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11C039-6907-4BBA-B9FC-0A88820AE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3B963B-1CA1-4D07-9EBD-8916E98F9E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ED973E-DC74-4017-B640-D06A8530B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CDC9-1F9D-4DB5-ABD3-BD958F2D4052}" type="datetimeFigureOut">
              <a:rPr lang="es-CL" smtClean="0"/>
              <a:t>18-04-2022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425CE6-9186-4924-85ED-25E746626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98C83D-50CE-4B7C-80A9-191F8035D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07AB-33E7-4892-B081-FF59472801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960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EB073F-E3BB-4E82-8B6D-C48E8F22A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E105635-3D6B-4B43-896E-C299FAFC1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821BB0-7D63-4455-8476-16DE111CD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CDC9-1F9D-4DB5-ABD3-BD958F2D4052}" type="datetimeFigureOut">
              <a:rPr lang="es-CL" smtClean="0"/>
              <a:t>18-04-2022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ECEA48-F7BB-4DB3-B73C-737B7AE95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216957-CD54-44A1-B1B9-64DC7744E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07AB-33E7-4892-B081-FF59472801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0194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01D2BBE-F1DC-4495-9911-837665F733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B7AD59-D04F-40F4-9E77-4875217E4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995B89-ECCF-433D-AE27-165B9A2EF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CDC9-1F9D-4DB5-ABD3-BD958F2D4052}" type="datetimeFigureOut">
              <a:rPr lang="es-CL" smtClean="0"/>
              <a:t>18-04-2022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D2726B-DA1C-4408-8332-E02BCBD90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9616AC-3247-42F7-8E56-DE14C5DCF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07AB-33E7-4892-B081-FF59472801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252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BB03B9-7706-4B59-BFD7-43C08F600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B6DCA2-E091-4DE2-9021-69486AFCB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42860A-AE70-4AA3-B98B-01701E358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CDC9-1F9D-4DB5-ABD3-BD958F2D4052}" type="datetimeFigureOut">
              <a:rPr lang="es-CL" smtClean="0"/>
              <a:t>18-04-2022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FD4C72-4E99-48B8-9F25-C72B9FFA7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7149BF-1B54-4E5B-924A-B8A3D855A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07AB-33E7-4892-B081-FF59472801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161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EED498-8380-46F2-94E4-3B2367C90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D91E41-F1F2-4E1B-8731-76C9FBA5E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BD6331-D20A-4832-AFB7-8DA03004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CDC9-1F9D-4DB5-ABD3-BD958F2D4052}" type="datetimeFigureOut">
              <a:rPr lang="es-CL" smtClean="0"/>
              <a:t>18-04-2022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32C0E3-9E79-4AF8-839B-BA3FB3148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FAD514-273D-4C01-97CA-33258CAFA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07AB-33E7-4892-B081-FF59472801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690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C7D1FF-699E-4A84-BA97-F626EE25C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DD62B2-0004-40A7-8525-3C239D7CF9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AC5780-6F1A-4E60-8CC3-733D34B7B3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DA6159-FCD2-41F0-B051-6688C871D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CDC9-1F9D-4DB5-ABD3-BD958F2D4052}" type="datetimeFigureOut">
              <a:rPr lang="es-CL" smtClean="0"/>
              <a:t>18-04-2022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F08E51-3CAC-4C93-98E2-A09FE1ED7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229E08-6770-49C1-995B-ABFA80317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07AB-33E7-4892-B081-FF59472801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629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132CD2-8E1A-4335-BDFE-F9816E517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68CB93-C152-44FC-9CD7-309C72BCE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E05FD9-2F01-4C99-84B7-CCF62DDAA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8B1AE28-8164-411D-B69A-0F538EA28A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901FDFE-8BAE-4553-B72B-99AEDC85A4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96328F6-0E40-408A-8EE5-9979A3A7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CDC9-1F9D-4DB5-ABD3-BD958F2D4052}" type="datetimeFigureOut">
              <a:rPr lang="es-CL" smtClean="0"/>
              <a:t>18-04-2022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9789CDB-C8BF-4D8F-8E5B-2A6648A10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D1E6F65-DC6A-4BBB-896F-9E0BD08F9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07AB-33E7-4892-B081-FF59472801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5829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23150-1168-4125-B840-C6CA336EC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F70D71C-8E5C-47B2-BEC3-9E28750C5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CDC9-1F9D-4DB5-ABD3-BD958F2D4052}" type="datetimeFigureOut">
              <a:rPr lang="es-CL" smtClean="0"/>
              <a:t>18-04-2022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3AA3234-2414-4157-A598-E78D52FCA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D40CC0E-5527-46AD-A2CF-63883A0C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07AB-33E7-4892-B081-FF59472801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197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2646FE-175D-46C6-ACC8-FB610009E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CDC9-1F9D-4DB5-ABD3-BD958F2D4052}" type="datetimeFigureOut">
              <a:rPr lang="es-CL" smtClean="0"/>
              <a:t>18-04-2022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59130ED-B29D-4ED7-9E62-EF79872E1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E4FBACA-1506-4AB2-9726-C7B96D864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07AB-33E7-4892-B081-FF59472801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913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A5B0E1-5317-4865-8C03-5B665820F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918C81-600C-4884-84BE-3ACACE6AE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FD0CFC6-8F24-4A76-AF28-39B961711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316EC90-CAF5-4400-9751-785CA5450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CDC9-1F9D-4DB5-ABD3-BD958F2D4052}" type="datetimeFigureOut">
              <a:rPr lang="es-CL" smtClean="0"/>
              <a:t>18-04-2022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87AFA8F-096B-4300-8A77-5949F326B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F24723-9C03-4A71-B462-76F11AB0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07AB-33E7-4892-B081-FF59472801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278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2B7022-D920-4500-ADE7-1D2C9D873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00D767F-AC82-4F64-8141-4678D7AD0C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F7E5CD7-F638-4534-B3FF-BD181E150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668B372-1EBA-4F0E-B424-7288C4398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1CDC9-1F9D-4DB5-ABD3-BD958F2D4052}" type="datetimeFigureOut">
              <a:rPr lang="es-CL" smtClean="0"/>
              <a:t>18-04-2022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5AD41A-E3B6-4971-8F33-808E76445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E25FDBF-81B4-422C-A0D7-7B8C28C6F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07AB-33E7-4892-B081-FF59472801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921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5BC64AF-1600-448B-9FBE-841982E39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30AC94-7018-4AFC-8A20-57DA7E70E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662113-B023-4F91-ABEB-A2C5F1031A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1CDC9-1F9D-4DB5-ABD3-BD958F2D4052}" type="datetimeFigureOut">
              <a:rPr lang="es-CL" smtClean="0"/>
              <a:t>18-04-2022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DC99A8-CC65-4CB8-A4BF-A8FDD1A65A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928DFD-5017-4EF0-A4F4-55B2C7CCD6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607AB-33E7-4892-B081-FF59472801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7246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B75E5F-DB02-43B1-BA41-3E8B950872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COMPRENSIÓN 4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97C297-D40E-4EEB-817E-83F62CC6C4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PLANIFICACIÓN DE NUESTRO STAND</a:t>
            </a:r>
          </a:p>
          <a:p>
            <a:r>
              <a:rPr lang="es-CL" dirty="0"/>
              <a:t>“Gallito Jazz”</a:t>
            </a:r>
          </a:p>
          <a:p>
            <a:r>
              <a:rPr lang="es-CL" dirty="0"/>
              <a:t>3° Básico</a:t>
            </a:r>
          </a:p>
        </p:txBody>
      </p:sp>
    </p:spTree>
    <p:extLst>
      <p:ext uri="{BB962C8B-B14F-4D97-AF65-F5344CB8AC3E}">
        <p14:creationId xmlns:p14="http://schemas.microsoft.com/office/powerpoint/2010/main" val="2195680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E147FE-C19C-4F76-81DD-4CF92AF23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En este taller debemos determinar los siguientes aspectos:</a:t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E1FD70-114C-489B-BAFF-B606A21D0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04253"/>
          </a:xfrm>
        </p:spPr>
        <p:txBody>
          <a:bodyPr>
            <a:normAutofit/>
          </a:bodyPr>
          <a:lstStyle/>
          <a:p>
            <a:r>
              <a:rPr lang="es-CL" dirty="0"/>
              <a:t>Ensayo de la exposición que se hará en el stand.</a:t>
            </a:r>
          </a:p>
          <a:p>
            <a:r>
              <a:rPr lang="es-CL" dirty="0"/>
              <a:t>Terminar los implementos que se utilizarán para el Stand.</a:t>
            </a:r>
          </a:p>
          <a:p>
            <a:r>
              <a:rPr lang="es-CL" dirty="0"/>
              <a:t>Ver los detalles que nos faltan para que esté todo listo.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90364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58</Words>
  <Application>Microsoft Office PowerPoint</Application>
  <PresentationFormat>Panorámica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DE COMPRENSIÓN 4</vt:lpstr>
      <vt:lpstr>En este taller debemos determinar los siguientes aspectos: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COMPRENSIÓN 4</dc:title>
  <dc:creator>cuentaprueba4432@gmail.com</dc:creator>
  <cp:lastModifiedBy>pablo espinosa perez</cp:lastModifiedBy>
  <cp:revision>1</cp:revision>
  <dcterms:created xsi:type="dcterms:W3CDTF">2022-04-17T01:59:51Z</dcterms:created>
  <dcterms:modified xsi:type="dcterms:W3CDTF">2022-04-18T17:23:08Z</dcterms:modified>
</cp:coreProperties>
</file>