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10D0-F878-4964-8F28-7B5863446D09}" type="datetimeFigureOut">
              <a:rPr lang="es-ES" smtClean="0"/>
              <a:pPr/>
              <a:t>25/04/2022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BD573-54FA-4261-878C-851E85965D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2266" r="25567" b="66966"/>
          <a:stretch>
            <a:fillRect/>
          </a:stretch>
        </p:blipFill>
        <p:spPr bwMode="auto">
          <a:xfrm>
            <a:off x="251520" y="692696"/>
            <a:ext cx="85574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547664" y="1886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/>
              <a:t>Actividad 3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555" t="35063" r="37189" b="24578"/>
          <a:stretch>
            <a:fillRect/>
          </a:stretch>
        </p:blipFill>
        <p:spPr bwMode="auto">
          <a:xfrm>
            <a:off x="1403648" y="1628800"/>
            <a:ext cx="64087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2266" r="25567" b="66966"/>
          <a:stretch>
            <a:fillRect/>
          </a:stretch>
        </p:blipFill>
        <p:spPr bwMode="auto">
          <a:xfrm>
            <a:off x="251520" y="692696"/>
            <a:ext cx="85574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547664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 3</a:t>
            </a:r>
          </a:p>
          <a:p>
            <a:r>
              <a:rPr lang="es-CL" dirty="0"/>
              <a:t>05 abril 2022</a:t>
            </a:r>
            <a:endParaRPr lang="es-E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3002" t="34078" r="38296" b="24579"/>
          <a:stretch>
            <a:fillRect/>
          </a:stretch>
        </p:blipFill>
        <p:spPr bwMode="auto">
          <a:xfrm>
            <a:off x="827584" y="1700808"/>
            <a:ext cx="754369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83671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1. </a:t>
            </a:r>
            <a:r>
              <a:rPr lang="es-CL" sz="2400" b="1" dirty="0"/>
              <a:t>Ahora dibuja en la hoja de block, el modelo de zapatilla que a ti te acomoda más</a:t>
            </a:r>
            <a:r>
              <a:rPr lang="es-CL" dirty="0"/>
              <a:t>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27584" y="1916832"/>
            <a:ext cx="7560840" cy="3312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</Words>
  <Application>Microsoft Office PowerPoint</Application>
  <PresentationFormat>Presentación en pantalla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pablo espinosa perez</cp:lastModifiedBy>
  <cp:revision>4</cp:revision>
  <dcterms:created xsi:type="dcterms:W3CDTF">2022-04-01T02:47:20Z</dcterms:created>
  <dcterms:modified xsi:type="dcterms:W3CDTF">2022-04-25T21:15:21Z</dcterms:modified>
</cp:coreProperties>
</file>