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Amatic SC" panose="00000500000000000000" pitchFamily="2" charset="-79"/>
      <p:regular r:id="rId8"/>
      <p:bold r:id="rId9"/>
    </p:embeddedFont>
    <p:embeddedFont>
      <p:font typeface="Georgia" panose="02040502050405020303" pitchFamily="18" charset="0"/>
      <p:regular r:id="rId10"/>
      <p:bold r:id="rId11"/>
      <p:italic r:id="rId12"/>
      <p:boldItalic r:id="rId13"/>
    </p:embeddedFont>
    <p:embeddedFont>
      <p:font typeface="Source Code Pro" panose="020B0509030403020204" pitchFamily="49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730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44cd0abaa3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44cd0abaa3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76a9e5a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76a9e5a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376a9e5ad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376a9e5ad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376a9e5ad9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376a9e5ad9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reader.digitalbooks.pro/book/preview/29230/chap3.xhtml/-?1569478897833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Dialogar para filosofar.</a:t>
            </a:r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 dialogo filosófico.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¿Cómo comunico algo?</a:t>
            </a:r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268950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¿De qué modo es útil el compartir ideas, saberes, tradiciones orales y/o cultura en general, para mi en lo personal?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El</a:t>
            </a:r>
            <a:r>
              <a:rPr lang="es" u="sng">
                <a:solidFill>
                  <a:schemeClr val="hlink"/>
                </a:solidFill>
                <a:hlinkClick r:id="rId3"/>
              </a:rPr>
              <a:t> giro</a:t>
            </a:r>
            <a:r>
              <a:rPr lang="es"/>
              <a:t> lingüístico.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Esta propuesta filosófica, sugiere una particular preocupación por el lenguaje como una forma de construir al sujeto y la realidad. Por lo anterior, se reconoce que la verdad no forma parte de los hechos, sino de los enunciados, es decir, del lenguaje.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Algunos tópicos de importancia son: la intersubjetividad en términos éticos y políticos, la lógica y la argumentación.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171975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" sz="3927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Vox populi, vox Dei</a:t>
            </a:r>
            <a:endParaRPr sz="3927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027225"/>
            <a:ext cx="8520600" cy="391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Votación para decidir qué temáticas se tratarán las dos últimas clases de este ciclo.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Cada estudiante puede votar hasta por dos opciones. Las dos primeras mayorías serán las temáticas a tratar.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Opciones: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s"/>
              <a:t>El diálogo filosófico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Dialogamos para pensar y construir ideas.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¿Qué importancia tiene pensar con otros?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¿Cualquier conversación es un diálogo?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s"/>
              <a:t>¿Deben siempre los demás respetar mi opinión? 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Proyecto unidad.</a:t>
            </a:r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/>
              <a:t>Equivalente al control parcial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s"/>
              <a:t>#2</a:t>
            </a:r>
            <a:endParaRPr/>
          </a:p>
        </p:txBody>
      </p:sp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27516" y="0"/>
            <a:ext cx="442811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Presentación en pantalla (16:9)</PresentationFormat>
  <Paragraphs>22</Paragraphs>
  <Slides>5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Amatic SC</vt:lpstr>
      <vt:lpstr>Source Code Pro</vt:lpstr>
      <vt:lpstr>Georgia</vt:lpstr>
      <vt:lpstr>Arial</vt:lpstr>
      <vt:lpstr>Beach Day</vt:lpstr>
      <vt:lpstr>Dialogar para filosofar.</vt:lpstr>
      <vt:lpstr>¿Cómo comunico algo?</vt:lpstr>
      <vt:lpstr>El giro lingüístico.</vt:lpstr>
      <vt:lpstr>Vox populi, vox Dei </vt:lpstr>
      <vt:lpstr>Proyecto unidad.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Dialogar para filosofar.</dc:title>
  <dc:creator>Colegio Sao Paulo</dc:creator>
  <cp:lastModifiedBy>pablo espinosa perez</cp:lastModifiedBy>
  <cp:revision>1</cp:revision>
  <dcterms:modified xsi:type="dcterms:W3CDTF">2022-09-13T13:17:41Z</dcterms:modified>
</cp:coreProperties>
</file>