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793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32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5976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6487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92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9652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395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540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756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972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32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493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783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165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34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85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47FB7-D7E2-49A2-BE33-F0EFCDFCF7FC}" type="datetimeFigureOut">
              <a:rPr lang="es-CL" smtClean="0"/>
              <a:t>26-03-2023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7A0D69B-6ECF-4050-AA8E-08E9FF261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61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2290F-BC7B-6014-BF43-76578FB98E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Números</a:t>
            </a:r>
            <a:r>
              <a:rPr lang="en-GB" dirty="0"/>
              <a:t> </a:t>
            </a:r>
            <a:r>
              <a:rPr lang="en-GB" dirty="0" err="1"/>
              <a:t>irracionales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F34584-A7A5-096C-438E-7CCA997C6B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15-03-2023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359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536F38-E8AA-D41E-CB84-A60AA5449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Clasifica los siguientes números en racionales o irracionales</a:t>
            </a:r>
          </a:p>
        </p:txBody>
      </p:sp>
      <p:pic>
        <p:nvPicPr>
          <p:cNvPr id="21" name="Marcador de contenido 20">
            <a:extLst>
              <a:ext uri="{FF2B5EF4-FFF2-40B4-BE49-F238E27FC236}">
                <a16:creationId xmlns:a16="http://schemas.microsoft.com/office/drawing/2014/main" id="{5575A37C-881D-28EB-F977-35569C983E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3" b="36986"/>
          <a:stretch/>
        </p:blipFill>
        <p:spPr>
          <a:xfrm rot="16200000">
            <a:off x="2094055" y="859670"/>
            <a:ext cx="2554479" cy="5387920"/>
          </a:xfrm>
        </p:spPr>
      </p:pic>
    </p:spTree>
    <p:extLst>
      <p:ext uri="{BB962C8B-B14F-4D97-AF65-F5344CB8AC3E}">
        <p14:creationId xmlns:p14="http://schemas.microsoft.com/office/powerpoint/2010/main" val="40595159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11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Números irracionales</vt:lpstr>
      <vt:lpstr>Clasifica los siguientes números en racionales o irracionales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</dc:title>
  <dc:creator>Mariel</dc:creator>
  <cp:lastModifiedBy>pablo espinosa perez</cp:lastModifiedBy>
  <cp:revision>5</cp:revision>
  <dcterms:created xsi:type="dcterms:W3CDTF">2023-03-23T15:40:14Z</dcterms:created>
  <dcterms:modified xsi:type="dcterms:W3CDTF">2023-03-26T13:13:30Z</dcterms:modified>
</cp:coreProperties>
</file>