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1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40EBC-442B-141B-AABF-58B8A565C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6DF4A6-F838-A050-9FF3-09F706579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C3B928-3AE7-9EF5-538E-C40C2D1C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921D8F-2D8B-571B-A5A2-89094BE3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024032-477C-99DC-193A-F911765DE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84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AF136-1F92-D863-20B0-9A564157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43598D-2AE0-38F1-CC44-2E892051A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DD5826-D8C3-5DD6-ACA6-416F489E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4A6389-420D-50CF-63DA-04DE2A62D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020974-4C95-92FD-73DC-5AFD6013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528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FA63FA-4D50-037D-6B60-5BD7EB3E3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41A29E-7B28-56D4-BD08-4264F8E64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332E9C-75A6-C764-AC86-088B0DA59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7D21C0-04FC-E2C7-5636-05256F0F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881180-2956-3913-4E14-30D68B99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997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B95C9-338C-9E3B-AFBB-121CF6392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335F11-E2CF-AF18-519B-62C6A193A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8A4FC3-E8F8-BBAB-1896-34E68A930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5F9D58-D9B2-52B0-8DA3-7EACBC2F1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220890-8520-AADB-4BA5-5A3A87F2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00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DC1D7-93BE-7A91-42C4-EEEDE89EB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6D31BB-4330-70AD-DCDF-799C5B312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42C6A5-CDD2-D445-FBF8-A0362DD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280EA7-B057-0A35-6F72-8594585F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01DE07-7162-D80B-9A10-F29F61B52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88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3A36C-1F74-BAE0-F4E7-140D6F0B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EC25F2-2BC6-47B0-94C4-CA7051BC9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B6CA86-03AA-B3AB-839C-30DF960E0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E8FA60-11AE-527C-8C35-84F69F07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97F6A7-34EA-37AB-1F23-7CE69BDF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DBC33B-1D88-9447-924C-2A1BD0B9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299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4E013-479C-5DFF-79F8-13A2EA481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6532C4-8336-449F-0253-16844F34A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604BE7-A483-E867-8076-A08AAD8DC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078EC8-6723-AD30-D689-1FCB6DF35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871223-AA2C-1458-9970-BD92CABE2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667C7B1-EE14-5842-166F-3C21DA959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7BD5B2-203A-166D-840E-274B82C3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9CFF7D-BCF2-4798-1068-AAAAD42D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829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81942B-48C4-E8DD-2DD1-1B2D2F1B7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3D3BCA-143A-759E-EA88-47144D05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A46E475-EA76-43B9-4018-C7A9EE64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DA932C-9A31-1788-EA71-74BBC4DC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810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F352B4A-370A-B2DE-6981-253806147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1A5672-5F68-70F0-6B81-035C1EB4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823FD4-303F-DEA4-70CC-AB114B0E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82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8092B-D8C0-D791-B67E-4F872E771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CE6314-9AB6-9054-6B63-5260CB1D0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568BB4-2676-6865-D29C-8DCF64A89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3D044E-C9BF-C89C-472F-5A49F43A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6CD1D0-55C2-202A-3FD5-E910ECB83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FC87B3-3DAC-0F12-04BD-EC06BBA9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22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2A961-A687-CDE3-51E2-967F76617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0345A5-1290-A4C3-CD60-F00A6BA96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8CF798-88EA-8D9A-8584-588693E5F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500EB1-F311-AE02-F92B-CBEDDB2E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293685-1E62-4171-3C25-B690070E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10C9B9-7AE2-9D6E-837E-250EE723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824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4922D29-5A29-8389-2C0B-931F15AD2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C9A905-8F70-58E1-FB7F-9CC349600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E88554-E402-1B14-DF57-79DDE3080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55E8-7703-41D4-8A31-EAFB761C8E9D}" type="datetimeFigureOut">
              <a:rPr lang="es-CL" smtClean="0"/>
              <a:t>16-04-2023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1D1865-5996-2F33-2CC7-B2CBCAD68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8EE3ED-D6E2-DD34-FC5F-129E20E9D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824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y2jrhkF1I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266AF-6C6F-8DA6-44FF-C2B284781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45059" y="137105"/>
            <a:ext cx="5989983" cy="620516"/>
          </a:xfrm>
        </p:spPr>
        <p:txBody>
          <a:bodyPr>
            <a:normAutofit fontScale="90000"/>
          </a:bodyPr>
          <a:lstStyle/>
          <a:p>
            <a:r>
              <a:rPr lang="es-CL" dirty="0"/>
              <a:t>Gramática 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0F4D01-B5D4-728E-439B-05D8B090D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448" y="686421"/>
            <a:ext cx="9144000" cy="1706217"/>
          </a:xfrm>
        </p:spPr>
        <p:txBody>
          <a:bodyPr/>
          <a:lstStyle/>
          <a:p>
            <a:r>
              <a:rPr lang="es-CL" dirty="0"/>
              <a:t>I. Escucha el audio de los verbos regulares e irregulares, luego completa la tabla de verbos según la gramática.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92D59E7-E479-6FB2-3F62-B931442BCAD7}"/>
              </a:ext>
            </a:extLst>
          </p:cNvPr>
          <p:cNvSpPr txBox="1"/>
          <p:nvPr/>
        </p:nvSpPr>
        <p:spPr>
          <a:xfrm>
            <a:off x="3787182" y="1329638"/>
            <a:ext cx="67729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>
                <a:hlinkClick r:id="rId2"/>
              </a:rPr>
              <a:t>https://www.youtube.com/watch?v=Ay2jrhkF1Is</a:t>
            </a:r>
            <a:r>
              <a:rPr lang="es-CL" dirty="0"/>
              <a:t> 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9CA2543-0D32-2C2E-B999-2CF961A13578}"/>
              </a:ext>
            </a:extLst>
          </p:cNvPr>
          <p:cNvGraphicFramePr>
            <a:graphicFrameLocks noGrp="1"/>
          </p:cNvGraphicFramePr>
          <p:nvPr/>
        </p:nvGraphicFramePr>
        <p:xfrm>
          <a:off x="3153566" y="1825628"/>
          <a:ext cx="5884868" cy="43513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94569">
                  <a:extLst>
                    <a:ext uri="{9D8B030D-6E8A-4147-A177-3AD203B41FA5}">
                      <a16:colId xmlns:a16="http://schemas.microsoft.com/office/drawing/2014/main" val="2947700554"/>
                    </a:ext>
                  </a:extLst>
                </a:gridCol>
                <a:gridCol w="2128676">
                  <a:extLst>
                    <a:ext uri="{9D8B030D-6E8A-4147-A177-3AD203B41FA5}">
                      <a16:colId xmlns:a16="http://schemas.microsoft.com/office/drawing/2014/main" val="3936822926"/>
                    </a:ext>
                  </a:extLst>
                </a:gridCol>
                <a:gridCol w="1961623">
                  <a:extLst>
                    <a:ext uri="{9D8B030D-6E8A-4147-A177-3AD203B41FA5}">
                      <a16:colId xmlns:a16="http://schemas.microsoft.com/office/drawing/2014/main" val="568735135"/>
                    </a:ext>
                  </a:extLst>
                </a:gridCol>
              </a:tblGrid>
              <a:tr h="297317">
                <a:tc>
                  <a:txBody>
                    <a:bodyPr/>
                    <a:lstStyle/>
                    <a:p>
                      <a:pPr marL="583565" marR="577850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Infinitive verb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850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verb</a:t>
                      </a:r>
                      <a:r>
                        <a:rPr lang="en-US" sz="1200" spc="-2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past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850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verb</a:t>
                      </a:r>
                      <a:r>
                        <a:rPr lang="en-US" sz="1200" spc="-3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participle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60695784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Become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7215"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05445745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Begin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215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74081200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Brake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7850"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74620174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marR="577850" lvl="0" indent="-342900">
                        <a:lnSpc>
                          <a:spcPts val="1135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Buy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67680848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Catch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7850"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28601373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Cut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215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36297545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marR="577850" lvl="0" indent="-342900">
                        <a:lnSpc>
                          <a:spcPts val="1135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Choose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31201765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Do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7850"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49481537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marR="577850" lvl="0" indent="-342900">
                        <a:lnSpc>
                          <a:spcPts val="1135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Draw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90638247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Drink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215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9566447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Go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850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2640678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keep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850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36028364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Lose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850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9673541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Pay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850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37583396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Put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850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11949767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Ring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850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9133315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Sell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850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84918028"/>
                  </a:ext>
                </a:extLst>
              </a:tr>
              <a:tr h="225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35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Say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0" marR="577850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s-CL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35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s-CL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38544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027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97</Words>
  <Application>Microsoft Office PowerPoint</Application>
  <PresentationFormat>Panorámica</PresentationFormat>
  <Paragraphs>60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Tema de Office</vt:lpstr>
      <vt:lpstr>Gramática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1</dc:title>
  <dc:creator>Miss Catherin</dc:creator>
  <cp:lastModifiedBy>pablo espinosa perez</cp:lastModifiedBy>
  <cp:revision>5</cp:revision>
  <dcterms:created xsi:type="dcterms:W3CDTF">2023-04-15T05:41:03Z</dcterms:created>
  <dcterms:modified xsi:type="dcterms:W3CDTF">2023-04-16T12:33:58Z</dcterms:modified>
</cp:coreProperties>
</file>