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614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F40EBC-442B-141B-AABF-58B8A565CF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6DF4A6-F838-A050-9FF3-09F7065799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C3B928-3AE7-9EF5-538E-C40C2D1C8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16-04-2023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921D8F-2D8B-571B-A5A2-89094BE39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024032-477C-99DC-193A-F911765DE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8842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2AF136-1F92-D863-20B0-9A5641576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C43598D-2AE0-38F1-CC44-2E892051A6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DD5826-D8C3-5DD6-ACA6-416F489E4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16-04-2023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4A6389-420D-50CF-63DA-04DE2A62D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020974-4C95-92FD-73DC-5AFD60130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5285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5FA63FA-4D50-037D-6B60-5BD7EB3E34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41A29E-7B28-56D4-BD08-4264F8E649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332E9C-75A6-C764-AC86-088B0DA59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16-04-2023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7D21C0-04FC-E2C7-5636-05256F0F0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881180-2956-3913-4E14-30D68B992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9976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DB95C9-338C-9E3B-AFBB-121CF6392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335F11-E2CF-AF18-519B-62C6A193A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8A4FC3-E8F8-BBAB-1896-34E68A930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16-04-2023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5F9D58-D9B2-52B0-8DA3-7EACBC2F1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220890-8520-AADB-4BA5-5A3A87F27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008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9DC1D7-93BE-7A91-42C4-EEEDE89EB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66D31BB-4330-70AD-DCDF-799C5B312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42C6A5-CDD2-D445-FBF8-A0362DDD1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16-04-2023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280EA7-B057-0A35-6F72-8594585F9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01DE07-7162-D80B-9A10-F29F61B52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0887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53A36C-1F74-BAE0-F4E7-140D6F0B1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EC25F2-2BC6-47B0-94C4-CA7051BC92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7B6CA86-03AA-B3AB-839C-30DF960E02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E8FA60-11AE-527C-8C35-84F69F070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16-04-2023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97F6A7-34EA-37AB-1F23-7CE69BDFD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BDBC33B-1D88-9447-924C-2A1BD0B9D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2990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F4E013-479C-5DFF-79F8-13A2EA481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6532C4-8336-449F-0253-16844F34A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8604BE7-A483-E867-8076-A08AAD8DC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2078EC8-6723-AD30-D689-1FCB6DF356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3871223-AA2C-1458-9970-BD92CABE2B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667C7B1-EE14-5842-166F-3C21DA959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16-04-2023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E7BD5B2-203A-166D-840E-274B82C39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D9CFF7D-BCF2-4798-1068-AAAAD42D4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8298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81942B-48C4-E8DD-2DD1-1B2D2F1B7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43D3BCA-143A-759E-EA88-47144D05F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16-04-2023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A46E475-EA76-43B9-4018-C7A9EE64C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BDA932C-9A31-1788-EA71-74BBC4DC3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8108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F352B4A-370A-B2DE-6981-253806147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16-04-2023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1A5672-5F68-70F0-6B81-035C1EB47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0823FD4-303F-DEA4-70CC-AB114B0ED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4829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18092B-D8C0-D791-B67E-4F872E771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CE6314-9AB6-9054-6B63-5260CB1D0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8568BB4-2676-6865-D29C-8DCF64A899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23D044E-C9BF-C89C-472F-5A49F43AE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16-04-2023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6CD1D0-55C2-202A-3FD5-E910ECB83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CFC87B3-3DAC-0F12-04BD-EC06BBA9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22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02A961-A687-CDE3-51E2-967F76617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00345A5-1290-A4C3-CD60-F00A6BA969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88CF798-88EA-8D9A-8584-588693E5F5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500EB1-F311-AE02-F92B-CBEDDB2EF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16-04-2023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3293685-1E62-4171-3C25-B690070E9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10C9B9-7AE2-9D6E-837E-250EE7236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824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4922D29-5A29-8389-2C0B-931F15AD2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C9A905-8F70-58E1-FB7F-9CC349600B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E88554-E402-1B14-DF57-79DDE3080A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755E8-7703-41D4-8A31-EAFB761C8E9D}" type="datetimeFigureOut">
              <a:rPr lang="es-CL" smtClean="0"/>
              <a:t>16-04-2023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1D1865-5996-2F33-2CC7-B2CBCAD68D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8EE3ED-D6E2-DD34-FC5F-129E20E9D1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8245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hyVJHpiHO8I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4266AF-6C6F-8DA6-44FF-C2B2847815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045059" y="137105"/>
            <a:ext cx="5989983" cy="620516"/>
          </a:xfrm>
        </p:spPr>
        <p:txBody>
          <a:bodyPr>
            <a:normAutofit fontScale="90000"/>
          </a:bodyPr>
          <a:lstStyle/>
          <a:p>
            <a:r>
              <a:rPr lang="es-CL" dirty="0" err="1"/>
              <a:t>Speaking</a:t>
            </a:r>
            <a:r>
              <a:rPr lang="es-CL" dirty="0"/>
              <a:t> 1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0F4D01-B5D4-728E-439B-05D8B090D7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254" y="1256575"/>
            <a:ext cx="9144000" cy="1706217"/>
          </a:xfrm>
        </p:spPr>
        <p:txBody>
          <a:bodyPr/>
          <a:lstStyle/>
          <a:p>
            <a:r>
              <a:rPr lang="es-CL" dirty="0"/>
              <a:t>I. Escucha el audio de los derechos Humanos y luego en grupo eligen un derecho humano para después presentarlo al grupo </a:t>
            </a:r>
            <a:r>
              <a:rPr lang="es-CL"/>
              <a:t>de curso.</a:t>
            </a:r>
            <a:endParaRPr lang="es-C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92D59E7-E479-6FB2-3F62-B931442BCAD7}"/>
              </a:ext>
            </a:extLst>
          </p:cNvPr>
          <p:cNvSpPr txBox="1"/>
          <p:nvPr/>
        </p:nvSpPr>
        <p:spPr>
          <a:xfrm>
            <a:off x="3522139" y="2213120"/>
            <a:ext cx="67729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dirty="0">
                <a:hlinkClick r:id="rId2"/>
              </a:rPr>
              <a:t>https://www.youtube.com/watch?v=hyVJHpiHO8I</a:t>
            </a:r>
            <a:r>
              <a:rPr lang="es-CL" dirty="0"/>
              <a:t> 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61C38DA-409F-4D6B-26EC-1F4FE15DB6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1237" y="3424237"/>
            <a:ext cx="9525" cy="952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283934E-ECE3-A7E0-6E1A-EBAB0395D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1237" y="3424237"/>
            <a:ext cx="9525" cy="952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7227E50E-1318-C2F8-8986-B1DA744188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38512" y="2925283"/>
            <a:ext cx="5524500" cy="301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0272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40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Speaking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1</dc:title>
  <dc:creator>Miss Catherin</dc:creator>
  <cp:lastModifiedBy>pablo espinosa perez</cp:lastModifiedBy>
  <cp:revision>7</cp:revision>
  <dcterms:created xsi:type="dcterms:W3CDTF">2023-04-15T05:41:03Z</dcterms:created>
  <dcterms:modified xsi:type="dcterms:W3CDTF">2023-04-16T12:32:35Z</dcterms:modified>
</cp:coreProperties>
</file>