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21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94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00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044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59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760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56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935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56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6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7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F191E-441D-4814-882D-E186879AD3C7}" type="datetimeFigureOut">
              <a:rPr lang="es-CL" smtClean="0"/>
              <a:t>10-04-2023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B69DE-B73F-4FE3-A5E8-03EFCAE898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418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cP0mHm9Y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leyendas</a:t>
            </a:r>
          </a:p>
          <a:p>
            <a:r>
              <a:rPr lang="es-CL" dirty="0"/>
              <a:t>4°Básico</a:t>
            </a:r>
          </a:p>
        </p:txBody>
      </p:sp>
    </p:spTree>
    <p:extLst>
      <p:ext uri="{BB962C8B-B14F-4D97-AF65-F5344CB8AC3E}">
        <p14:creationId xmlns:p14="http://schemas.microsoft.com/office/powerpoint/2010/main" val="59493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Veremos 3 leyendas, deberás escoger una y completar el siguiente cuadro: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069418"/>
              </p:ext>
            </p:extLst>
          </p:nvPr>
        </p:nvGraphicFramePr>
        <p:xfrm>
          <a:off x="660400" y="1325563"/>
          <a:ext cx="10717348" cy="4500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863">
                  <a:extLst>
                    <a:ext uri="{9D8B030D-6E8A-4147-A177-3AD203B41FA5}">
                      <a16:colId xmlns:a16="http://schemas.microsoft.com/office/drawing/2014/main" val="1922737585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697213170"/>
                    </a:ext>
                  </a:extLst>
                </a:gridCol>
                <a:gridCol w="2403565">
                  <a:extLst>
                    <a:ext uri="{9D8B030D-6E8A-4147-A177-3AD203B41FA5}">
                      <a16:colId xmlns:a16="http://schemas.microsoft.com/office/drawing/2014/main" val="974725684"/>
                    </a:ext>
                  </a:extLst>
                </a:gridCol>
                <a:gridCol w="4545874">
                  <a:extLst>
                    <a:ext uri="{9D8B030D-6E8A-4147-A177-3AD203B41FA5}">
                      <a16:colId xmlns:a16="http://schemas.microsoft.com/office/drawing/2014/main" val="3728653516"/>
                    </a:ext>
                  </a:extLst>
                </a:gridCol>
              </a:tblGrid>
              <a:tr h="842871">
                <a:tc>
                  <a:txBody>
                    <a:bodyPr/>
                    <a:lstStyle/>
                    <a:p>
                      <a:r>
                        <a:rPr lang="es-CL" dirty="0"/>
                        <a:t>Nombre de la leyenda</a:t>
                      </a:r>
                      <a:r>
                        <a:rPr lang="es-CL" baseline="0" dirty="0"/>
                        <a:t> escogida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Personajes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El</a:t>
                      </a:r>
                      <a:r>
                        <a:rPr lang="es-CL" baseline="0" dirty="0"/>
                        <a:t> origen de qué explica esta leyenda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212936"/>
                  </a:ext>
                </a:extLst>
              </a:tr>
              <a:tr h="914104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723101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617352" y="6157351"/>
            <a:ext cx="514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2"/>
              </a:rPr>
              <a:t>https://www.youtube.com/watch?v=LLcP0mHm9Yw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9766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6</vt:lpstr>
      <vt:lpstr>Veremos 3 leyendas, deberás escoger una y completar el siguiente cuadro: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6</dc:title>
  <dc:creator>Usuario</dc:creator>
  <cp:lastModifiedBy>pablo espinosa perez</cp:lastModifiedBy>
  <cp:revision>2</cp:revision>
  <dcterms:created xsi:type="dcterms:W3CDTF">2023-04-09T22:59:45Z</dcterms:created>
  <dcterms:modified xsi:type="dcterms:W3CDTF">2023-04-10T21:41:55Z</dcterms:modified>
</cp:coreProperties>
</file>