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E421-1C5C-4857-A24F-62D517D44E36}" type="datetimeFigureOut">
              <a:rPr lang="es-CL" smtClean="0"/>
              <a:t>26-05-2023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EC336-595A-45FC-95EC-B66ECA581D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0138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E421-1C5C-4857-A24F-62D517D44E36}" type="datetimeFigureOut">
              <a:rPr lang="es-CL" smtClean="0"/>
              <a:t>26-05-2023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EC336-595A-45FC-95EC-B66ECA581D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3823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E421-1C5C-4857-A24F-62D517D44E36}" type="datetimeFigureOut">
              <a:rPr lang="es-CL" smtClean="0"/>
              <a:t>26-05-2023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EC336-595A-45FC-95EC-B66ECA581D3F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4573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E421-1C5C-4857-A24F-62D517D44E36}" type="datetimeFigureOut">
              <a:rPr lang="es-CL" smtClean="0"/>
              <a:t>26-05-2023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EC336-595A-45FC-95EC-B66ECA581D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5342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E421-1C5C-4857-A24F-62D517D44E36}" type="datetimeFigureOut">
              <a:rPr lang="es-CL" smtClean="0"/>
              <a:t>26-05-2023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EC336-595A-45FC-95EC-B66ECA581D3F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6504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E421-1C5C-4857-A24F-62D517D44E36}" type="datetimeFigureOut">
              <a:rPr lang="es-CL" smtClean="0"/>
              <a:t>26-05-2023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EC336-595A-45FC-95EC-B66ECA581D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5669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E421-1C5C-4857-A24F-62D517D44E36}" type="datetimeFigureOut">
              <a:rPr lang="es-CL" smtClean="0"/>
              <a:t>26-05-2023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EC336-595A-45FC-95EC-B66ECA581D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4557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E421-1C5C-4857-A24F-62D517D44E36}" type="datetimeFigureOut">
              <a:rPr lang="es-CL" smtClean="0"/>
              <a:t>26-05-2023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EC336-595A-45FC-95EC-B66ECA581D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5529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E421-1C5C-4857-A24F-62D517D44E36}" type="datetimeFigureOut">
              <a:rPr lang="es-CL" smtClean="0"/>
              <a:t>26-05-2023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EC336-595A-45FC-95EC-B66ECA581D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4864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E421-1C5C-4857-A24F-62D517D44E36}" type="datetimeFigureOut">
              <a:rPr lang="es-CL" smtClean="0"/>
              <a:t>26-05-2023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EC336-595A-45FC-95EC-B66ECA581D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63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E421-1C5C-4857-A24F-62D517D44E36}" type="datetimeFigureOut">
              <a:rPr lang="es-CL" smtClean="0"/>
              <a:t>26-05-2023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EC336-595A-45FC-95EC-B66ECA581D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8381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E421-1C5C-4857-A24F-62D517D44E36}" type="datetimeFigureOut">
              <a:rPr lang="es-CL" smtClean="0"/>
              <a:t>26-05-2023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EC336-595A-45FC-95EC-B66ECA581D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0974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E421-1C5C-4857-A24F-62D517D44E36}" type="datetimeFigureOut">
              <a:rPr lang="es-CL" smtClean="0"/>
              <a:t>26-05-2023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EC336-595A-45FC-95EC-B66ECA581D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167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E421-1C5C-4857-A24F-62D517D44E36}" type="datetimeFigureOut">
              <a:rPr lang="es-CL" smtClean="0"/>
              <a:t>26-05-2023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EC336-595A-45FC-95EC-B66ECA581D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8338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E421-1C5C-4857-A24F-62D517D44E36}" type="datetimeFigureOut">
              <a:rPr lang="es-CL" smtClean="0"/>
              <a:t>26-05-2023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EC336-595A-45FC-95EC-B66ECA581D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558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7E421-1C5C-4857-A24F-62D517D44E36}" type="datetimeFigureOut">
              <a:rPr lang="es-CL" smtClean="0"/>
              <a:t>26-05-2023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EC336-595A-45FC-95EC-B66ECA581D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31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7E421-1C5C-4857-A24F-62D517D44E36}" type="datetimeFigureOut">
              <a:rPr lang="es-CL" smtClean="0"/>
              <a:t>26-05-2023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6AEC336-595A-45FC-95EC-B66ECA581D3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65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FD6956-E6D2-E43B-2F9C-441EBBC54A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15557" y="1944210"/>
            <a:ext cx="3444535" cy="1079945"/>
          </a:xfrm>
        </p:spPr>
        <p:txBody>
          <a:bodyPr/>
          <a:lstStyle/>
          <a:p>
            <a:r>
              <a:rPr lang="es-CL" dirty="0"/>
              <a:t>Taller 5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4DF872D-EE63-ACCC-42EB-4FE755211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96970" y="4261282"/>
            <a:ext cx="2334827" cy="996518"/>
          </a:xfrm>
        </p:spPr>
        <p:txBody>
          <a:bodyPr>
            <a:normAutofit lnSpcReduction="10000"/>
          </a:bodyPr>
          <a:lstStyle/>
          <a:p>
            <a:pPr algn="ctr"/>
            <a:r>
              <a:rPr lang="es-CL" sz="2800" dirty="0"/>
              <a:t>Sergio Chapa</a:t>
            </a:r>
          </a:p>
          <a:p>
            <a:pPr algn="ctr"/>
            <a:r>
              <a:rPr lang="es-CL" sz="2800" dirty="0" err="1"/>
              <a:t>IV°</a:t>
            </a:r>
            <a:r>
              <a:rPr lang="es-CL" sz="2800" dirty="0"/>
              <a:t> Medio </a:t>
            </a:r>
          </a:p>
        </p:txBody>
      </p:sp>
    </p:spTree>
    <p:extLst>
      <p:ext uri="{BB962C8B-B14F-4D97-AF65-F5344CB8AC3E}">
        <p14:creationId xmlns:p14="http://schemas.microsoft.com/office/powerpoint/2010/main" val="3254435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DC28CC-A940-8EFA-884C-AEA6E25AF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4194"/>
          </a:xfrm>
        </p:spPr>
        <p:txBody>
          <a:bodyPr>
            <a:normAutofit/>
          </a:bodyPr>
          <a:lstStyle/>
          <a:p>
            <a:r>
              <a:rPr lang="es-CL" sz="2800" dirty="0"/>
              <a:t>Diseño y ejecución de un plan de entrenamiento.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F18B7C-784A-BE73-5878-6773FB938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435" y="1393794"/>
            <a:ext cx="8596668" cy="4350058"/>
          </a:xfrm>
        </p:spPr>
        <p:txBody>
          <a:bodyPr>
            <a:normAutofit fontScale="85000" lnSpcReduction="10000"/>
          </a:bodyPr>
          <a:lstStyle/>
          <a:p>
            <a:r>
              <a:rPr lang="es-CL" sz="2800" dirty="0"/>
              <a:t>Con la rutina creada en la clase anterior deberán realizar las siguientes indicaciones:</a:t>
            </a:r>
          </a:p>
          <a:p>
            <a:r>
              <a:rPr lang="es-CL" sz="2800" dirty="0"/>
              <a:t>1. Ejecutar cada etapa de la rutina de manera individual, aumentando al menos 15 repeticiones o 30 segundos por cada ejercicio presentado.</a:t>
            </a:r>
          </a:p>
          <a:p>
            <a:r>
              <a:rPr lang="es-CL" sz="2800" dirty="0"/>
              <a:t>2. Deberán tomarse la frecuencia cardiaca en reposo y post ejercicios.</a:t>
            </a:r>
          </a:p>
          <a:p>
            <a:r>
              <a:rPr lang="es-CL" sz="2800" dirty="0"/>
              <a:t>3. Deberá existir la grabación (video) de toda la rutina.</a:t>
            </a:r>
          </a:p>
          <a:p>
            <a:r>
              <a:rPr lang="es-CL" sz="2800" dirty="0"/>
              <a:t>4. Observar en cada uno de los ejercicios la técnica de ejecución y escribir las acciones correctas y erróneas. </a:t>
            </a:r>
          </a:p>
        </p:txBody>
      </p:sp>
    </p:spTree>
    <p:extLst>
      <p:ext uri="{BB962C8B-B14F-4D97-AF65-F5344CB8AC3E}">
        <p14:creationId xmlns:p14="http://schemas.microsoft.com/office/powerpoint/2010/main" val="27784233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103</Words>
  <Application>Microsoft Office PowerPoint</Application>
  <PresentationFormat>Panorámica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Faceta</vt:lpstr>
      <vt:lpstr>Taller 5</vt:lpstr>
      <vt:lpstr>Diseño y ejecución de un plan de entrenamiento.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3</dc:title>
  <dc:creator>constanza yvette lezana sepulveda</dc:creator>
  <cp:lastModifiedBy>pablo espinosa perez</cp:lastModifiedBy>
  <cp:revision>2</cp:revision>
  <dcterms:created xsi:type="dcterms:W3CDTF">2022-06-06T14:22:42Z</dcterms:created>
  <dcterms:modified xsi:type="dcterms:W3CDTF">2023-05-26T14:56:06Z</dcterms:modified>
</cp:coreProperties>
</file>