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9" r:id="rId4"/>
    <p:sldId id="304" r:id="rId5"/>
    <p:sldId id="258" r:id="rId6"/>
    <p:sldId id="305" r:id="rId7"/>
    <p:sldId id="303" r:id="rId8"/>
    <p:sldId id="302" r:id="rId9"/>
  </p:sldIdLst>
  <p:sldSz cx="9144000" cy="5143500" type="screen16x9"/>
  <p:notesSz cx="6858000" cy="9144000"/>
  <p:embeddedFontLst>
    <p:embeddedFont>
      <p:font typeface="Bebas Neue" panose="020B0606020202050201" pitchFamily="34" charset="0"/>
      <p:regular r:id="rId11"/>
    </p:embeddedFont>
    <p:embeddedFont>
      <p:font typeface="Montserrat" panose="00000500000000000000" pitchFamily="2" charset="0"/>
      <p:regular r:id="rId12"/>
      <p:bold r:id="rId13"/>
      <p:italic r:id="rId14"/>
      <p:boldItalic r:id="rId15"/>
    </p:embeddedFont>
    <p:embeddedFont>
      <p:font typeface="Nunito Light" pitchFamily="2" charset="0"/>
      <p:regular r:id="rId16"/>
    </p:embeddedFont>
    <p:embeddedFont>
      <p:font typeface="Titan One" panose="020B0604020202020204" charset="0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5113857-AE13-475A-9930-FCD5D724F292}">
  <a:tblStyle styleId="{15113857-AE13-475A-9930-FCD5D724F29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1c1976b4a30_0_14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1c1976b4a30_0_14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4" name="Google Shape;564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7" name="Google Shape;587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7" name="Google Shape;587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3214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g1c1976b4a30_0_18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3" name="Google Shape;573;g1c1976b4a30_0_18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g1c1976b4a30_0_18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3" name="Google Shape;573;g1c1976b4a30_0_18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7" name="Google Shape;587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2779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216750" y="224475"/>
            <a:ext cx="8710500" cy="4706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2863" dist="9525" algn="bl" rotWithShape="0">
              <a:srgbClr val="D9D9D9">
                <a:alpha val="2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13275" y="961750"/>
            <a:ext cx="7474800" cy="2259000"/>
          </a:xfrm>
          <a:prstGeom prst="rect">
            <a:avLst/>
          </a:prstGeom>
          <a:effectLst>
            <a:outerShdw dist="66675" dir="4740000" algn="bl" rotWithShape="0">
              <a:schemeClr val="dk2"/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13275" y="3341850"/>
            <a:ext cx="2937600" cy="8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8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1030296" y="401773"/>
            <a:ext cx="391857" cy="391609"/>
          </a:xfrm>
          <a:custGeom>
            <a:avLst/>
            <a:gdLst/>
            <a:ahLst/>
            <a:cxnLst/>
            <a:rect l="l" t="t" r="r" b="b"/>
            <a:pathLst>
              <a:path w="3156" h="3154" extrusionOk="0">
                <a:moveTo>
                  <a:pt x="1579" y="0"/>
                </a:moveTo>
                <a:lnTo>
                  <a:pt x="1018" y="1018"/>
                </a:lnTo>
                <a:lnTo>
                  <a:pt x="0" y="1577"/>
                </a:lnTo>
                <a:lnTo>
                  <a:pt x="1018" y="2135"/>
                </a:lnTo>
                <a:lnTo>
                  <a:pt x="1579" y="3153"/>
                </a:lnTo>
                <a:lnTo>
                  <a:pt x="2135" y="2135"/>
                </a:lnTo>
                <a:lnTo>
                  <a:pt x="3156" y="1577"/>
                </a:lnTo>
                <a:lnTo>
                  <a:pt x="2135" y="1018"/>
                </a:lnTo>
                <a:lnTo>
                  <a:pt x="1579" y="0"/>
                </a:lnTo>
                <a:close/>
              </a:path>
            </a:pathLst>
          </a:custGeom>
          <a:solidFill>
            <a:srgbClr val="5A8DFF"/>
          </a:solidFill>
          <a:ln w="19050" cap="rnd" cmpd="sng">
            <a:solidFill>
              <a:srgbClr val="11111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8387934" y="539503"/>
            <a:ext cx="313198" cy="313173"/>
          </a:xfrm>
          <a:custGeom>
            <a:avLst/>
            <a:gdLst/>
            <a:ahLst/>
            <a:cxnLst/>
            <a:rect l="l" t="t" r="r" b="b"/>
            <a:pathLst>
              <a:path w="3325" h="3325" extrusionOk="0">
                <a:moveTo>
                  <a:pt x="1662" y="1"/>
                </a:moveTo>
                <a:lnTo>
                  <a:pt x="1074" y="1079"/>
                </a:lnTo>
                <a:lnTo>
                  <a:pt x="0" y="1663"/>
                </a:lnTo>
                <a:lnTo>
                  <a:pt x="1074" y="2251"/>
                </a:lnTo>
                <a:lnTo>
                  <a:pt x="1662" y="3325"/>
                </a:lnTo>
                <a:lnTo>
                  <a:pt x="2251" y="2251"/>
                </a:lnTo>
                <a:lnTo>
                  <a:pt x="3324" y="1663"/>
                </a:lnTo>
                <a:lnTo>
                  <a:pt x="2251" y="1079"/>
                </a:lnTo>
                <a:lnTo>
                  <a:pt x="1662" y="1"/>
                </a:lnTo>
                <a:close/>
              </a:path>
            </a:pathLst>
          </a:custGeom>
          <a:solidFill>
            <a:schemeClr val="dk1"/>
          </a:solidFill>
          <a:ln w="19050" cap="rnd" cmpd="sng">
            <a:solidFill>
              <a:srgbClr val="11111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501285" y="1672403"/>
            <a:ext cx="313198" cy="313173"/>
          </a:xfrm>
          <a:custGeom>
            <a:avLst/>
            <a:gdLst/>
            <a:ahLst/>
            <a:cxnLst/>
            <a:rect l="l" t="t" r="r" b="b"/>
            <a:pathLst>
              <a:path w="3325" h="3325" extrusionOk="0">
                <a:moveTo>
                  <a:pt x="1662" y="1"/>
                </a:moveTo>
                <a:lnTo>
                  <a:pt x="1074" y="1079"/>
                </a:lnTo>
                <a:lnTo>
                  <a:pt x="0" y="1663"/>
                </a:lnTo>
                <a:lnTo>
                  <a:pt x="1074" y="2251"/>
                </a:lnTo>
                <a:lnTo>
                  <a:pt x="1662" y="3325"/>
                </a:lnTo>
                <a:lnTo>
                  <a:pt x="2251" y="2251"/>
                </a:lnTo>
                <a:lnTo>
                  <a:pt x="3324" y="1663"/>
                </a:lnTo>
                <a:lnTo>
                  <a:pt x="2251" y="1079"/>
                </a:lnTo>
                <a:lnTo>
                  <a:pt x="1662" y="1"/>
                </a:lnTo>
                <a:close/>
              </a:path>
            </a:pathLst>
          </a:custGeom>
          <a:solidFill>
            <a:srgbClr val="FF5767"/>
          </a:solidFill>
          <a:ln w="19050" cap="rnd" cmpd="sng">
            <a:solidFill>
              <a:srgbClr val="11111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7957997" y="322539"/>
            <a:ext cx="313200" cy="313266"/>
          </a:xfrm>
          <a:custGeom>
            <a:avLst/>
            <a:gdLst/>
            <a:ahLst/>
            <a:cxnLst/>
            <a:rect l="l" t="t" r="r" b="b"/>
            <a:pathLst>
              <a:path w="4415" h="4415" extrusionOk="0">
                <a:moveTo>
                  <a:pt x="2207" y="1"/>
                </a:moveTo>
                <a:cubicBezTo>
                  <a:pt x="2117" y="1"/>
                  <a:pt x="2044" y="72"/>
                  <a:pt x="2044" y="165"/>
                </a:cubicBezTo>
                <a:lnTo>
                  <a:pt x="2044" y="1811"/>
                </a:lnTo>
                <a:lnTo>
                  <a:pt x="1457" y="1226"/>
                </a:lnTo>
                <a:cubicBezTo>
                  <a:pt x="1425" y="1195"/>
                  <a:pt x="1383" y="1180"/>
                  <a:pt x="1341" y="1180"/>
                </a:cubicBezTo>
                <a:cubicBezTo>
                  <a:pt x="1299" y="1180"/>
                  <a:pt x="1257" y="1195"/>
                  <a:pt x="1226" y="1226"/>
                </a:cubicBezTo>
                <a:cubicBezTo>
                  <a:pt x="1162" y="1291"/>
                  <a:pt x="1162" y="1395"/>
                  <a:pt x="1226" y="1457"/>
                </a:cubicBezTo>
                <a:lnTo>
                  <a:pt x="1808" y="2044"/>
                </a:lnTo>
                <a:lnTo>
                  <a:pt x="164" y="2044"/>
                </a:lnTo>
                <a:cubicBezTo>
                  <a:pt x="74" y="2044"/>
                  <a:pt x="1" y="2115"/>
                  <a:pt x="1" y="2208"/>
                </a:cubicBezTo>
                <a:cubicBezTo>
                  <a:pt x="1" y="2300"/>
                  <a:pt x="72" y="2371"/>
                  <a:pt x="164" y="2371"/>
                </a:cubicBezTo>
                <a:lnTo>
                  <a:pt x="1808" y="2371"/>
                </a:lnTo>
                <a:lnTo>
                  <a:pt x="1266" y="2919"/>
                </a:lnTo>
                <a:cubicBezTo>
                  <a:pt x="1203" y="2981"/>
                  <a:pt x="1203" y="3085"/>
                  <a:pt x="1266" y="3149"/>
                </a:cubicBezTo>
                <a:cubicBezTo>
                  <a:pt x="1298" y="3181"/>
                  <a:pt x="1340" y="3196"/>
                  <a:pt x="1382" y="3196"/>
                </a:cubicBezTo>
                <a:cubicBezTo>
                  <a:pt x="1424" y="3196"/>
                  <a:pt x="1465" y="3181"/>
                  <a:pt x="1496" y="3149"/>
                </a:cubicBezTo>
                <a:lnTo>
                  <a:pt x="2044" y="2602"/>
                </a:lnTo>
                <a:lnTo>
                  <a:pt x="2044" y="4251"/>
                </a:lnTo>
                <a:cubicBezTo>
                  <a:pt x="2044" y="4341"/>
                  <a:pt x="2115" y="4415"/>
                  <a:pt x="2207" y="4415"/>
                </a:cubicBezTo>
                <a:cubicBezTo>
                  <a:pt x="2295" y="4415"/>
                  <a:pt x="2371" y="4343"/>
                  <a:pt x="2371" y="4251"/>
                </a:cubicBezTo>
                <a:lnTo>
                  <a:pt x="2371" y="2602"/>
                </a:lnTo>
                <a:lnTo>
                  <a:pt x="2937" y="3168"/>
                </a:lnTo>
                <a:cubicBezTo>
                  <a:pt x="2968" y="3200"/>
                  <a:pt x="3010" y="3216"/>
                  <a:pt x="3051" y="3216"/>
                </a:cubicBezTo>
                <a:cubicBezTo>
                  <a:pt x="3093" y="3216"/>
                  <a:pt x="3135" y="3200"/>
                  <a:pt x="3168" y="3168"/>
                </a:cubicBezTo>
                <a:cubicBezTo>
                  <a:pt x="3200" y="3138"/>
                  <a:pt x="3216" y="3094"/>
                  <a:pt x="3216" y="3052"/>
                </a:cubicBezTo>
                <a:cubicBezTo>
                  <a:pt x="3216" y="3013"/>
                  <a:pt x="3200" y="2969"/>
                  <a:pt x="3168" y="2937"/>
                </a:cubicBezTo>
                <a:lnTo>
                  <a:pt x="2602" y="2371"/>
                </a:lnTo>
                <a:lnTo>
                  <a:pt x="4250" y="2371"/>
                </a:lnTo>
                <a:cubicBezTo>
                  <a:pt x="4338" y="2371"/>
                  <a:pt x="4414" y="2300"/>
                  <a:pt x="4414" y="2208"/>
                </a:cubicBezTo>
                <a:cubicBezTo>
                  <a:pt x="4414" y="2115"/>
                  <a:pt x="4343" y="2044"/>
                  <a:pt x="4253" y="2044"/>
                </a:cubicBezTo>
                <a:lnTo>
                  <a:pt x="2602" y="2044"/>
                </a:lnTo>
                <a:lnTo>
                  <a:pt x="3110" y="1534"/>
                </a:lnTo>
                <a:cubicBezTo>
                  <a:pt x="3172" y="1469"/>
                  <a:pt x="3172" y="1365"/>
                  <a:pt x="3110" y="1303"/>
                </a:cubicBezTo>
                <a:cubicBezTo>
                  <a:pt x="3079" y="1270"/>
                  <a:pt x="3037" y="1254"/>
                  <a:pt x="2995" y="1254"/>
                </a:cubicBezTo>
                <a:cubicBezTo>
                  <a:pt x="2952" y="1254"/>
                  <a:pt x="2910" y="1270"/>
                  <a:pt x="2879" y="1303"/>
                </a:cubicBezTo>
                <a:lnTo>
                  <a:pt x="2371" y="1811"/>
                </a:lnTo>
                <a:lnTo>
                  <a:pt x="2371" y="165"/>
                </a:lnTo>
                <a:cubicBezTo>
                  <a:pt x="2371" y="75"/>
                  <a:pt x="2300" y="1"/>
                  <a:pt x="2207" y="1"/>
                </a:cubicBezTo>
                <a:close/>
              </a:path>
            </a:pathLst>
          </a:custGeom>
          <a:solidFill>
            <a:srgbClr val="1111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 rot="122387">
            <a:off x="8387942" y="4168449"/>
            <a:ext cx="313200" cy="313266"/>
          </a:xfrm>
          <a:custGeom>
            <a:avLst/>
            <a:gdLst/>
            <a:ahLst/>
            <a:cxnLst/>
            <a:rect l="l" t="t" r="r" b="b"/>
            <a:pathLst>
              <a:path w="4415" h="4415" extrusionOk="0">
                <a:moveTo>
                  <a:pt x="2207" y="1"/>
                </a:moveTo>
                <a:cubicBezTo>
                  <a:pt x="2117" y="1"/>
                  <a:pt x="2044" y="72"/>
                  <a:pt x="2044" y="165"/>
                </a:cubicBezTo>
                <a:lnTo>
                  <a:pt x="2044" y="1811"/>
                </a:lnTo>
                <a:lnTo>
                  <a:pt x="1457" y="1226"/>
                </a:lnTo>
                <a:cubicBezTo>
                  <a:pt x="1425" y="1195"/>
                  <a:pt x="1383" y="1180"/>
                  <a:pt x="1341" y="1180"/>
                </a:cubicBezTo>
                <a:cubicBezTo>
                  <a:pt x="1299" y="1180"/>
                  <a:pt x="1257" y="1195"/>
                  <a:pt x="1226" y="1226"/>
                </a:cubicBezTo>
                <a:cubicBezTo>
                  <a:pt x="1162" y="1291"/>
                  <a:pt x="1162" y="1395"/>
                  <a:pt x="1226" y="1457"/>
                </a:cubicBezTo>
                <a:lnTo>
                  <a:pt x="1808" y="2044"/>
                </a:lnTo>
                <a:lnTo>
                  <a:pt x="164" y="2044"/>
                </a:lnTo>
                <a:cubicBezTo>
                  <a:pt x="74" y="2044"/>
                  <a:pt x="1" y="2115"/>
                  <a:pt x="1" y="2208"/>
                </a:cubicBezTo>
                <a:cubicBezTo>
                  <a:pt x="1" y="2300"/>
                  <a:pt x="72" y="2371"/>
                  <a:pt x="164" y="2371"/>
                </a:cubicBezTo>
                <a:lnTo>
                  <a:pt x="1808" y="2371"/>
                </a:lnTo>
                <a:lnTo>
                  <a:pt x="1266" y="2919"/>
                </a:lnTo>
                <a:cubicBezTo>
                  <a:pt x="1203" y="2981"/>
                  <a:pt x="1203" y="3085"/>
                  <a:pt x="1266" y="3149"/>
                </a:cubicBezTo>
                <a:cubicBezTo>
                  <a:pt x="1298" y="3181"/>
                  <a:pt x="1340" y="3196"/>
                  <a:pt x="1382" y="3196"/>
                </a:cubicBezTo>
                <a:cubicBezTo>
                  <a:pt x="1424" y="3196"/>
                  <a:pt x="1465" y="3181"/>
                  <a:pt x="1496" y="3149"/>
                </a:cubicBezTo>
                <a:lnTo>
                  <a:pt x="2044" y="2602"/>
                </a:lnTo>
                <a:lnTo>
                  <a:pt x="2044" y="4251"/>
                </a:lnTo>
                <a:cubicBezTo>
                  <a:pt x="2044" y="4341"/>
                  <a:pt x="2115" y="4415"/>
                  <a:pt x="2207" y="4415"/>
                </a:cubicBezTo>
                <a:cubicBezTo>
                  <a:pt x="2295" y="4415"/>
                  <a:pt x="2371" y="4343"/>
                  <a:pt x="2371" y="4251"/>
                </a:cubicBezTo>
                <a:lnTo>
                  <a:pt x="2371" y="2602"/>
                </a:lnTo>
                <a:lnTo>
                  <a:pt x="2937" y="3168"/>
                </a:lnTo>
                <a:cubicBezTo>
                  <a:pt x="2968" y="3200"/>
                  <a:pt x="3010" y="3216"/>
                  <a:pt x="3051" y="3216"/>
                </a:cubicBezTo>
                <a:cubicBezTo>
                  <a:pt x="3093" y="3216"/>
                  <a:pt x="3135" y="3200"/>
                  <a:pt x="3168" y="3168"/>
                </a:cubicBezTo>
                <a:cubicBezTo>
                  <a:pt x="3200" y="3138"/>
                  <a:pt x="3216" y="3094"/>
                  <a:pt x="3216" y="3052"/>
                </a:cubicBezTo>
                <a:cubicBezTo>
                  <a:pt x="3216" y="3013"/>
                  <a:pt x="3200" y="2969"/>
                  <a:pt x="3168" y="2937"/>
                </a:cubicBezTo>
                <a:lnTo>
                  <a:pt x="2602" y="2371"/>
                </a:lnTo>
                <a:lnTo>
                  <a:pt x="4250" y="2371"/>
                </a:lnTo>
                <a:cubicBezTo>
                  <a:pt x="4338" y="2371"/>
                  <a:pt x="4414" y="2300"/>
                  <a:pt x="4414" y="2208"/>
                </a:cubicBezTo>
                <a:cubicBezTo>
                  <a:pt x="4414" y="2115"/>
                  <a:pt x="4343" y="2044"/>
                  <a:pt x="4253" y="2044"/>
                </a:cubicBezTo>
                <a:lnTo>
                  <a:pt x="2602" y="2044"/>
                </a:lnTo>
                <a:lnTo>
                  <a:pt x="3110" y="1534"/>
                </a:lnTo>
                <a:cubicBezTo>
                  <a:pt x="3172" y="1469"/>
                  <a:pt x="3172" y="1365"/>
                  <a:pt x="3110" y="1303"/>
                </a:cubicBezTo>
                <a:cubicBezTo>
                  <a:pt x="3079" y="1270"/>
                  <a:pt x="3037" y="1254"/>
                  <a:pt x="2995" y="1254"/>
                </a:cubicBezTo>
                <a:cubicBezTo>
                  <a:pt x="2952" y="1254"/>
                  <a:pt x="2910" y="1270"/>
                  <a:pt x="2879" y="1303"/>
                </a:cubicBezTo>
                <a:lnTo>
                  <a:pt x="2371" y="1811"/>
                </a:lnTo>
                <a:lnTo>
                  <a:pt x="2371" y="165"/>
                </a:lnTo>
                <a:cubicBezTo>
                  <a:pt x="2371" y="75"/>
                  <a:pt x="2300" y="1"/>
                  <a:pt x="2207" y="1"/>
                </a:cubicBezTo>
                <a:close/>
              </a:path>
            </a:pathLst>
          </a:custGeom>
          <a:solidFill>
            <a:srgbClr val="1111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650422" y="322539"/>
            <a:ext cx="313200" cy="313266"/>
          </a:xfrm>
          <a:custGeom>
            <a:avLst/>
            <a:gdLst/>
            <a:ahLst/>
            <a:cxnLst/>
            <a:rect l="l" t="t" r="r" b="b"/>
            <a:pathLst>
              <a:path w="4415" h="4415" extrusionOk="0">
                <a:moveTo>
                  <a:pt x="2207" y="1"/>
                </a:moveTo>
                <a:cubicBezTo>
                  <a:pt x="2117" y="1"/>
                  <a:pt x="2044" y="72"/>
                  <a:pt x="2044" y="165"/>
                </a:cubicBezTo>
                <a:lnTo>
                  <a:pt x="2044" y="1811"/>
                </a:lnTo>
                <a:lnTo>
                  <a:pt x="1457" y="1226"/>
                </a:lnTo>
                <a:cubicBezTo>
                  <a:pt x="1425" y="1195"/>
                  <a:pt x="1383" y="1180"/>
                  <a:pt x="1341" y="1180"/>
                </a:cubicBezTo>
                <a:cubicBezTo>
                  <a:pt x="1299" y="1180"/>
                  <a:pt x="1257" y="1195"/>
                  <a:pt x="1226" y="1226"/>
                </a:cubicBezTo>
                <a:cubicBezTo>
                  <a:pt x="1162" y="1291"/>
                  <a:pt x="1162" y="1395"/>
                  <a:pt x="1226" y="1457"/>
                </a:cubicBezTo>
                <a:lnTo>
                  <a:pt x="1808" y="2044"/>
                </a:lnTo>
                <a:lnTo>
                  <a:pt x="164" y="2044"/>
                </a:lnTo>
                <a:cubicBezTo>
                  <a:pt x="74" y="2044"/>
                  <a:pt x="1" y="2115"/>
                  <a:pt x="1" y="2208"/>
                </a:cubicBezTo>
                <a:cubicBezTo>
                  <a:pt x="1" y="2300"/>
                  <a:pt x="72" y="2371"/>
                  <a:pt x="164" y="2371"/>
                </a:cubicBezTo>
                <a:lnTo>
                  <a:pt x="1808" y="2371"/>
                </a:lnTo>
                <a:lnTo>
                  <a:pt x="1266" y="2919"/>
                </a:lnTo>
                <a:cubicBezTo>
                  <a:pt x="1203" y="2981"/>
                  <a:pt x="1203" y="3085"/>
                  <a:pt x="1266" y="3149"/>
                </a:cubicBezTo>
                <a:cubicBezTo>
                  <a:pt x="1298" y="3181"/>
                  <a:pt x="1340" y="3196"/>
                  <a:pt x="1382" y="3196"/>
                </a:cubicBezTo>
                <a:cubicBezTo>
                  <a:pt x="1424" y="3196"/>
                  <a:pt x="1465" y="3181"/>
                  <a:pt x="1496" y="3149"/>
                </a:cubicBezTo>
                <a:lnTo>
                  <a:pt x="2044" y="2602"/>
                </a:lnTo>
                <a:lnTo>
                  <a:pt x="2044" y="4251"/>
                </a:lnTo>
                <a:cubicBezTo>
                  <a:pt x="2044" y="4341"/>
                  <a:pt x="2115" y="4415"/>
                  <a:pt x="2207" y="4415"/>
                </a:cubicBezTo>
                <a:cubicBezTo>
                  <a:pt x="2295" y="4415"/>
                  <a:pt x="2371" y="4343"/>
                  <a:pt x="2371" y="4251"/>
                </a:cubicBezTo>
                <a:lnTo>
                  <a:pt x="2371" y="2602"/>
                </a:lnTo>
                <a:lnTo>
                  <a:pt x="2937" y="3168"/>
                </a:lnTo>
                <a:cubicBezTo>
                  <a:pt x="2968" y="3200"/>
                  <a:pt x="3010" y="3216"/>
                  <a:pt x="3051" y="3216"/>
                </a:cubicBezTo>
                <a:cubicBezTo>
                  <a:pt x="3093" y="3216"/>
                  <a:pt x="3135" y="3200"/>
                  <a:pt x="3168" y="3168"/>
                </a:cubicBezTo>
                <a:cubicBezTo>
                  <a:pt x="3200" y="3138"/>
                  <a:pt x="3216" y="3094"/>
                  <a:pt x="3216" y="3052"/>
                </a:cubicBezTo>
                <a:cubicBezTo>
                  <a:pt x="3216" y="3013"/>
                  <a:pt x="3200" y="2969"/>
                  <a:pt x="3168" y="2937"/>
                </a:cubicBezTo>
                <a:lnTo>
                  <a:pt x="2602" y="2371"/>
                </a:lnTo>
                <a:lnTo>
                  <a:pt x="4250" y="2371"/>
                </a:lnTo>
                <a:cubicBezTo>
                  <a:pt x="4338" y="2371"/>
                  <a:pt x="4414" y="2300"/>
                  <a:pt x="4414" y="2208"/>
                </a:cubicBezTo>
                <a:cubicBezTo>
                  <a:pt x="4414" y="2115"/>
                  <a:pt x="4343" y="2044"/>
                  <a:pt x="4253" y="2044"/>
                </a:cubicBezTo>
                <a:lnTo>
                  <a:pt x="2602" y="2044"/>
                </a:lnTo>
                <a:lnTo>
                  <a:pt x="3110" y="1534"/>
                </a:lnTo>
                <a:cubicBezTo>
                  <a:pt x="3172" y="1469"/>
                  <a:pt x="3172" y="1365"/>
                  <a:pt x="3110" y="1303"/>
                </a:cubicBezTo>
                <a:cubicBezTo>
                  <a:pt x="3079" y="1270"/>
                  <a:pt x="3037" y="1254"/>
                  <a:pt x="2995" y="1254"/>
                </a:cubicBezTo>
                <a:cubicBezTo>
                  <a:pt x="2952" y="1254"/>
                  <a:pt x="2910" y="1270"/>
                  <a:pt x="2879" y="1303"/>
                </a:cubicBezTo>
                <a:lnTo>
                  <a:pt x="2371" y="1811"/>
                </a:lnTo>
                <a:lnTo>
                  <a:pt x="2371" y="165"/>
                </a:lnTo>
                <a:cubicBezTo>
                  <a:pt x="2371" y="75"/>
                  <a:pt x="2300" y="1"/>
                  <a:pt x="2207" y="1"/>
                </a:cubicBezTo>
                <a:close/>
              </a:path>
            </a:pathLst>
          </a:custGeom>
          <a:solidFill>
            <a:srgbClr val="1111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400022" y="635790"/>
            <a:ext cx="313198" cy="313173"/>
          </a:xfrm>
          <a:custGeom>
            <a:avLst/>
            <a:gdLst/>
            <a:ahLst/>
            <a:cxnLst/>
            <a:rect l="l" t="t" r="r" b="b"/>
            <a:pathLst>
              <a:path w="3325" h="3325" extrusionOk="0">
                <a:moveTo>
                  <a:pt x="1662" y="1"/>
                </a:moveTo>
                <a:lnTo>
                  <a:pt x="1074" y="1079"/>
                </a:lnTo>
                <a:lnTo>
                  <a:pt x="0" y="1663"/>
                </a:lnTo>
                <a:lnTo>
                  <a:pt x="1074" y="2251"/>
                </a:lnTo>
                <a:lnTo>
                  <a:pt x="1662" y="3325"/>
                </a:lnTo>
                <a:lnTo>
                  <a:pt x="2251" y="2251"/>
                </a:lnTo>
                <a:lnTo>
                  <a:pt x="3324" y="1663"/>
                </a:lnTo>
                <a:lnTo>
                  <a:pt x="2251" y="1079"/>
                </a:lnTo>
                <a:lnTo>
                  <a:pt x="1662" y="1"/>
                </a:lnTo>
                <a:close/>
              </a:path>
            </a:pathLst>
          </a:custGeom>
          <a:solidFill>
            <a:schemeClr val="dk1"/>
          </a:solidFill>
          <a:ln w="19050" cap="rnd" cmpd="sng">
            <a:solidFill>
              <a:srgbClr val="11111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"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3"/>
          <p:cNvSpPr/>
          <p:nvPr/>
        </p:nvSpPr>
        <p:spPr>
          <a:xfrm>
            <a:off x="216750" y="224475"/>
            <a:ext cx="8710500" cy="4706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2863" dist="9525" algn="bl" rotWithShape="0">
              <a:srgbClr val="D9D9D9">
                <a:alpha val="2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6" name="Google Shape;326;p23"/>
          <p:cNvGrpSpPr/>
          <p:nvPr/>
        </p:nvGrpSpPr>
        <p:grpSpPr>
          <a:xfrm>
            <a:off x="363424" y="3876589"/>
            <a:ext cx="388401" cy="388401"/>
            <a:chOff x="4377799" y="3821051"/>
            <a:chExt cx="388401" cy="388401"/>
          </a:xfrm>
        </p:grpSpPr>
        <p:sp>
          <p:nvSpPr>
            <p:cNvPr id="327" name="Google Shape;327;p23"/>
            <p:cNvSpPr/>
            <p:nvPr/>
          </p:nvSpPr>
          <p:spPr>
            <a:xfrm>
              <a:off x="4377799" y="3821051"/>
              <a:ext cx="388401" cy="388401"/>
            </a:xfrm>
            <a:custGeom>
              <a:avLst/>
              <a:gdLst/>
              <a:ahLst/>
              <a:cxnLst/>
              <a:rect l="l" t="t" r="r" b="b"/>
              <a:pathLst>
                <a:path w="13298" h="13298" extrusionOk="0">
                  <a:moveTo>
                    <a:pt x="8435" y="1"/>
                  </a:moveTo>
                  <a:lnTo>
                    <a:pt x="6159" y="2935"/>
                  </a:lnTo>
                  <a:lnTo>
                    <a:pt x="3211" y="684"/>
                  </a:lnTo>
                  <a:lnTo>
                    <a:pt x="3678" y="4366"/>
                  </a:lnTo>
                  <a:lnTo>
                    <a:pt x="0" y="4862"/>
                  </a:lnTo>
                  <a:lnTo>
                    <a:pt x="2934" y="7134"/>
                  </a:lnTo>
                  <a:lnTo>
                    <a:pt x="681" y="10086"/>
                  </a:lnTo>
                  <a:lnTo>
                    <a:pt x="681" y="10086"/>
                  </a:lnTo>
                  <a:lnTo>
                    <a:pt x="4363" y="9618"/>
                  </a:lnTo>
                  <a:lnTo>
                    <a:pt x="4860" y="13297"/>
                  </a:lnTo>
                  <a:lnTo>
                    <a:pt x="7133" y="10363"/>
                  </a:lnTo>
                  <a:lnTo>
                    <a:pt x="10086" y="12616"/>
                  </a:lnTo>
                  <a:lnTo>
                    <a:pt x="9617" y="8932"/>
                  </a:lnTo>
                  <a:lnTo>
                    <a:pt x="13297" y="8438"/>
                  </a:lnTo>
                  <a:lnTo>
                    <a:pt x="10363" y="6164"/>
                  </a:lnTo>
                  <a:lnTo>
                    <a:pt x="12614" y="3212"/>
                  </a:lnTo>
                  <a:lnTo>
                    <a:pt x="12614" y="3212"/>
                  </a:lnTo>
                  <a:lnTo>
                    <a:pt x="8932" y="3680"/>
                  </a:lnTo>
                  <a:lnTo>
                    <a:pt x="8435" y="1"/>
                  </a:lnTo>
                  <a:close/>
                </a:path>
              </a:pathLst>
            </a:custGeom>
            <a:solidFill>
              <a:schemeClr val="accent2"/>
            </a:solidFill>
            <a:ln w="152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3"/>
            <p:cNvSpPr/>
            <p:nvPr/>
          </p:nvSpPr>
          <p:spPr>
            <a:xfrm>
              <a:off x="4377799" y="3821051"/>
              <a:ext cx="388401" cy="388401"/>
            </a:xfrm>
            <a:custGeom>
              <a:avLst/>
              <a:gdLst/>
              <a:ahLst/>
              <a:cxnLst/>
              <a:rect l="l" t="t" r="r" b="b"/>
              <a:pathLst>
                <a:path w="13298" h="13298" extrusionOk="0">
                  <a:moveTo>
                    <a:pt x="8435" y="1"/>
                  </a:moveTo>
                  <a:lnTo>
                    <a:pt x="6159" y="2935"/>
                  </a:lnTo>
                  <a:lnTo>
                    <a:pt x="3211" y="684"/>
                  </a:lnTo>
                  <a:lnTo>
                    <a:pt x="3678" y="4366"/>
                  </a:lnTo>
                  <a:lnTo>
                    <a:pt x="0" y="4862"/>
                  </a:lnTo>
                  <a:lnTo>
                    <a:pt x="2934" y="7134"/>
                  </a:lnTo>
                  <a:lnTo>
                    <a:pt x="681" y="10086"/>
                  </a:lnTo>
                  <a:lnTo>
                    <a:pt x="681" y="10086"/>
                  </a:lnTo>
                  <a:lnTo>
                    <a:pt x="4363" y="9618"/>
                  </a:lnTo>
                  <a:lnTo>
                    <a:pt x="4860" y="13297"/>
                  </a:lnTo>
                  <a:lnTo>
                    <a:pt x="7133" y="10363"/>
                  </a:lnTo>
                  <a:lnTo>
                    <a:pt x="10086" y="12616"/>
                  </a:lnTo>
                  <a:lnTo>
                    <a:pt x="9617" y="8932"/>
                  </a:lnTo>
                  <a:lnTo>
                    <a:pt x="13297" y="8438"/>
                  </a:lnTo>
                  <a:lnTo>
                    <a:pt x="10363" y="6164"/>
                  </a:lnTo>
                  <a:lnTo>
                    <a:pt x="12614" y="3212"/>
                  </a:lnTo>
                  <a:lnTo>
                    <a:pt x="12614" y="3212"/>
                  </a:lnTo>
                  <a:lnTo>
                    <a:pt x="8932" y="3680"/>
                  </a:lnTo>
                  <a:lnTo>
                    <a:pt x="8435" y="1"/>
                  </a:ln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9" name="Google Shape;329;p23"/>
          <p:cNvSpPr/>
          <p:nvPr/>
        </p:nvSpPr>
        <p:spPr>
          <a:xfrm>
            <a:off x="362426" y="4447360"/>
            <a:ext cx="313200" cy="313266"/>
          </a:xfrm>
          <a:custGeom>
            <a:avLst/>
            <a:gdLst/>
            <a:ahLst/>
            <a:cxnLst/>
            <a:rect l="l" t="t" r="r" b="b"/>
            <a:pathLst>
              <a:path w="4415" h="4415" extrusionOk="0">
                <a:moveTo>
                  <a:pt x="2207" y="1"/>
                </a:moveTo>
                <a:cubicBezTo>
                  <a:pt x="2117" y="1"/>
                  <a:pt x="2044" y="72"/>
                  <a:pt x="2044" y="165"/>
                </a:cubicBezTo>
                <a:lnTo>
                  <a:pt x="2044" y="1811"/>
                </a:lnTo>
                <a:lnTo>
                  <a:pt x="1457" y="1226"/>
                </a:lnTo>
                <a:cubicBezTo>
                  <a:pt x="1425" y="1195"/>
                  <a:pt x="1383" y="1180"/>
                  <a:pt x="1341" y="1180"/>
                </a:cubicBezTo>
                <a:cubicBezTo>
                  <a:pt x="1299" y="1180"/>
                  <a:pt x="1257" y="1195"/>
                  <a:pt x="1226" y="1226"/>
                </a:cubicBezTo>
                <a:cubicBezTo>
                  <a:pt x="1162" y="1291"/>
                  <a:pt x="1162" y="1395"/>
                  <a:pt x="1226" y="1457"/>
                </a:cubicBezTo>
                <a:lnTo>
                  <a:pt x="1808" y="2044"/>
                </a:lnTo>
                <a:lnTo>
                  <a:pt x="164" y="2044"/>
                </a:lnTo>
                <a:cubicBezTo>
                  <a:pt x="74" y="2044"/>
                  <a:pt x="1" y="2115"/>
                  <a:pt x="1" y="2208"/>
                </a:cubicBezTo>
                <a:cubicBezTo>
                  <a:pt x="1" y="2300"/>
                  <a:pt x="72" y="2371"/>
                  <a:pt x="164" y="2371"/>
                </a:cubicBezTo>
                <a:lnTo>
                  <a:pt x="1808" y="2371"/>
                </a:lnTo>
                <a:lnTo>
                  <a:pt x="1266" y="2919"/>
                </a:lnTo>
                <a:cubicBezTo>
                  <a:pt x="1203" y="2981"/>
                  <a:pt x="1203" y="3085"/>
                  <a:pt x="1266" y="3149"/>
                </a:cubicBezTo>
                <a:cubicBezTo>
                  <a:pt x="1298" y="3181"/>
                  <a:pt x="1340" y="3196"/>
                  <a:pt x="1382" y="3196"/>
                </a:cubicBezTo>
                <a:cubicBezTo>
                  <a:pt x="1424" y="3196"/>
                  <a:pt x="1465" y="3181"/>
                  <a:pt x="1496" y="3149"/>
                </a:cubicBezTo>
                <a:lnTo>
                  <a:pt x="2044" y="2602"/>
                </a:lnTo>
                <a:lnTo>
                  <a:pt x="2044" y="4251"/>
                </a:lnTo>
                <a:cubicBezTo>
                  <a:pt x="2044" y="4341"/>
                  <a:pt x="2115" y="4415"/>
                  <a:pt x="2207" y="4415"/>
                </a:cubicBezTo>
                <a:cubicBezTo>
                  <a:pt x="2295" y="4415"/>
                  <a:pt x="2371" y="4343"/>
                  <a:pt x="2371" y="4251"/>
                </a:cubicBezTo>
                <a:lnTo>
                  <a:pt x="2371" y="2602"/>
                </a:lnTo>
                <a:lnTo>
                  <a:pt x="2937" y="3168"/>
                </a:lnTo>
                <a:cubicBezTo>
                  <a:pt x="2968" y="3200"/>
                  <a:pt x="3010" y="3216"/>
                  <a:pt x="3051" y="3216"/>
                </a:cubicBezTo>
                <a:cubicBezTo>
                  <a:pt x="3093" y="3216"/>
                  <a:pt x="3135" y="3200"/>
                  <a:pt x="3168" y="3168"/>
                </a:cubicBezTo>
                <a:cubicBezTo>
                  <a:pt x="3200" y="3138"/>
                  <a:pt x="3216" y="3094"/>
                  <a:pt x="3216" y="3052"/>
                </a:cubicBezTo>
                <a:cubicBezTo>
                  <a:pt x="3216" y="3013"/>
                  <a:pt x="3200" y="2969"/>
                  <a:pt x="3168" y="2937"/>
                </a:cubicBezTo>
                <a:lnTo>
                  <a:pt x="2602" y="2371"/>
                </a:lnTo>
                <a:lnTo>
                  <a:pt x="4250" y="2371"/>
                </a:lnTo>
                <a:cubicBezTo>
                  <a:pt x="4338" y="2371"/>
                  <a:pt x="4414" y="2300"/>
                  <a:pt x="4414" y="2208"/>
                </a:cubicBezTo>
                <a:cubicBezTo>
                  <a:pt x="4414" y="2115"/>
                  <a:pt x="4343" y="2044"/>
                  <a:pt x="4253" y="2044"/>
                </a:cubicBezTo>
                <a:lnTo>
                  <a:pt x="2602" y="2044"/>
                </a:lnTo>
                <a:lnTo>
                  <a:pt x="3110" y="1534"/>
                </a:lnTo>
                <a:cubicBezTo>
                  <a:pt x="3172" y="1469"/>
                  <a:pt x="3172" y="1365"/>
                  <a:pt x="3110" y="1303"/>
                </a:cubicBezTo>
                <a:cubicBezTo>
                  <a:pt x="3079" y="1270"/>
                  <a:pt x="3037" y="1254"/>
                  <a:pt x="2995" y="1254"/>
                </a:cubicBezTo>
                <a:cubicBezTo>
                  <a:pt x="2952" y="1254"/>
                  <a:pt x="2910" y="1270"/>
                  <a:pt x="2879" y="1303"/>
                </a:cubicBezTo>
                <a:lnTo>
                  <a:pt x="2371" y="1811"/>
                </a:lnTo>
                <a:lnTo>
                  <a:pt x="2371" y="165"/>
                </a:lnTo>
                <a:cubicBezTo>
                  <a:pt x="2371" y="75"/>
                  <a:pt x="2300" y="1"/>
                  <a:pt x="2207" y="1"/>
                </a:cubicBezTo>
                <a:close/>
              </a:path>
            </a:pathLst>
          </a:custGeom>
          <a:solidFill>
            <a:srgbClr val="1111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0" name="Google Shape;330;p23"/>
          <p:cNvGrpSpPr/>
          <p:nvPr/>
        </p:nvGrpSpPr>
        <p:grpSpPr>
          <a:xfrm>
            <a:off x="8242416" y="377802"/>
            <a:ext cx="529170" cy="475794"/>
            <a:chOff x="1420446" y="3703089"/>
            <a:chExt cx="386228" cy="347295"/>
          </a:xfrm>
        </p:grpSpPr>
        <p:sp>
          <p:nvSpPr>
            <p:cNvPr id="331" name="Google Shape;331;p23"/>
            <p:cNvSpPr/>
            <p:nvPr/>
          </p:nvSpPr>
          <p:spPr>
            <a:xfrm>
              <a:off x="1427741" y="3703202"/>
              <a:ext cx="371637" cy="347068"/>
            </a:xfrm>
            <a:custGeom>
              <a:avLst/>
              <a:gdLst/>
              <a:ahLst/>
              <a:cxnLst/>
              <a:rect l="l" t="t" r="r" b="b"/>
              <a:pathLst>
                <a:path w="4916" h="4591" extrusionOk="0">
                  <a:moveTo>
                    <a:pt x="2886" y="0"/>
                  </a:moveTo>
                  <a:cubicBezTo>
                    <a:pt x="2681" y="0"/>
                    <a:pt x="2473" y="32"/>
                    <a:pt x="2268" y="97"/>
                  </a:cubicBezTo>
                  <a:cubicBezTo>
                    <a:pt x="640" y="612"/>
                    <a:pt x="1" y="2108"/>
                    <a:pt x="338" y="3174"/>
                  </a:cubicBezTo>
                  <a:cubicBezTo>
                    <a:pt x="614" y="4039"/>
                    <a:pt x="1411" y="4591"/>
                    <a:pt x="2271" y="4591"/>
                  </a:cubicBezTo>
                  <a:cubicBezTo>
                    <a:pt x="2475" y="4591"/>
                    <a:pt x="2682" y="4560"/>
                    <a:pt x="2886" y="4495"/>
                  </a:cubicBezTo>
                  <a:cubicBezTo>
                    <a:pt x="3512" y="4294"/>
                    <a:pt x="4142" y="3814"/>
                    <a:pt x="4528" y="3216"/>
                  </a:cubicBezTo>
                  <a:cubicBezTo>
                    <a:pt x="4747" y="2914"/>
                    <a:pt x="4881" y="2551"/>
                    <a:pt x="4906" y="2170"/>
                  </a:cubicBezTo>
                  <a:cubicBezTo>
                    <a:pt x="4915" y="2064"/>
                    <a:pt x="4915" y="1958"/>
                    <a:pt x="4904" y="1847"/>
                  </a:cubicBezTo>
                  <a:cubicBezTo>
                    <a:pt x="4888" y="1704"/>
                    <a:pt x="4860" y="1558"/>
                    <a:pt x="4816" y="1415"/>
                  </a:cubicBezTo>
                  <a:cubicBezTo>
                    <a:pt x="4542" y="552"/>
                    <a:pt x="3745" y="0"/>
                    <a:pt x="2886" y="0"/>
                  </a:cubicBezTo>
                  <a:close/>
                </a:path>
              </a:pathLst>
            </a:custGeom>
            <a:solidFill>
              <a:schemeClr val="accent2"/>
            </a:solidFill>
            <a:ln w="1524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2" name="Google Shape;332;p23"/>
            <p:cNvGrpSpPr/>
            <p:nvPr/>
          </p:nvGrpSpPr>
          <p:grpSpPr>
            <a:xfrm>
              <a:off x="1420446" y="3703089"/>
              <a:ext cx="386228" cy="347295"/>
              <a:chOff x="2073850" y="1739425"/>
              <a:chExt cx="127725" cy="114850"/>
            </a:xfrm>
          </p:grpSpPr>
          <p:sp>
            <p:nvSpPr>
              <p:cNvPr id="333" name="Google Shape;333;p23"/>
              <p:cNvSpPr/>
              <p:nvPr/>
            </p:nvSpPr>
            <p:spPr>
              <a:xfrm>
                <a:off x="2073850" y="1741875"/>
                <a:ext cx="125550" cy="112400"/>
              </a:xfrm>
              <a:custGeom>
                <a:avLst/>
                <a:gdLst/>
                <a:ahLst/>
                <a:cxnLst/>
                <a:rect l="l" t="t" r="r" b="b"/>
                <a:pathLst>
                  <a:path w="5022" h="4496" extrusionOk="0">
                    <a:moveTo>
                      <a:pt x="2269" y="0"/>
                    </a:moveTo>
                    <a:cubicBezTo>
                      <a:pt x="642" y="518"/>
                      <a:pt x="0" y="2013"/>
                      <a:pt x="339" y="3080"/>
                    </a:cubicBezTo>
                    <a:cubicBezTo>
                      <a:pt x="614" y="3943"/>
                      <a:pt x="1410" y="4495"/>
                      <a:pt x="2269" y="4495"/>
                    </a:cubicBezTo>
                    <a:cubicBezTo>
                      <a:pt x="2473" y="4495"/>
                      <a:pt x="2681" y="4464"/>
                      <a:pt x="2886" y="4398"/>
                    </a:cubicBezTo>
                    <a:cubicBezTo>
                      <a:pt x="3955" y="4059"/>
                      <a:pt x="5021" y="2905"/>
                      <a:pt x="4903" y="1753"/>
                    </a:cubicBezTo>
                    <a:lnTo>
                      <a:pt x="2269" y="0"/>
                    </a:ln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" name="Google Shape;334;p23"/>
              <p:cNvSpPr/>
              <p:nvPr/>
            </p:nvSpPr>
            <p:spPr>
              <a:xfrm>
                <a:off x="2145975" y="1840325"/>
                <a:ext cx="9675" cy="11525"/>
              </a:xfrm>
              <a:custGeom>
                <a:avLst/>
                <a:gdLst/>
                <a:ahLst/>
                <a:cxnLst/>
                <a:rect l="l" t="t" r="r" b="b"/>
                <a:pathLst>
                  <a:path w="387" h="461" fill="none" extrusionOk="0">
                    <a:moveTo>
                      <a:pt x="386" y="1"/>
                    </a:moveTo>
                    <a:lnTo>
                      <a:pt x="1" y="460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" name="Google Shape;335;p23"/>
              <p:cNvSpPr/>
              <p:nvPr/>
            </p:nvSpPr>
            <p:spPr>
              <a:xfrm>
                <a:off x="2121400" y="1838650"/>
                <a:ext cx="9300" cy="14700"/>
              </a:xfrm>
              <a:custGeom>
                <a:avLst/>
                <a:gdLst/>
                <a:ahLst/>
                <a:cxnLst/>
                <a:rect l="l" t="t" r="r" b="b"/>
                <a:pathLst>
                  <a:path w="372" h="588" fill="none" extrusionOk="0">
                    <a:moveTo>
                      <a:pt x="372" y="1"/>
                    </a:moveTo>
                    <a:lnTo>
                      <a:pt x="0" y="587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6" name="Google Shape;336;p23"/>
              <p:cNvSpPr/>
              <p:nvPr/>
            </p:nvSpPr>
            <p:spPr>
              <a:xfrm>
                <a:off x="2101075" y="1828625"/>
                <a:ext cx="117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468" h="642" fill="none" extrusionOk="0">
                    <a:moveTo>
                      <a:pt x="467" y="0"/>
                    </a:moveTo>
                    <a:lnTo>
                      <a:pt x="1" y="642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7" name="Google Shape;337;p23"/>
              <p:cNvSpPr/>
              <p:nvPr/>
            </p:nvSpPr>
            <p:spPr>
              <a:xfrm>
                <a:off x="2085850" y="1810025"/>
                <a:ext cx="1322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529" h="692" fill="none" extrusionOk="0">
                    <a:moveTo>
                      <a:pt x="529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8" name="Google Shape;338;p23"/>
              <p:cNvSpPr/>
              <p:nvPr/>
            </p:nvSpPr>
            <p:spPr>
              <a:xfrm>
                <a:off x="2080075" y="1785625"/>
                <a:ext cx="15375" cy="15900"/>
              </a:xfrm>
              <a:custGeom>
                <a:avLst/>
                <a:gdLst/>
                <a:ahLst/>
                <a:cxnLst/>
                <a:rect l="l" t="t" r="r" b="b"/>
                <a:pathLst>
                  <a:path w="615" h="636" fill="none" extrusionOk="0">
                    <a:moveTo>
                      <a:pt x="614" y="0"/>
                    </a:moveTo>
                    <a:lnTo>
                      <a:pt x="0" y="635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" name="Google Shape;339;p23"/>
              <p:cNvSpPr/>
              <p:nvPr/>
            </p:nvSpPr>
            <p:spPr>
              <a:xfrm>
                <a:off x="2089425" y="1755600"/>
                <a:ext cx="1957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92" fill="none" extrusionOk="0">
                    <a:moveTo>
                      <a:pt x="783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" name="Google Shape;340;p23"/>
              <p:cNvSpPr/>
              <p:nvPr/>
            </p:nvSpPr>
            <p:spPr>
              <a:xfrm>
                <a:off x="2090225" y="1739425"/>
                <a:ext cx="111350" cy="101475"/>
              </a:xfrm>
              <a:custGeom>
                <a:avLst/>
                <a:gdLst/>
                <a:ahLst/>
                <a:cxnLst/>
                <a:rect l="l" t="t" r="r" b="b"/>
                <a:pathLst>
                  <a:path w="4454" h="4059" extrusionOk="0">
                    <a:moveTo>
                      <a:pt x="2228" y="1"/>
                    </a:moveTo>
                    <a:cubicBezTo>
                      <a:pt x="1710" y="1"/>
                      <a:pt x="1191" y="199"/>
                      <a:pt x="795" y="595"/>
                    </a:cubicBezTo>
                    <a:cubicBezTo>
                      <a:pt x="1" y="1389"/>
                      <a:pt x="1" y="2672"/>
                      <a:pt x="795" y="3464"/>
                    </a:cubicBezTo>
                    <a:cubicBezTo>
                      <a:pt x="1191" y="3860"/>
                      <a:pt x="1710" y="4058"/>
                      <a:pt x="2228" y="4058"/>
                    </a:cubicBezTo>
                    <a:cubicBezTo>
                      <a:pt x="2747" y="4058"/>
                      <a:pt x="3266" y="3860"/>
                      <a:pt x="3662" y="3464"/>
                    </a:cubicBezTo>
                    <a:cubicBezTo>
                      <a:pt x="4454" y="2672"/>
                      <a:pt x="4454" y="1389"/>
                      <a:pt x="3662" y="595"/>
                    </a:cubicBezTo>
                    <a:cubicBezTo>
                      <a:pt x="3266" y="199"/>
                      <a:pt x="2747" y="1"/>
                      <a:pt x="2228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1" name="Google Shape;341;p23"/>
              <p:cNvSpPr/>
              <p:nvPr/>
            </p:nvSpPr>
            <p:spPr>
              <a:xfrm>
                <a:off x="2110600" y="1754850"/>
                <a:ext cx="70725" cy="70725"/>
              </a:xfrm>
              <a:custGeom>
                <a:avLst/>
                <a:gdLst/>
                <a:ahLst/>
                <a:cxnLst/>
                <a:rect l="l" t="t" r="r" b="b"/>
                <a:pathLst>
                  <a:path w="2829" h="2829" extrusionOk="0">
                    <a:moveTo>
                      <a:pt x="1413" y="1"/>
                    </a:moveTo>
                    <a:cubicBezTo>
                      <a:pt x="633" y="1"/>
                      <a:pt x="1" y="633"/>
                      <a:pt x="1" y="1416"/>
                    </a:cubicBezTo>
                    <a:cubicBezTo>
                      <a:pt x="1" y="2196"/>
                      <a:pt x="633" y="2829"/>
                      <a:pt x="1413" y="2829"/>
                    </a:cubicBezTo>
                    <a:cubicBezTo>
                      <a:pt x="2194" y="2829"/>
                      <a:pt x="2829" y="2196"/>
                      <a:pt x="2829" y="1416"/>
                    </a:cubicBezTo>
                    <a:cubicBezTo>
                      <a:pt x="2829" y="633"/>
                      <a:pt x="2194" y="1"/>
                      <a:pt x="1413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" name="Google Shape;342;p23"/>
              <p:cNvSpPr/>
              <p:nvPr/>
            </p:nvSpPr>
            <p:spPr>
              <a:xfrm>
                <a:off x="2130275" y="1769400"/>
                <a:ext cx="34375" cy="42125"/>
              </a:xfrm>
              <a:custGeom>
                <a:avLst/>
                <a:gdLst/>
                <a:ahLst/>
                <a:cxnLst/>
                <a:rect l="l" t="t" r="r" b="b"/>
                <a:pathLst>
                  <a:path w="1375" h="1685" extrusionOk="0">
                    <a:moveTo>
                      <a:pt x="504" y="241"/>
                    </a:moveTo>
                    <a:cubicBezTo>
                      <a:pt x="500" y="242"/>
                      <a:pt x="495" y="243"/>
                      <a:pt x="490" y="243"/>
                    </a:cubicBezTo>
                    <a:cubicBezTo>
                      <a:pt x="495" y="242"/>
                      <a:pt x="499" y="242"/>
                      <a:pt x="504" y="241"/>
                    </a:cubicBezTo>
                    <a:close/>
                    <a:moveTo>
                      <a:pt x="569" y="240"/>
                    </a:moveTo>
                    <a:cubicBezTo>
                      <a:pt x="576" y="241"/>
                      <a:pt x="583" y="242"/>
                      <a:pt x="589" y="243"/>
                    </a:cubicBezTo>
                    <a:cubicBezTo>
                      <a:pt x="582" y="243"/>
                      <a:pt x="576" y="241"/>
                      <a:pt x="569" y="240"/>
                    </a:cubicBezTo>
                    <a:close/>
                    <a:moveTo>
                      <a:pt x="439" y="261"/>
                    </a:moveTo>
                    <a:cubicBezTo>
                      <a:pt x="436" y="263"/>
                      <a:pt x="432" y="264"/>
                      <a:pt x="428" y="266"/>
                    </a:cubicBezTo>
                    <a:lnTo>
                      <a:pt x="428" y="266"/>
                    </a:lnTo>
                    <a:cubicBezTo>
                      <a:pt x="432" y="265"/>
                      <a:pt x="436" y="263"/>
                      <a:pt x="439" y="261"/>
                    </a:cubicBezTo>
                    <a:close/>
                    <a:moveTo>
                      <a:pt x="321" y="349"/>
                    </a:moveTo>
                    <a:lnTo>
                      <a:pt x="321" y="349"/>
                    </a:lnTo>
                    <a:cubicBezTo>
                      <a:pt x="320" y="350"/>
                      <a:pt x="319" y="352"/>
                      <a:pt x="318" y="354"/>
                    </a:cubicBezTo>
                    <a:lnTo>
                      <a:pt x="318" y="354"/>
                    </a:lnTo>
                    <a:cubicBezTo>
                      <a:pt x="319" y="352"/>
                      <a:pt x="320" y="351"/>
                      <a:pt x="321" y="349"/>
                    </a:cubicBezTo>
                    <a:close/>
                    <a:moveTo>
                      <a:pt x="318" y="354"/>
                    </a:moveTo>
                    <a:cubicBezTo>
                      <a:pt x="316" y="356"/>
                      <a:pt x="314" y="358"/>
                      <a:pt x="312" y="361"/>
                    </a:cubicBezTo>
                    <a:cubicBezTo>
                      <a:pt x="314" y="358"/>
                      <a:pt x="316" y="356"/>
                      <a:pt x="318" y="354"/>
                    </a:cubicBezTo>
                    <a:close/>
                    <a:moveTo>
                      <a:pt x="282" y="407"/>
                    </a:moveTo>
                    <a:cubicBezTo>
                      <a:pt x="282" y="408"/>
                      <a:pt x="282" y="409"/>
                      <a:pt x="281" y="410"/>
                    </a:cubicBezTo>
                    <a:lnTo>
                      <a:pt x="281" y="410"/>
                    </a:lnTo>
                    <a:cubicBezTo>
                      <a:pt x="282" y="409"/>
                      <a:pt x="282" y="408"/>
                      <a:pt x="282" y="407"/>
                    </a:cubicBezTo>
                    <a:close/>
                    <a:moveTo>
                      <a:pt x="250" y="509"/>
                    </a:moveTo>
                    <a:cubicBezTo>
                      <a:pt x="250" y="515"/>
                      <a:pt x="249" y="520"/>
                      <a:pt x="249" y="525"/>
                    </a:cubicBezTo>
                    <a:lnTo>
                      <a:pt x="249" y="525"/>
                    </a:lnTo>
                    <a:cubicBezTo>
                      <a:pt x="249" y="519"/>
                      <a:pt x="250" y="514"/>
                      <a:pt x="250" y="509"/>
                    </a:cubicBezTo>
                    <a:close/>
                    <a:moveTo>
                      <a:pt x="249" y="643"/>
                    </a:moveTo>
                    <a:cubicBezTo>
                      <a:pt x="249" y="650"/>
                      <a:pt x="250" y="656"/>
                      <a:pt x="250" y="663"/>
                    </a:cubicBezTo>
                    <a:cubicBezTo>
                      <a:pt x="250" y="657"/>
                      <a:pt x="249" y="650"/>
                      <a:pt x="249" y="643"/>
                    </a:cubicBezTo>
                    <a:close/>
                    <a:moveTo>
                      <a:pt x="279" y="756"/>
                    </a:moveTo>
                    <a:cubicBezTo>
                      <a:pt x="281" y="762"/>
                      <a:pt x="283" y="768"/>
                      <a:pt x="285" y="772"/>
                    </a:cubicBezTo>
                    <a:cubicBezTo>
                      <a:pt x="283" y="767"/>
                      <a:pt x="281" y="762"/>
                      <a:pt x="279" y="756"/>
                    </a:cubicBezTo>
                    <a:close/>
                    <a:moveTo>
                      <a:pt x="294" y="786"/>
                    </a:moveTo>
                    <a:lnTo>
                      <a:pt x="294" y="786"/>
                    </a:lnTo>
                    <a:cubicBezTo>
                      <a:pt x="295" y="786"/>
                      <a:pt x="297" y="787"/>
                      <a:pt x="298" y="788"/>
                    </a:cubicBezTo>
                    <a:lnTo>
                      <a:pt x="298" y="788"/>
                    </a:lnTo>
                    <a:cubicBezTo>
                      <a:pt x="298" y="788"/>
                      <a:pt x="298" y="788"/>
                      <a:pt x="298" y="788"/>
                    </a:cubicBezTo>
                    <a:lnTo>
                      <a:pt x="298" y="788"/>
                    </a:lnTo>
                    <a:cubicBezTo>
                      <a:pt x="297" y="787"/>
                      <a:pt x="295" y="786"/>
                      <a:pt x="294" y="786"/>
                    </a:cubicBezTo>
                    <a:close/>
                    <a:moveTo>
                      <a:pt x="301" y="789"/>
                    </a:moveTo>
                    <a:lnTo>
                      <a:pt x="301" y="789"/>
                    </a:lnTo>
                    <a:cubicBezTo>
                      <a:pt x="303" y="791"/>
                      <a:pt x="305" y="792"/>
                      <a:pt x="307" y="794"/>
                    </a:cubicBezTo>
                    <a:lnTo>
                      <a:pt x="307" y="794"/>
                    </a:lnTo>
                    <a:cubicBezTo>
                      <a:pt x="305" y="792"/>
                      <a:pt x="303" y="791"/>
                      <a:pt x="301" y="790"/>
                    </a:cubicBezTo>
                    <a:lnTo>
                      <a:pt x="301" y="790"/>
                    </a:lnTo>
                    <a:cubicBezTo>
                      <a:pt x="301" y="790"/>
                      <a:pt x="301" y="789"/>
                      <a:pt x="301" y="789"/>
                    </a:cubicBezTo>
                    <a:close/>
                    <a:moveTo>
                      <a:pt x="309" y="795"/>
                    </a:moveTo>
                    <a:cubicBezTo>
                      <a:pt x="311" y="797"/>
                      <a:pt x="314" y="798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2" y="799"/>
                      <a:pt x="309" y="798"/>
                      <a:pt x="306" y="797"/>
                    </a:cubicBezTo>
                    <a:lnTo>
                      <a:pt x="306" y="797"/>
                    </a:lnTo>
                    <a:cubicBezTo>
                      <a:pt x="308" y="798"/>
                      <a:pt x="312" y="799"/>
                      <a:pt x="315" y="800"/>
                    </a:cubicBezTo>
                    <a:lnTo>
                      <a:pt x="315" y="800"/>
                    </a:lnTo>
                    <a:cubicBezTo>
                      <a:pt x="313" y="798"/>
                      <a:pt x="311" y="797"/>
                      <a:pt x="309" y="795"/>
                    </a:cubicBezTo>
                    <a:close/>
                    <a:moveTo>
                      <a:pt x="315" y="800"/>
                    </a:moveTo>
                    <a:cubicBezTo>
                      <a:pt x="317" y="801"/>
                      <a:pt x="318" y="801"/>
                      <a:pt x="320" y="802"/>
                    </a:cubicBezTo>
                    <a:lnTo>
                      <a:pt x="320" y="802"/>
                    </a:lnTo>
                    <a:cubicBezTo>
                      <a:pt x="318" y="801"/>
                      <a:pt x="317" y="801"/>
                      <a:pt x="316" y="800"/>
                    </a:cubicBezTo>
                    <a:lnTo>
                      <a:pt x="316" y="800"/>
                    </a:lnTo>
                    <a:cubicBezTo>
                      <a:pt x="316" y="801"/>
                      <a:pt x="317" y="801"/>
                      <a:pt x="317" y="802"/>
                    </a:cubicBezTo>
                    <a:cubicBezTo>
                      <a:pt x="316" y="801"/>
                      <a:pt x="316" y="801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6" y="800"/>
                      <a:pt x="316" y="800"/>
                    </a:cubicBezTo>
                    <a:lnTo>
                      <a:pt x="316" y="800"/>
                    </a:lnTo>
                    <a:cubicBezTo>
                      <a:pt x="316" y="800"/>
                      <a:pt x="315" y="800"/>
                      <a:pt x="315" y="800"/>
                    </a:cubicBezTo>
                    <a:close/>
                    <a:moveTo>
                      <a:pt x="327" y="805"/>
                    </a:moveTo>
                    <a:cubicBezTo>
                      <a:pt x="330" y="806"/>
                      <a:pt x="333" y="807"/>
                      <a:pt x="336" y="809"/>
                    </a:cubicBezTo>
                    <a:cubicBezTo>
                      <a:pt x="332" y="807"/>
                      <a:pt x="330" y="806"/>
                      <a:pt x="327" y="805"/>
                    </a:cubicBezTo>
                    <a:close/>
                    <a:moveTo>
                      <a:pt x="338" y="811"/>
                    </a:moveTo>
                    <a:cubicBezTo>
                      <a:pt x="347" y="811"/>
                      <a:pt x="355" y="812"/>
                      <a:pt x="363" y="813"/>
                    </a:cubicBezTo>
                    <a:lnTo>
                      <a:pt x="363" y="813"/>
                    </a:lnTo>
                    <a:cubicBezTo>
                      <a:pt x="355" y="813"/>
                      <a:pt x="346" y="812"/>
                      <a:pt x="338" y="811"/>
                    </a:cubicBezTo>
                    <a:close/>
                    <a:moveTo>
                      <a:pt x="1000" y="863"/>
                    </a:moveTo>
                    <a:cubicBezTo>
                      <a:pt x="994" y="863"/>
                      <a:pt x="988" y="864"/>
                      <a:pt x="982" y="864"/>
                    </a:cubicBezTo>
                    <a:cubicBezTo>
                      <a:pt x="988" y="863"/>
                      <a:pt x="994" y="863"/>
                      <a:pt x="1000" y="863"/>
                    </a:cubicBezTo>
                    <a:close/>
                    <a:moveTo>
                      <a:pt x="1031" y="863"/>
                    </a:moveTo>
                    <a:cubicBezTo>
                      <a:pt x="1037" y="863"/>
                      <a:pt x="1043" y="863"/>
                      <a:pt x="1049" y="864"/>
                    </a:cubicBezTo>
                    <a:cubicBezTo>
                      <a:pt x="1042" y="864"/>
                      <a:pt x="1037" y="863"/>
                      <a:pt x="1031" y="863"/>
                    </a:cubicBezTo>
                    <a:close/>
                    <a:moveTo>
                      <a:pt x="1056" y="873"/>
                    </a:moveTo>
                    <a:cubicBezTo>
                      <a:pt x="1061" y="877"/>
                      <a:pt x="1066" y="881"/>
                      <a:pt x="1070" y="885"/>
                    </a:cubicBezTo>
                    <a:lnTo>
                      <a:pt x="1070" y="885"/>
                    </a:lnTo>
                    <a:cubicBezTo>
                      <a:pt x="1065" y="881"/>
                      <a:pt x="1060" y="878"/>
                      <a:pt x="1056" y="873"/>
                    </a:cubicBezTo>
                    <a:close/>
                    <a:moveTo>
                      <a:pt x="1090" y="904"/>
                    </a:moveTo>
                    <a:lnTo>
                      <a:pt x="1090" y="904"/>
                    </a:lnTo>
                    <a:cubicBezTo>
                      <a:pt x="1091" y="906"/>
                      <a:pt x="1093" y="908"/>
                      <a:pt x="1095" y="910"/>
                    </a:cubicBezTo>
                    <a:cubicBezTo>
                      <a:pt x="1093" y="908"/>
                      <a:pt x="1091" y="906"/>
                      <a:pt x="1090" y="904"/>
                    </a:cubicBezTo>
                    <a:close/>
                    <a:moveTo>
                      <a:pt x="1100" y="919"/>
                    </a:moveTo>
                    <a:lnTo>
                      <a:pt x="1100" y="919"/>
                    </a:lnTo>
                    <a:cubicBezTo>
                      <a:pt x="1101" y="924"/>
                      <a:pt x="1103" y="928"/>
                      <a:pt x="1104" y="932"/>
                    </a:cubicBezTo>
                    <a:lnTo>
                      <a:pt x="1104" y="932"/>
                    </a:lnTo>
                    <a:cubicBezTo>
                      <a:pt x="1102" y="928"/>
                      <a:pt x="1101" y="923"/>
                      <a:pt x="1100" y="919"/>
                    </a:cubicBezTo>
                    <a:close/>
                    <a:moveTo>
                      <a:pt x="1092" y="1189"/>
                    </a:moveTo>
                    <a:cubicBezTo>
                      <a:pt x="1091" y="1193"/>
                      <a:pt x="1089" y="1196"/>
                      <a:pt x="1088" y="1199"/>
                    </a:cubicBezTo>
                    <a:cubicBezTo>
                      <a:pt x="1089" y="1196"/>
                      <a:pt x="1090" y="1193"/>
                      <a:pt x="1092" y="1189"/>
                    </a:cubicBezTo>
                    <a:close/>
                    <a:moveTo>
                      <a:pt x="1042" y="1275"/>
                    </a:moveTo>
                    <a:cubicBezTo>
                      <a:pt x="1040" y="1277"/>
                      <a:pt x="1037" y="1280"/>
                      <a:pt x="1035" y="1284"/>
                    </a:cubicBezTo>
                    <a:lnTo>
                      <a:pt x="1035" y="1284"/>
                    </a:lnTo>
                    <a:cubicBezTo>
                      <a:pt x="1037" y="1281"/>
                      <a:pt x="1039" y="1278"/>
                      <a:pt x="1042" y="1275"/>
                    </a:cubicBezTo>
                    <a:close/>
                    <a:moveTo>
                      <a:pt x="538" y="1"/>
                    </a:moveTo>
                    <a:cubicBezTo>
                      <a:pt x="481" y="1"/>
                      <a:pt x="423" y="11"/>
                      <a:pt x="370" y="31"/>
                    </a:cubicBezTo>
                    <a:cubicBezTo>
                      <a:pt x="299" y="56"/>
                      <a:pt x="234" y="95"/>
                      <a:pt x="179" y="148"/>
                    </a:cubicBezTo>
                    <a:cubicBezTo>
                      <a:pt x="121" y="204"/>
                      <a:pt x="84" y="273"/>
                      <a:pt x="56" y="345"/>
                    </a:cubicBezTo>
                    <a:cubicBezTo>
                      <a:pt x="1" y="479"/>
                      <a:pt x="1" y="633"/>
                      <a:pt x="38" y="772"/>
                    </a:cubicBezTo>
                    <a:cubicBezTo>
                      <a:pt x="61" y="862"/>
                      <a:pt x="105" y="943"/>
                      <a:pt x="183" y="996"/>
                    </a:cubicBezTo>
                    <a:cubicBezTo>
                      <a:pt x="236" y="1031"/>
                      <a:pt x="308" y="1048"/>
                      <a:pt x="375" y="1048"/>
                    </a:cubicBezTo>
                    <a:cubicBezTo>
                      <a:pt x="386" y="1048"/>
                      <a:pt x="398" y="1047"/>
                      <a:pt x="409" y="1046"/>
                    </a:cubicBezTo>
                    <a:cubicBezTo>
                      <a:pt x="499" y="1042"/>
                      <a:pt x="589" y="1023"/>
                      <a:pt x="673" y="996"/>
                    </a:cubicBezTo>
                    <a:cubicBezTo>
                      <a:pt x="753" y="969"/>
                      <a:pt x="826" y="929"/>
                      <a:pt x="902" y="896"/>
                    </a:cubicBezTo>
                    <a:lnTo>
                      <a:pt x="902" y="896"/>
                    </a:lnTo>
                    <a:cubicBezTo>
                      <a:pt x="902" y="896"/>
                      <a:pt x="901" y="896"/>
                      <a:pt x="901" y="896"/>
                    </a:cubicBezTo>
                    <a:cubicBezTo>
                      <a:pt x="902" y="896"/>
                      <a:pt x="902" y="896"/>
                      <a:pt x="903" y="896"/>
                    </a:cubicBezTo>
                    <a:lnTo>
                      <a:pt x="903" y="896"/>
                    </a:lnTo>
                    <a:cubicBezTo>
                      <a:pt x="903" y="896"/>
                      <a:pt x="902" y="896"/>
                      <a:pt x="902" y="896"/>
                    </a:cubicBezTo>
                    <a:lnTo>
                      <a:pt x="902" y="896"/>
                    </a:lnTo>
                    <a:cubicBezTo>
                      <a:pt x="905" y="895"/>
                      <a:pt x="909" y="894"/>
                      <a:pt x="913" y="892"/>
                    </a:cubicBezTo>
                    <a:lnTo>
                      <a:pt x="913" y="892"/>
                    </a:lnTo>
                    <a:cubicBezTo>
                      <a:pt x="910" y="893"/>
                      <a:pt x="906" y="894"/>
                      <a:pt x="903" y="896"/>
                    </a:cubicBezTo>
                    <a:lnTo>
                      <a:pt x="903" y="896"/>
                    </a:lnTo>
                    <a:cubicBezTo>
                      <a:pt x="910" y="893"/>
                      <a:pt x="917" y="890"/>
                      <a:pt x="923" y="887"/>
                    </a:cubicBezTo>
                    <a:lnTo>
                      <a:pt x="923" y="887"/>
                    </a:lnTo>
                    <a:cubicBezTo>
                      <a:pt x="920" y="889"/>
                      <a:pt x="916" y="890"/>
                      <a:pt x="913" y="892"/>
                    </a:cubicBezTo>
                    <a:lnTo>
                      <a:pt x="913" y="892"/>
                    </a:lnTo>
                    <a:cubicBezTo>
                      <a:pt x="945" y="880"/>
                      <a:pt x="977" y="869"/>
                      <a:pt x="1011" y="862"/>
                    </a:cubicBezTo>
                    <a:lnTo>
                      <a:pt x="1011" y="862"/>
                    </a:lnTo>
                    <a:cubicBezTo>
                      <a:pt x="1012" y="862"/>
                      <a:pt x="1014" y="862"/>
                      <a:pt x="1015" y="862"/>
                    </a:cubicBezTo>
                    <a:cubicBezTo>
                      <a:pt x="1017" y="862"/>
                      <a:pt x="1019" y="862"/>
                      <a:pt x="1021" y="862"/>
                    </a:cubicBezTo>
                    <a:lnTo>
                      <a:pt x="1021" y="862"/>
                    </a:lnTo>
                    <a:cubicBezTo>
                      <a:pt x="1028" y="864"/>
                      <a:pt x="1036" y="866"/>
                      <a:pt x="1044" y="868"/>
                    </a:cubicBezTo>
                    <a:lnTo>
                      <a:pt x="1044" y="868"/>
                    </a:lnTo>
                    <a:cubicBezTo>
                      <a:pt x="1042" y="867"/>
                      <a:pt x="1039" y="865"/>
                      <a:pt x="1037" y="864"/>
                    </a:cubicBezTo>
                    <a:lnTo>
                      <a:pt x="1037" y="864"/>
                    </a:lnTo>
                    <a:cubicBezTo>
                      <a:pt x="1040" y="865"/>
                      <a:pt x="1043" y="867"/>
                      <a:pt x="1045" y="868"/>
                    </a:cubicBezTo>
                    <a:lnTo>
                      <a:pt x="1045" y="868"/>
                    </a:lnTo>
                    <a:cubicBezTo>
                      <a:pt x="1045" y="868"/>
                      <a:pt x="1045" y="868"/>
                      <a:pt x="1044" y="868"/>
                    </a:cubicBezTo>
                    <a:lnTo>
                      <a:pt x="1044" y="868"/>
                    </a:lnTo>
                    <a:cubicBezTo>
                      <a:pt x="1045" y="868"/>
                      <a:pt x="1046" y="869"/>
                      <a:pt x="1047" y="869"/>
                    </a:cubicBezTo>
                    <a:lnTo>
                      <a:pt x="1047" y="869"/>
                    </a:lnTo>
                    <a:cubicBezTo>
                      <a:pt x="1046" y="869"/>
                      <a:pt x="1046" y="869"/>
                      <a:pt x="1045" y="868"/>
                    </a:cubicBezTo>
                    <a:lnTo>
                      <a:pt x="1045" y="868"/>
                    </a:lnTo>
                    <a:cubicBezTo>
                      <a:pt x="1052" y="870"/>
                      <a:pt x="1058" y="873"/>
                      <a:pt x="1065" y="876"/>
                    </a:cubicBezTo>
                    <a:cubicBezTo>
                      <a:pt x="1059" y="874"/>
                      <a:pt x="1053" y="872"/>
                      <a:pt x="1047" y="869"/>
                    </a:cubicBezTo>
                    <a:lnTo>
                      <a:pt x="1047" y="869"/>
                    </a:lnTo>
                    <a:cubicBezTo>
                      <a:pt x="1055" y="874"/>
                      <a:pt x="1064" y="880"/>
                      <a:pt x="1073" y="887"/>
                    </a:cubicBezTo>
                    <a:lnTo>
                      <a:pt x="1073" y="887"/>
                    </a:lnTo>
                    <a:cubicBezTo>
                      <a:pt x="1077" y="890"/>
                      <a:pt x="1081" y="894"/>
                      <a:pt x="1084" y="898"/>
                    </a:cubicBezTo>
                    <a:lnTo>
                      <a:pt x="1084" y="898"/>
                    </a:lnTo>
                    <a:cubicBezTo>
                      <a:pt x="1093" y="911"/>
                      <a:pt x="1100" y="925"/>
                      <a:pt x="1107" y="939"/>
                    </a:cubicBezTo>
                    <a:lnTo>
                      <a:pt x="1107" y="939"/>
                    </a:lnTo>
                    <a:cubicBezTo>
                      <a:pt x="1115" y="963"/>
                      <a:pt x="1121" y="987"/>
                      <a:pt x="1125" y="1012"/>
                    </a:cubicBezTo>
                    <a:cubicBezTo>
                      <a:pt x="1125" y="1000"/>
                      <a:pt x="1123" y="991"/>
                      <a:pt x="1123" y="979"/>
                    </a:cubicBezTo>
                    <a:lnTo>
                      <a:pt x="1123" y="979"/>
                    </a:lnTo>
                    <a:cubicBezTo>
                      <a:pt x="1130" y="1019"/>
                      <a:pt x="1130" y="1056"/>
                      <a:pt x="1123" y="1093"/>
                    </a:cubicBezTo>
                    <a:cubicBezTo>
                      <a:pt x="1123" y="1081"/>
                      <a:pt x="1125" y="1072"/>
                      <a:pt x="1125" y="1060"/>
                    </a:cubicBezTo>
                    <a:lnTo>
                      <a:pt x="1125" y="1060"/>
                    </a:lnTo>
                    <a:cubicBezTo>
                      <a:pt x="1121" y="1101"/>
                      <a:pt x="1112" y="1139"/>
                      <a:pt x="1098" y="1174"/>
                    </a:cubicBezTo>
                    <a:lnTo>
                      <a:pt x="1098" y="1174"/>
                    </a:lnTo>
                    <a:cubicBezTo>
                      <a:pt x="1078" y="1219"/>
                      <a:pt x="1053" y="1262"/>
                      <a:pt x="1026" y="1298"/>
                    </a:cubicBezTo>
                    <a:cubicBezTo>
                      <a:pt x="1028" y="1293"/>
                      <a:pt x="1031" y="1288"/>
                      <a:pt x="1035" y="1284"/>
                    </a:cubicBezTo>
                    <a:lnTo>
                      <a:pt x="1035" y="1284"/>
                    </a:lnTo>
                    <a:cubicBezTo>
                      <a:pt x="1004" y="1319"/>
                      <a:pt x="972" y="1351"/>
                      <a:pt x="938" y="1381"/>
                    </a:cubicBezTo>
                    <a:cubicBezTo>
                      <a:pt x="939" y="1381"/>
                      <a:pt x="940" y="1380"/>
                      <a:pt x="940" y="1380"/>
                    </a:cubicBezTo>
                    <a:lnTo>
                      <a:pt x="940" y="1380"/>
                    </a:lnTo>
                    <a:cubicBezTo>
                      <a:pt x="909" y="1402"/>
                      <a:pt x="874" y="1421"/>
                      <a:pt x="836" y="1437"/>
                    </a:cubicBezTo>
                    <a:cubicBezTo>
                      <a:pt x="846" y="1434"/>
                      <a:pt x="857" y="1427"/>
                      <a:pt x="866" y="1425"/>
                    </a:cubicBezTo>
                    <a:lnTo>
                      <a:pt x="866" y="1425"/>
                    </a:lnTo>
                    <a:cubicBezTo>
                      <a:pt x="841" y="1437"/>
                      <a:pt x="813" y="1446"/>
                      <a:pt x="788" y="1450"/>
                    </a:cubicBezTo>
                    <a:cubicBezTo>
                      <a:pt x="728" y="1464"/>
                      <a:pt x="684" y="1538"/>
                      <a:pt x="705" y="1598"/>
                    </a:cubicBezTo>
                    <a:cubicBezTo>
                      <a:pt x="722" y="1649"/>
                      <a:pt x="768" y="1685"/>
                      <a:pt x="822" y="1685"/>
                    </a:cubicBezTo>
                    <a:cubicBezTo>
                      <a:pt x="832" y="1685"/>
                      <a:pt x="842" y="1684"/>
                      <a:pt x="853" y="1681"/>
                    </a:cubicBezTo>
                    <a:cubicBezTo>
                      <a:pt x="1077" y="1624"/>
                      <a:pt x="1252" y="1448"/>
                      <a:pt x="1330" y="1231"/>
                    </a:cubicBezTo>
                    <a:cubicBezTo>
                      <a:pt x="1367" y="1127"/>
                      <a:pt x="1374" y="1009"/>
                      <a:pt x="1344" y="903"/>
                    </a:cubicBezTo>
                    <a:cubicBezTo>
                      <a:pt x="1314" y="786"/>
                      <a:pt x="1229" y="677"/>
                      <a:pt x="1109" y="642"/>
                    </a:cubicBezTo>
                    <a:cubicBezTo>
                      <a:pt x="1079" y="634"/>
                      <a:pt x="1050" y="630"/>
                      <a:pt x="1022" y="630"/>
                    </a:cubicBezTo>
                    <a:cubicBezTo>
                      <a:pt x="894" y="630"/>
                      <a:pt x="773" y="704"/>
                      <a:pt x="654" y="753"/>
                    </a:cubicBezTo>
                    <a:cubicBezTo>
                      <a:pt x="663" y="751"/>
                      <a:pt x="675" y="744"/>
                      <a:pt x="684" y="742"/>
                    </a:cubicBezTo>
                    <a:lnTo>
                      <a:pt x="684" y="742"/>
                    </a:lnTo>
                    <a:cubicBezTo>
                      <a:pt x="601" y="776"/>
                      <a:pt x="516" y="799"/>
                      <a:pt x="428" y="811"/>
                    </a:cubicBezTo>
                    <a:cubicBezTo>
                      <a:pt x="439" y="811"/>
                      <a:pt x="446" y="809"/>
                      <a:pt x="458" y="809"/>
                    </a:cubicBezTo>
                    <a:cubicBezTo>
                      <a:pt x="434" y="811"/>
                      <a:pt x="408" y="813"/>
                      <a:pt x="384" y="813"/>
                    </a:cubicBezTo>
                    <a:cubicBezTo>
                      <a:pt x="379" y="813"/>
                      <a:pt x="374" y="813"/>
                      <a:pt x="370" y="813"/>
                    </a:cubicBezTo>
                    <a:lnTo>
                      <a:pt x="370" y="813"/>
                    </a:lnTo>
                    <a:cubicBezTo>
                      <a:pt x="370" y="813"/>
                      <a:pt x="370" y="813"/>
                      <a:pt x="370" y="813"/>
                    </a:cubicBezTo>
                    <a:cubicBezTo>
                      <a:pt x="355" y="812"/>
                      <a:pt x="339" y="807"/>
                      <a:pt x="323" y="803"/>
                    </a:cubicBezTo>
                    <a:lnTo>
                      <a:pt x="323" y="803"/>
                    </a:lnTo>
                    <a:cubicBezTo>
                      <a:pt x="318" y="800"/>
                      <a:pt x="313" y="797"/>
                      <a:pt x="308" y="794"/>
                    </a:cubicBezTo>
                    <a:lnTo>
                      <a:pt x="308" y="794"/>
                    </a:lnTo>
                    <a:cubicBezTo>
                      <a:pt x="304" y="790"/>
                      <a:pt x="299" y="785"/>
                      <a:pt x="295" y="781"/>
                    </a:cubicBezTo>
                    <a:lnTo>
                      <a:pt x="295" y="781"/>
                    </a:lnTo>
                    <a:cubicBezTo>
                      <a:pt x="288" y="771"/>
                      <a:pt x="282" y="760"/>
                      <a:pt x="277" y="750"/>
                    </a:cubicBezTo>
                    <a:lnTo>
                      <a:pt x="277" y="750"/>
                    </a:lnTo>
                    <a:cubicBezTo>
                      <a:pt x="263" y="711"/>
                      <a:pt x="254" y="672"/>
                      <a:pt x="248" y="631"/>
                    </a:cubicBezTo>
                    <a:lnTo>
                      <a:pt x="248" y="631"/>
                    </a:lnTo>
                    <a:cubicBezTo>
                      <a:pt x="246" y="600"/>
                      <a:pt x="246" y="568"/>
                      <a:pt x="248" y="537"/>
                    </a:cubicBezTo>
                    <a:lnTo>
                      <a:pt x="248" y="537"/>
                    </a:lnTo>
                    <a:cubicBezTo>
                      <a:pt x="255" y="494"/>
                      <a:pt x="265" y="455"/>
                      <a:pt x="280" y="415"/>
                    </a:cubicBezTo>
                    <a:lnTo>
                      <a:pt x="280" y="415"/>
                    </a:lnTo>
                    <a:cubicBezTo>
                      <a:pt x="293" y="387"/>
                      <a:pt x="310" y="360"/>
                      <a:pt x="329" y="338"/>
                    </a:cubicBezTo>
                    <a:lnTo>
                      <a:pt x="329" y="338"/>
                    </a:lnTo>
                    <a:cubicBezTo>
                      <a:pt x="327" y="342"/>
                      <a:pt x="324" y="345"/>
                      <a:pt x="321" y="349"/>
                    </a:cubicBezTo>
                    <a:lnTo>
                      <a:pt x="321" y="349"/>
                    </a:lnTo>
                    <a:cubicBezTo>
                      <a:pt x="335" y="332"/>
                      <a:pt x="351" y="315"/>
                      <a:pt x="369" y="301"/>
                    </a:cubicBezTo>
                    <a:lnTo>
                      <a:pt x="369" y="301"/>
                    </a:lnTo>
                    <a:cubicBezTo>
                      <a:pt x="387" y="289"/>
                      <a:pt x="407" y="276"/>
                      <a:pt x="428" y="266"/>
                    </a:cubicBezTo>
                    <a:lnTo>
                      <a:pt x="428" y="266"/>
                    </a:lnTo>
                    <a:cubicBezTo>
                      <a:pt x="426" y="267"/>
                      <a:pt x="423" y="268"/>
                      <a:pt x="421" y="268"/>
                    </a:cubicBezTo>
                    <a:cubicBezTo>
                      <a:pt x="427" y="266"/>
                      <a:pt x="434" y="263"/>
                      <a:pt x="440" y="261"/>
                    </a:cubicBezTo>
                    <a:lnTo>
                      <a:pt x="440" y="261"/>
                    </a:lnTo>
                    <a:cubicBezTo>
                      <a:pt x="440" y="261"/>
                      <a:pt x="440" y="261"/>
                      <a:pt x="439" y="261"/>
                    </a:cubicBezTo>
                    <a:lnTo>
                      <a:pt x="439" y="261"/>
                    </a:lnTo>
                    <a:cubicBezTo>
                      <a:pt x="440" y="261"/>
                      <a:pt x="440" y="261"/>
                      <a:pt x="441" y="261"/>
                    </a:cubicBezTo>
                    <a:lnTo>
                      <a:pt x="441" y="261"/>
                    </a:lnTo>
                    <a:cubicBezTo>
                      <a:pt x="464" y="252"/>
                      <a:pt x="489" y="245"/>
                      <a:pt x="514" y="240"/>
                    </a:cubicBezTo>
                    <a:lnTo>
                      <a:pt x="514" y="240"/>
                    </a:lnTo>
                    <a:cubicBezTo>
                      <a:pt x="524" y="239"/>
                      <a:pt x="534" y="239"/>
                      <a:pt x="545" y="239"/>
                    </a:cubicBezTo>
                    <a:cubicBezTo>
                      <a:pt x="551" y="239"/>
                      <a:pt x="557" y="239"/>
                      <a:pt x="563" y="239"/>
                    </a:cubicBezTo>
                    <a:lnTo>
                      <a:pt x="563" y="239"/>
                    </a:lnTo>
                    <a:cubicBezTo>
                      <a:pt x="581" y="242"/>
                      <a:pt x="597" y="246"/>
                      <a:pt x="613" y="252"/>
                    </a:cubicBezTo>
                    <a:lnTo>
                      <a:pt x="613" y="252"/>
                    </a:lnTo>
                    <a:cubicBezTo>
                      <a:pt x="612" y="251"/>
                      <a:pt x="611" y="250"/>
                      <a:pt x="610" y="250"/>
                    </a:cubicBezTo>
                    <a:lnTo>
                      <a:pt x="610" y="250"/>
                    </a:lnTo>
                    <a:cubicBezTo>
                      <a:pt x="612" y="251"/>
                      <a:pt x="613" y="251"/>
                      <a:pt x="614" y="252"/>
                    </a:cubicBezTo>
                    <a:lnTo>
                      <a:pt x="614" y="252"/>
                    </a:lnTo>
                    <a:cubicBezTo>
                      <a:pt x="614" y="252"/>
                      <a:pt x="613" y="252"/>
                      <a:pt x="613" y="252"/>
                    </a:cubicBezTo>
                    <a:lnTo>
                      <a:pt x="613" y="252"/>
                    </a:lnTo>
                    <a:cubicBezTo>
                      <a:pt x="615" y="253"/>
                      <a:pt x="618" y="254"/>
                      <a:pt x="620" y="255"/>
                    </a:cubicBezTo>
                    <a:lnTo>
                      <a:pt x="620" y="255"/>
                    </a:lnTo>
                    <a:cubicBezTo>
                      <a:pt x="618" y="254"/>
                      <a:pt x="616" y="253"/>
                      <a:pt x="614" y="252"/>
                    </a:cubicBezTo>
                    <a:lnTo>
                      <a:pt x="614" y="252"/>
                    </a:lnTo>
                    <a:cubicBezTo>
                      <a:pt x="622" y="255"/>
                      <a:pt x="630" y="258"/>
                      <a:pt x="638" y="262"/>
                    </a:cubicBezTo>
                    <a:cubicBezTo>
                      <a:pt x="632" y="260"/>
                      <a:pt x="626" y="258"/>
                      <a:pt x="620" y="255"/>
                    </a:cubicBezTo>
                    <a:lnTo>
                      <a:pt x="620" y="255"/>
                    </a:lnTo>
                    <a:cubicBezTo>
                      <a:pt x="631" y="261"/>
                      <a:pt x="641" y="268"/>
                      <a:pt x="652" y="273"/>
                    </a:cubicBezTo>
                    <a:cubicBezTo>
                      <a:pt x="670" y="284"/>
                      <a:pt x="691" y="289"/>
                      <a:pt x="713" y="289"/>
                    </a:cubicBezTo>
                    <a:cubicBezTo>
                      <a:pt x="754" y="289"/>
                      <a:pt x="797" y="269"/>
                      <a:pt x="818" y="231"/>
                    </a:cubicBezTo>
                    <a:cubicBezTo>
                      <a:pt x="848" y="174"/>
                      <a:pt x="832" y="105"/>
                      <a:pt x="774" y="65"/>
                    </a:cubicBezTo>
                    <a:cubicBezTo>
                      <a:pt x="705" y="22"/>
                      <a:pt x="622" y="1"/>
                      <a:pt x="53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" name="Google Shape;343;p23"/>
              <p:cNvSpPr/>
              <p:nvPr/>
            </p:nvSpPr>
            <p:spPr>
              <a:xfrm>
                <a:off x="2130275" y="1766475"/>
                <a:ext cx="32475" cy="47225"/>
              </a:xfrm>
              <a:custGeom>
                <a:avLst/>
                <a:gdLst/>
                <a:ahLst/>
                <a:cxnLst/>
                <a:rect l="l" t="t" r="r" b="b"/>
                <a:pathLst>
                  <a:path w="1299" h="1889" extrusionOk="0">
                    <a:moveTo>
                      <a:pt x="139" y="0"/>
                    </a:moveTo>
                    <a:cubicBezTo>
                      <a:pt x="119" y="0"/>
                      <a:pt x="100" y="5"/>
                      <a:pt x="82" y="16"/>
                    </a:cubicBezTo>
                    <a:cubicBezTo>
                      <a:pt x="28" y="51"/>
                      <a:pt x="1" y="122"/>
                      <a:pt x="38" y="180"/>
                    </a:cubicBezTo>
                    <a:cubicBezTo>
                      <a:pt x="176" y="390"/>
                      <a:pt x="308" y="602"/>
                      <a:pt x="444" y="815"/>
                    </a:cubicBezTo>
                    <a:cubicBezTo>
                      <a:pt x="578" y="1029"/>
                      <a:pt x="709" y="1244"/>
                      <a:pt x="839" y="1461"/>
                    </a:cubicBezTo>
                    <a:cubicBezTo>
                      <a:pt x="913" y="1584"/>
                      <a:pt x="984" y="1706"/>
                      <a:pt x="1056" y="1828"/>
                    </a:cubicBezTo>
                    <a:cubicBezTo>
                      <a:pt x="1078" y="1866"/>
                      <a:pt x="1121" y="1888"/>
                      <a:pt x="1163" y="1888"/>
                    </a:cubicBezTo>
                    <a:cubicBezTo>
                      <a:pt x="1183" y="1888"/>
                      <a:pt x="1203" y="1883"/>
                      <a:pt x="1220" y="1872"/>
                    </a:cubicBezTo>
                    <a:cubicBezTo>
                      <a:pt x="1275" y="1833"/>
                      <a:pt x="1298" y="1761"/>
                      <a:pt x="1264" y="1704"/>
                    </a:cubicBezTo>
                    <a:cubicBezTo>
                      <a:pt x="1137" y="1487"/>
                      <a:pt x="1010" y="1272"/>
                      <a:pt x="878" y="1057"/>
                    </a:cubicBezTo>
                    <a:cubicBezTo>
                      <a:pt x="746" y="840"/>
                      <a:pt x="613" y="628"/>
                      <a:pt x="476" y="418"/>
                    </a:cubicBezTo>
                    <a:cubicBezTo>
                      <a:pt x="400" y="298"/>
                      <a:pt x="324" y="178"/>
                      <a:pt x="245" y="60"/>
                    </a:cubicBezTo>
                    <a:cubicBezTo>
                      <a:pt x="222" y="24"/>
                      <a:pt x="181" y="0"/>
                      <a:pt x="13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/>
          <p:nvPr/>
        </p:nvSpPr>
        <p:spPr>
          <a:xfrm>
            <a:off x="216750" y="224475"/>
            <a:ext cx="8710500" cy="4706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2863" dist="9525" algn="bl" rotWithShape="0">
              <a:srgbClr val="D9D9D9">
                <a:alpha val="2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5124450" y="1999841"/>
            <a:ext cx="3306300" cy="13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title" idx="2" hasCustomPrompt="1"/>
          </p:nvPr>
        </p:nvSpPr>
        <p:spPr>
          <a:xfrm>
            <a:off x="7111376" y="1147131"/>
            <a:ext cx="1319400" cy="841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5124300" y="3308469"/>
            <a:ext cx="3306300" cy="68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/>
          <p:nvPr/>
        </p:nvSpPr>
        <p:spPr>
          <a:xfrm>
            <a:off x="216750" y="224475"/>
            <a:ext cx="8710500" cy="4706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2863" dist="9525" algn="bl" rotWithShape="0">
              <a:srgbClr val="D9D9D9">
                <a:alpha val="2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720000" y="1215750"/>
            <a:ext cx="7704000" cy="3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unito Light"/>
              <a:buChar char="●"/>
              <a:defRPr sz="10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unito Light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unito Light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unito Light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unito Light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unito Light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unito Light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unito Light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Nunito Light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4"/>
          <p:cNvSpPr/>
          <p:nvPr/>
        </p:nvSpPr>
        <p:spPr>
          <a:xfrm>
            <a:off x="418922" y="574751"/>
            <a:ext cx="313200" cy="313266"/>
          </a:xfrm>
          <a:custGeom>
            <a:avLst/>
            <a:gdLst/>
            <a:ahLst/>
            <a:cxnLst/>
            <a:rect l="l" t="t" r="r" b="b"/>
            <a:pathLst>
              <a:path w="4415" h="4415" extrusionOk="0">
                <a:moveTo>
                  <a:pt x="2207" y="1"/>
                </a:moveTo>
                <a:cubicBezTo>
                  <a:pt x="2117" y="1"/>
                  <a:pt x="2044" y="72"/>
                  <a:pt x="2044" y="165"/>
                </a:cubicBezTo>
                <a:lnTo>
                  <a:pt x="2044" y="1811"/>
                </a:lnTo>
                <a:lnTo>
                  <a:pt x="1457" y="1226"/>
                </a:lnTo>
                <a:cubicBezTo>
                  <a:pt x="1425" y="1195"/>
                  <a:pt x="1383" y="1180"/>
                  <a:pt x="1341" y="1180"/>
                </a:cubicBezTo>
                <a:cubicBezTo>
                  <a:pt x="1299" y="1180"/>
                  <a:pt x="1257" y="1195"/>
                  <a:pt x="1226" y="1226"/>
                </a:cubicBezTo>
                <a:cubicBezTo>
                  <a:pt x="1162" y="1291"/>
                  <a:pt x="1162" y="1395"/>
                  <a:pt x="1226" y="1457"/>
                </a:cubicBezTo>
                <a:lnTo>
                  <a:pt x="1808" y="2044"/>
                </a:lnTo>
                <a:lnTo>
                  <a:pt x="164" y="2044"/>
                </a:lnTo>
                <a:cubicBezTo>
                  <a:pt x="74" y="2044"/>
                  <a:pt x="1" y="2115"/>
                  <a:pt x="1" y="2208"/>
                </a:cubicBezTo>
                <a:cubicBezTo>
                  <a:pt x="1" y="2300"/>
                  <a:pt x="72" y="2371"/>
                  <a:pt x="164" y="2371"/>
                </a:cubicBezTo>
                <a:lnTo>
                  <a:pt x="1808" y="2371"/>
                </a:lnTo>
                <a:lnTo>
                  <a:pt x="1266" y="2919"/>
                </a:lnTo>
                <a:cubicBezTo>
                  <a:pt x="1203" y="2981"/>
                  <a:pt x="1203" y="3085"/>
                  <a:pt x="1266" y="3149"/>
                </a:cubicBezTo>
                <a:cubicBezTo>
                  <a:pt x="1298" y="3181"/>
                  <a:pt x="1340" y="3196"/>
                  <a:pt x="1382" y="3196"/>
                </a:cubicBezTo>
                <a:cubicBezTo>
                  <a:pt x="1424" y="3196"/>
                  <a:pt x="1465" y="3181"/>
                  <a:pt x="1496" y="3149"/>
                </a:cubicBezTo>
                <a:lnTo>
                  <a:pt x="2044" y="2602"/>
                </a:lnTo>
                <a:lnTo>
                  <a:pt x="2044" y="4251"/>
                </a:lnTo>
                <a:cubicBezTo>
                  <a:pt x="2044" y="4341"/>
                  <a:pt x="2115" y="4415"/>
                  <a:pt x="2207" y="4415"/>
                </a:cubicBezTo>
                <a:cubicBezTo>
                  <a:pt x="2295" y="4415"/>
                  <a:pt x="2371" y="4343"/>
                  <a:pt x="2371" y="4251"/>
                </a:cubicBezTo>
                <a:lnTo>
                  <a:pt x="2371" y="2602"/>
                </a:lnTo>
                <a:lnTo>
                  <a:pt x="2937" y="3168"/>
                </a:lnTo>
                <a:cubicBezTo>
                  <a:pt x="2968" y="3200"/>
                  <a:pt x="3010" y="3216"/>
                  <a:pt x="3051" y="3216"/>
                </a:cubicBezTo>
                <a:cubicBezTo>
                  <a:pt x="3093" y="3216"/>
                  <a:pt x="3135" y="3200"/>
                  <a:pt x="3168" y="3168"/>
                </a:cubicBezTo>
                <a:cubicBezTo>
                  <a:pt x="3200" y="3138"/>
                  <a:pt x="3216" y="3094"/>
                  <a:pt x="3216" y="3052"/>
                </a:cubicBezTo>
                <a:cubicBezTo>
                  <a:pt x="3216" y="3013"/>
                  <a:pt x="3200" y="2969"/>
                  <a:pt x="3168" y="2937"/>
                </a:cubicBezTo>
                <a:lnTo>
                  <a:pt x="2602" y="2371"/>
                </a:lnTo>
                <a:lnTo>
                  <a:pt x="4250" y="2371"/>
                </a:lnTo>
                <a:cubicBezTo>
                  <a:pt x="4338" y="2371"/>
                  <a:pt x="4414" y="2300"/>
                  <a:pt x="4414" y="2208"/>
                </a:cubicBezTo>
                <a:cubicBezTo>
                  <a:pt x="4414" y="2115"/>
                  <a:pt x="4343" y="2044"/>
                  <a:pt x="4253" y="2044"/>
                </a:cubicBezTo>
                <a:lnTo>
                  <a:pt x="2602" y="2044"/>
                </a:lnTo>
                <a:lnTo>
                  <a:pt x="3110" y="1534"/>
                </a:lnTo>
                <a:cubicBezTo>
                  <a:pt x="3172" y="1469"/>
                  <a:pt x="3172" y="1365"/>
                  <a:pt x="3110" y="1303"/>
                </a:cubicBezTo>
                <a:cubicBezTo>
                  <a:pt x="3079" y="1270"/>
                  <a:pt x="3037" y="1254"/>
                  <a:pt x="2995" y="1254"/>
                </a:cubicBezTo>
                <a:cubicBezTo>
                  <a:pt x="2952" y="1254"/>
                  <a:pt x="2910" y="1270"/>
                  <a:pt x="2879" y="1303"/>
                </a:cubicBezTo>
                <a:lnTo>
                  <a:pt x="2371" y="1811"/>
                </a:lnTo>
                <a:lnTo>
                  <a:pt x="2371" y="165"/>
                </a:lnTo>
                <a:cubicBezTo>
                  <a:pt x="2371" y="75"/>
                  <a:pt x="2300" y="1"/>
                  <a:pt x="2207" y="1"/>
                </a:cubicBezTo>
                <a:close/>
              </a:path>
            </a:pathLst>
          </a:custGeom>
          <a:solidFill>
            <a:srgbClr val="1111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4"/>
          <p:cNvSpPr/>
          <p:nvPr/>
        </p:nvSpPr>
        <p:spPr>
          <a:xfrm rot="-121">
            <a:off x="8428819" y="297146"/>
            <a:ext cx="313200" cy="313266"/>
          </a:xfrm>
          <a:custGeom>
            <a:avLst/>
            <a:gdLst/>
            <a:ahLst/>
            <a:cxnLst/>
            <a:rect l="l" t="t" r="r" b="b"/>
            <a:pathLst>
              <a:path w="4415" h="4415" extrusionOk="0">
                <a:moveTo>
                  <a:pt x="2207" y="1"/>
                </a:moveTo>
                <a:cubicBezTo>
                  <a:pt x="2117" y="1"/>
                  <a:pt x="2044" y="72"/>
                  <a:pt x="2044" y="165"/>
                </a:cubicBezTo>
                <a:lnTo>
                  <a:pt x="2044" y="1811"/>
                </a:lnTo>
                <a:lnTo>
                  <a:pt x="1457" y="1226"/>
                </a:lnTo>
                <a:cubicBezTo>
                  <a:pt x="1425" y="1195"/>
                  <a:pt x="1383" y="1180"/>
                  <a:pt x="1341" y="1180"/>
                </a:cubicBezTo>
                <a:cubicBezTo>
                  <a:pt x="1299" y="1180"/>
                  <a:pt x="1257" y="1195"/>
                  <a:pt x="1226" y="1226"/>
                </a:cubicBezTo>
                <a:cubicBezTo>
                  <a:pt x="1162" y="1291"/>
                  <a:pt x="1162" y="1395"/>
                  <a:pt x="1226" y="1457"/>
                </a:cubicBezTo>
                <a:lnTo>
                  <a:pt x="1808" y="2044"/>
                </a:lnTo>
                <a:lnTo>
                  <a:pt x="164" y="2044"/>
                </a:lnTo>
                <a:cubicBezTo>
                  <a:pt x="74" y="2044"/>
                  <a:pt x="1" y="2115"/>
                  <a:pt x="1" y="2208"/>
                </a:cubicBezTo>
                <a:cubicBezTo>
                  <a:pt x="1" y="2300"/>
                  <a:pt x="72" y="2371"/>
                  <a:pt x="164" y="2371"/>
                </a:cubicBezTo>
                <a:lnTo>
                  <a:pt x="1808" y="2371"/>
                </a:lnTo>
                <a:lnTo>
                  <a:pt x="1266" y="2919"/>
                </a:lnTo>
                <a:cubicBezTo>
                  <a:pt x="1203" y="2981"/>
                  <a:pt x="1203" y="3085"/>
                  <a:pt x="1266" y="3149"/>
                </a:cubicBezTo>
                <a:cubicBezTo>
                  <a:pt x="1298" y="3181"/>
                  <a:pt x="1340" y="3196"/>
                  <a:pt x="1382" y="3196"/>
                </a:cubicBezTo>
                <a:cubicBezTo>
                  <a:pt x="1424" y="3196"/>
                  <a:pt x="1465" y="3181"/>
                  <a:pt x="1496" y="3149"/>
                </a:cubicBezTo>
                <a:lnTo>
                  <a:pt x="2044" y="2602"/>
                </a:lnTo>
                <a:lnTo>
                  <a:pt x="2044" y="4251"/>
                </a:lnTo>
                <a:cubicBezTo>
                  <a:pt x="2044" y="4341"/>
                  <a:pt x="2115" y="4415"/>
                  <a:pt x="2207" y="4415"/>
                </a:cubicBezTo>
                <a:cubicBezTo>
                  <a:pt x="2295" y="4415"/>
                  <a:pt x="2371" y="4343"/>
                  <a:pt x="2371" y="4251"/>
                </a:cubicBezTo>
                <a:lnTo>
                  <a:pt x="2371" y="2602"/>
                </a:lnTo>
                <a:lnTo>
                  <a:pt x="2937" y="3168"/>
                </a:lnTo>
                <a:cubicBezTo>
                  <a:pt x="2968" y="3200"/>
                  <a:pt x="3010" y="3216"/>
                  <a:pt x="3051" y="3216"/>
                </a:cubicBezTo>
                <a:cubicBezTo>
                  <a:pt x="3093" y="3216"/>
                  <a:pt x="3135" y="3200"/>
                  <a:pt x="3168" y="3168"/>
                </a:cubicBezTo>
                <a:cubicBezTo>
                  <a:pt x="3200" y="3138"/>
                  <a:pt x="3216" y="3094"/>
                  <a:pt x="3216" y="3052"/>
                </a:cubicBezTo>
                <a:cubicBezTo>
                  <a:pt x="3216" y="3013"/>
                  <a:pt x="3200" y="2969"/>
                  <a:pt x="3168" y="2937"/>
                </a:cubicBezTo>
                <a:lnTo>
                  <a:pt x="2602" y="2371"/>
                </a:lnTo>
                <a:lnTo>
                  <a:pt x="4250" y="2371"/>
                </a:lnTo>
                <a:cubicBezTo>
                  <a:pt x="4338" y="2371"/>
                  <a:pt x="4414" y="2300"/>
                  <a:pt x="4414" y="2208"/>
                </a:cubicBezTo>
                <a:cubicBezTo>
                  <a:pt x="4414" y="2115"/>
                  <a:pt x="4343" y="2044"/>
                  <a:pt x="4253" y="2044"/>
                </a:cubicBezTo>
                <a:lnTo>
                  <a:pt x="2602" y="2044"/>
                </a:lnTo>
                <a:lnTo>
                  <a:pt x="3110" y="1534"/>
                </a:lnTo>
                <a:cubicBezTo>
                  <a:pt x="3172" y="1469"/>
                  <a:pt x="3172" y="1365"/>
                  <a:pt x="3110" y="1303"/>
                </a:cubicBezTo>
                <a:cubicBezTo>
                  <a:pt x="3079" y="1270"/>
                  <a:pt x="3037" y="1254"/>
                  <a:pt x="2995" y="1254"/>
                </a:cubicBezTo>
                <a:cubicBezTo>
                  <a:pt x="2952" y="1254"/>
                  <a:pt x="2910" y="1270"/>
                  <a:pt x="2879" y="1303"/>
                </a:cubicBezTo>
                <a:lnTo>
                  <a:pt x="2371" y="1811"/>
                </a:lnTo>
                <a:lnTo>
                  <a:pt x="2371" y="165"/>
                </a:lnTo>
                <a:cubicBezTo>
                  <a:pt x="2371" y="75"/>
                  <a:pt x="2300" y="1"/>
                  <a:pt x="2207" y="1"/>
                </a:cubicBezTo>
                <a:close/>
              </a:path>
            </a:pathLst>
          </a:custGeom>
          <a:solidFill>
            <a:srgbClr val="1111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4"/>
          <p:cNvSpPr/>
          <p:nvPr/>
        </p:nvSpPr>
        <p:spPr>
          <a:xfrm rot="1693063">
            <a:off x="8360138" y="734598"/>
            <a:ext cx="450557" cy="450542"/>
          </a:xfrm>
          <a:custGeom>
            <a:avLst/>
            <a:gdLst/>
            <a:ahLst/>
            <a:cxnLst/>
            <a:rect l="l" t="t" r="r" b="b"/>
            <a:pathLst>
              <a:path w="13298" h="13298" extrusionOk="0">
                <a:moveTo>
                  <a:pt x="8435" y="1"/>
                </a:moveTo>
                <a:lnTo>
                  <a:pt x="6159" y="2935"/>
                </a:lnTo>
                <a:lnTo>
                  <a:pt x="3211" y="684"/>
                </a:lnTo>
                <a:lnTo>
                  <a:pt x="3678" y="4366"/>
                </a:lnTo>
                <a:lnTo>
                  <a:pt x="0" y="4862"/>
                </a:lnTo>
                <a:lnTo>
                  <a:pt x="2934" y="7134"/>
                </a:lnTo>
                <a:lnTo>
                  <a:pt x="681" y="10086"/>
                </a:lnTo>
                <a:lnTo>
                  <a:pt x="681" y="10086"/>
                </a:lnTo>
                <a:lnTo>
                  <a:pt x="4363" y="9618"/>
                </a:lnTo>
                <a:lnTo>
                  <a:pt x="4860" y="13297"/>
                </a:lnTo>
                <a:lnTo>
                  <a:pt x="7133" y="10363"/>
                </a:lnTo>
                <a:lnTo>
                  <a:pt x="10086" y="12616"/>
                </a:lnTo>
                <a:lnTo>
                  <a:pt x="9617" y="8932"/>
                </a:lnTo>
                <a:lnTo>
                  <a:pt x="13297" y="8438"/>
                </a:lnTo>
                <a:lnTo>
                  <a:pt x="10363" y="6164"/>
                </a:lnTo>
                <a:lnTo>
                  <a:pt x="12614" y="3212"/>
                </a:lnTo>
                <a:lnTo>
                  <a:pt x="12614" y="3212"/>
                </a:lnTo>
                <a:lnTo>
                  <a:pt x="8932" y="3680"/>
                </a:lnTo>
                <a:lnTo>
                  <a:pt x="8435" y="1"/>
                </a:lnTo>
                <a:close/>
              </a:path>
            </a:pathLst>
          </a:custGeom>
          <a:solidFill>
            <a:schemeClr val="dk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4"/>
          <p:cNvSpPr/>
          <p:nvPr/>
        </p:nvSpPr>
        <p:spPr>
          <a:xfrm rot="-1179399">
            <a:off x="300170" y="975710"/>
            <a:ext cx="300980" cy="300782"/>
          </a:xfrm>
          <a:custGeom>
            <a:avLst/>
            <a:gdLst/>
            <a:ahLst/>
            <a:cxnLst/>
            <a:rect l="l" t="t" r="r" b="b"/>
            <a:pathLst>
              <a:path w="3156" h="3154" extrusionOk="0">
                <a:moveTo>
                  <a:pt x="1579" y="0"/>
                </a:moveTo>
                <a:lnTo>
                  <a:pt x="1018" y="1018"/>
                </a:lnTo>
                <a:lnTo>
                  <a:pt x="0" y="1577"/>
                </a:lnTo>
                <a:lnTo>
                  <a:pt x="1018" y="2135"/>
                </a:lnTo>
                <a:lnTo>
                  <a:pt x="1579" y="3153"/>
                </a:lnTo>
                <a:lnTo>
                  <a:pt x="2135" y="2135"/>
                </a:lnTo>
                <a:lnTo>
                  <a:pt x="3156" y="1577"/>
                </a:lnTo>
                <a:lnTo>
                  <a:pt x="2135" y="1018"/>
                </a:lnTo>
                <a:lnTo>
                  <a:pt x="1579" y="0"/>
                </a:lnTo>
                <a:close/>
              </a:path>
            </a:pathLst>
          </a:custGeom>
          <a:solidFill>
            <a:schemeClr val="lt2"/>
          </a:solidFill>
          <a:ln w="19050" cap="rnd" cmpd="sng">
            <a:solidFill>
              <a:srgbClr val="11111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8"/>
          <p:cNvSpPr/>
          <p:nvPr/>
        </p:nvSpPr>
        <p:spPr>
          <a:xfrm>
            <a:off x="216750" y="224475"/>
            <a:ext cx="8710500" cy="4706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2863" dist="9525" algn="bl" rotWithShape="0">
              <a:srgbClr val="D9D9D9">
                <a:alpha val="2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8"/>
          <p:cNvSpPr txBox="1">
            <a:spLocks noGrp="1"/>
          </p:cNvSpPr>
          <p:nvPr>
            <p:ph type="title"/>
          </p:nvPr>
        </p:nvSpPr>
        <p:spPr>
          <a:xfrm>
            <a:off x="2317950" y="1307100"/>
            <a:ext cx="45081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99" name="Google Shape;99;p8"/>
          <p:cNvSpPr/>
          <p:nvPr/>
        </p:nvSpPr>
        <p:spPr>
          <a:xfrm rot="121" flipH="1">
            <a:off x="8512774" y="400779"/>
            <a:ext cx="313200" cy="313266"/>
          </a:xfrm>
          <a:custGeom>
            <a:avLst/>
            <a:gdLst/>
            <a:ahLst/>
            <a:cxnLst/>
            <a:rect l="l" t="t" r="r" b="b"/>
            <a:pathLst>
              <a:path w="4415" h="4415" extrusionOk="0">
                <a:moveTo>
                  <a:pt x="2207" y="1"/>
                </a:moveTo>
                <a:cubicBezTo>
                  <a:pt x="2117" y="1"/>
                  <a:pt x="2044" y="72"/>
                  <a:pt x="2044" y="165"/>
                </a:cubicBezTo>
                <a:lnTo>
                  <a:pt x="2044" y="1811"/>
                </a:lnTo>
                <a:lnTo>
                  <a:pt x="1457" y="1226"/>
                </a:lnTo>
                <a:cubicBezTo>
                  <a:pt x="1425" y="1195"/>
                  <a:pt x="1383" y="1180"/>
                  <a:pt x="1341" y="1180"/>
                </a:cubicBezTo>
                <a:cubicBezTo>
                  <a:pt x="1299" y="1180"/>
                  <a:pt x="1257" y="1195"/>
                  <a:pt x="1226" y="1226"/>
                </a:cubicBezTo>
                <a:cubicBezTo>
                  <a:pt x="1162" y="1291"/>
                  <a:pt x="1162" y="1395"/>
                  <a:pt x="1226" y="1457"/>
                </a:cubicBezTo>
                <a:lnTo>
                  <a:pt x="1808" y="2044"/>
                </a:lnTo>
                <a:lnTo>
                  <a:pt x="164" y="2044"/>
                </a:lnTo>
                <a:cubicBezTo>
                  <a:pt x="74" y="2044"/>
                  <a:pt x="1" y="2115"/>
                  <a:pt x="1" y="2208"/>
                </a:cubicBezTo>
                <a:cubicBezTo>
                  <a:pt x="1" y="2300"/>
                  <a:pt x="72" y="2371"/>
                  <a:pt x="164" y="2371"/>
                </a:cubicBezTo>
                <a:lnTo>
                  <a:pt x="1808" y="2371"/>
                </a:lnTo>
                <a:lnTo>
                  <a:pt x="1266" y="2919"/>
                </a:lnTo>
                <a:cubicBezTo>
                  <a:pt x="1203" y="2981"/>
                  <a:pt x="1203" y="3085"/>
                  <a:pt x="1266" y="3149"/>
                </a:cubicBezTo>
                <a:cubicBezTo>
                  <a:pt x="1298" y="3181"/>
                  <a:pt x="1340" y="3196"/>
                  <a:pt x="1382" y="3196"/>
                </a:cubicBezTo>
                <a:cubicBezTo>
                  <a:pt x="1424" y="3196"/>
                  <a:pt x="1465" y="3181"/>
                  <a:pt x="1496" y="3149"/>
                </a:cubicBezTo>
                <a:lnTo>
                  <a:pt x="2044" y="2602"/>
                </a:lnTo>
                <a:lnTo>
                  <a:pt x="2044" y="4251"/>
                </a:lnTo>
                <a:cubicBezTo>
                  <a:pt x="2044" y="4341"/>
                  <a:pt x="2115" y="4415"/>
                  <a:pt x="2207" y="4415"/>
                </a:cubicBezTo>
                <a:cubicBezTo>
                  <a:pt x="2295" y="4415"/>
                  <a:pt x="2371" y="4343"/>
                  <a:pt x="2371" y="4251"/>
                </a:cubicBezTo>
                <a:lnTo>
                  <a:pt x="2371" y="2602"/>
                </a:lnTo>
                <a:lnTo>
                  <a:pt x="2937" y="3168"/>
                </a:lnTo>
                <a:cubicBezTo>
                  <a:pt x="2968" y="3200"/>
                  <a:pt x="3010" y="3216"/>
                  <a:pt x="3051" y="3216"/>
                </a:cubicBezTo>
                <a:cubicBezTo>
                  <a:pt x="3093" y="3216"/>
                  <a:pt x="3135" y="3200"/>
                  <a:pt x="3168" y="3168"/>
                </a:cubicBezTo>
                <a:cubicBezTo>
                  <a:pt x="3200" y="3138"/>
                  <a:pt x="3216" y="3094"/>
                  <a:pt x="3216" y="3052"/>
                </a:cubicBezTo>
                <a:cubicBezTo>
                  <a:pt x="3216" y="3013"/>
                  <a:pt x="3200" y="2969"/>
                  <a:pt x="3168" y="2937"/>
                </a:cubicBezTo>
                <a:lnTo>
                  <a:pt x="2602" y="2371"/>
                </a:lnTo>
                <a:lnTo>
                  <a:pt x="4250" y="2371"/>
                </a:lnTo>
                <a:cubicBezTo>
                  <a:pt x="4338" y="2371"/>
                  <a:pt x="4414" y="2300"/>
                  <a:pt x="4414" y="2208"/>
                </a:cubicBezTo>
                <a:cubicBezTo>
                  <a:pt x="4414" y="2115"/>
                  <a:pt x="4343" y="2044"/>
                  <a:pt x="4253" y="2044"/>
                </a:cubicBezTo>
                <a:lnTo>
                  <a:pt x="2602" y="2044"/>
                </a:lnTo>
                <a:lnTo>
                  <a:pt x="3110" y="1534"/>
                </a:lnTo>
                <a:cubicBezTo>
                  <a:pt x="3172" y="1469"/>
                  <a:pt x="3172" y="1365"/>
                  <a:pt x="3110" y="1303"/>
                </a:cubicBezTo>
                <a:cubicBezTo>
                  <a:pt x="3079" y="1270"/>
                  <a:pt x="3037" y="1254"/>
                  <a:pt x="2995" y="1254"/>
                </a:cubicBezTo>
                <a:cubicBezTo>
                  <a:pt x="2952" y="1254"/>
                  <a:pt x="2910" y="1270"/>
                  <a:pt x="2879" y="1303"/>
                </a:cubicBezTo>
                <a:lnTo>
                  <a:pt x="2371" y="1811"/>
                </a:lnTo>
                <a:lnTo>
                  <a:pt x="2371" y="165"/>
                </a:lnTo>
                <a:cubicBezTo>
                  <a:pt x="2371" y="75"/>
                  <a:pt x="2300" y="1"/>
                  <a:pt x="2207" y="1"/>
                </a:cubicBezTo>
                <a:close/>
              </a:path>
            </a:pathLst>
          </a:custGeom>
          <a:solidFill>
            <a:srgbClr val="1111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8"/>
          <p:cNvSpPr/>
          <p:nvPr/>
        </p:nvSpPr>
        <p:spPr>
          <a:xfrm rot="121" flipH="1">
            <a:off x="360445" y="3744540"/>
            <a:ext cx="313200" cy="313266"/>
          </a:xfrm>
          <a:custGeom>
            <a:avLst/>
            <a:gdLst/>
            <a:ahLst/>
            <a:cxnLst/>
            <a:rect l="l" t="t" r="r" b="b"/>
            <a:pathLst>
              <a:path w="4415" h="4415" extrusionOk="0">
                <a:moveTo>
                  <a:pt x="2207" y="1"/>
                </a:moveTo>
                <a:cubicBezTo>
                  <a:pt x="2117" y="1"/>
                  <a:pt x="2044" y="72"/>
                  <a:pt x="2044" y="165"/>
                </a:cubicBezTo>
                <a:lnTo>
                  <a:pt x="2044" y="1811"/>
                </a:lnTo>
                <a:lnTo>
                  <a:pt x="1457" y="1226"/>
                </a:lnTo>
                <a:cubicBezTo>
                  <a:pt x="1425" y="1195"/>
                  <a:pt x="1383" y="1180"/>
                  <a:pt x="1341" y="1180"/>
                </a:cubicBezTo>
                <a:cubicBezTo>
                  <a:pt x="1299" y="1180"/>
                  <a:pt x="1257" y="1195"/>
                  <a:pt x="1226" y="1226"/>
                </a:cubicBezTo>
                <a:cubicBezTo>
                  <a:pt x="1162" y="1291"/>
                  <a:pt x="1162" y="1395"/>
                  <a:pt x="1226" y="1457"/>
                </a:cubicBezTo>
                <a:lnTo>
                  <a:pt x="1808" y="2044"/>
                </a:lnTo>
                <a:lnTo>
                  <a:pt x="164" y="2044"/>
                </a:lnTo>
                <a:cubicBezTo>
                  <a:pt x="74" y="2044"/>
                  <a:pt x="1" y="2115"/>
                  <a:pt x="1" y="2208"/>
                </a:cubicBezTo>
                <a:cubicBezTo>
                  <a:pt x="1" y="2300"/>
                  <a:pt x="72" y="2371"/>
                  <a:pt x="164" y="2371"/>
                </a:cubicBezTo>
                <a:lnTo>
                  <a:pt x="1808" y="2371"/>
                </a:lnTo>
                <a:lnTo>
                  <a:pt x="1266" y="2919"/>
                </a:lnTo>
                <a:cubicBezTo>
                  <a:pt x="1203" y="2981"/>
                  <a:pt x="1203" y="3085"/>
                  <a:pt x="1266" y="3149"/>
                </a:cubicBezTo>
                <a:cubicBezTo>
                  <a:pt x="1298" y="3181"/>
                  <a:pt x="1340" y="3196"/>
                  <a:pt x="1382" y="3196"/>
                </a:cubicBezTo>
                <a:cubicBezTo>
                  <a:pt x="1424" y="3196"/>
                  <a:pt x="1465" y="3181"/>
                  <a:pt x="1496" y="3149"/>
                </a:cubicBezTo>
                <a:lnTo>
                  <a:pt x="2044" y="2602"/>
                </a:lnTo>
                <a:lnTo>
                  <a:pt x="2044" y="4251"/>
                </a:lnTo>
                <a:cubicBezTo>
                  <a:pt x="2044" y="4341"/>
                  <a:pt x="2115" y="4415"/>
                  <a:pt x="2207" y="4415"/>
                </a:cubicBezTo>
                <a:cubicBezTo>
                  <a:pt x="2295" y="4415"/>
                  <a:pt x="2371" y="4343"/>
                  <a:pt x="2371" y="4251"/>
                </a:cubicBezTo>
                <a:lnTo>
                  <a:pt x="2371" y="2602"/>
                </a:lnTo>
                <a:lnTo>
                  <a:pt x="2937" y="3168"/>
                </a:lnTo>
                <a:cubicBezTo>
                  <a:pt x="2968" y="3200"/>
                  <a:pt x="3010" y="3216"/>
                  <a:pt x="3051" y="3216"/>
                </a:cubicBezTo>
                <a:cubicBezTo>
                  <a:pt x="3093" y="3216"/>
                  <a:pt x="3135" y="3200"/>
                  <a:pt x="3168" y="3168"/>
                </a:cubicBezTo>
                <a:cubicBezTo>
                  <a:pt x="3200" y="3138"/>
                  <a:pt x="3216" y="3094"/>
                  <a:pt x="3216" y="3052"/>
                </a:cubicBezTo>
                <a:cubicBezTo>
                  <a:pt x="3216" y="3013"/>
                  <a:pt x="3200" y="2969"/>
                  <a:pt x="3168" y="2937"/>
                </a:cubicBezTo>
                <a:lnTo>
                  <a:pt x="2602" y="2371"/>
                </a:lnTo>
                <a:lnTo>
                  <a:pt x="4250" y="2371"/>
                </a:lnTo>
                <a:cubicBezTo>
                  <a:pt x="4338" y="2371"/>
                  <a:pt x="4414" y="2300"/>
                  <a:pt x="4414" y="2208"/>
                </a:cubicBezTo>
                <a:cubicBezTo>
                  <a:pt x="4414" y="2115"/>
                  <a:pt x="4343" y="2044"/>
                  <a:pt x="4253" y="2044"/>
                </a:cubicBezTo>
                <a:lnTo>
                  <a:pt x="2602" y="2044"/>
                </a:lnTo>
                <a:lnTo>
                  <a:pt x="3110" y="1534"/>
                </a:lnTo>
                <a:cubicBezTo>
                  <a:pt x="3172" y="1469"/>
                  <a:pt x="3172" y="1365"/>
                  <a:pt x="3110" y="1303"/>
                </a:cubicBezTo>
                <a:cubicBezTo>
                  <a:pt x="3079" y="1270"/>
                  <a:pt x="3037" y="1254"/>
                  <a:pt x="2995" y="1254"/>
                </a:cubicBezTo>
                <a:cubicBezTo>
                  <a:pt x="2952" y="1254"/>
                  <a:pt x="2910" y="1270"/>
                  <a:pt x="2879" y="1303"/>
                </a:cubicBezTo>
                <a:lnTo>
                  <a:pt x="2371" y="1811"/>
                </a:lnTo>
                <a:lnTo>
                  <a:pt x="2371" y="165"/>
                </a:lnTo>
                <a:cubicBezTo>
                  <a:pt x="2371" y="75"/>
                  <a:pt x="2300" y="1"/>
                  <a:pt x="2207" y="1"/>
                </a:cubicBezTo>
                <a:close/>
              </a:path>
            </a:pathLst>
          </a:custGeom>
          <a:solidFill>
            <a:srgbClr val="1111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1" name="Google Shape;101;p8"/>
          <p:cNvGrpSpPr/>
          <p:nvPr/>
        </p:nvGrpSpPr>
        <p:grpSpPr>
          <a:xfrm rot="-9752175" flipH="1">
            <a:off x="428912" y="4223701"/>
            <a:ext cx="405881" cy="405642"/>
            <a:chOff x="1202781" y="1214802"/>
            <a:chExt cx="405884" cy="405645"/>
          </a:xfrm>
        </p:grpSpPr>
        <p:sp>
          <p:nvSpPr>
            <p:cNvPr id="102" name="Google Shape;102;p8"/>
            <p:cNvSpPr/>
            <p:nvPr/>
          </p:nvSpPr>
          <p:spPr>
            <a:xfrm rot="125452">
              <a:off x="1209794" y="1221820"/>
              <a:ext cx="391857" cy="391609"/>
            </a:xfrm>
            <a:custGeom>
              <a:avLst/>
              <a:gdLst/>
              <a:ahLst/>
              <a:cxnLst/>
              <a:rect l="l" t="t" r="r" b="b"/>
              <a:pathLst>
                <a:path w="3156" h="3154" extrusionOk="0">
                  <a:moveTo>
                    <a:pt x="1579" y="0"/>
                  </a:moveTo>
                  <a:lnTo>
                    <a:pt x="1018" y="1018"/>
                  </a:lnTo>
                  <a:lnTo>
                    <a:pt x="0" y="1577"/>
                  </a:lnTo>
                  <a:lnTo>
                    <a:pt x="1018" y="2135"/>
                  </a:lnTo>
                  <a:lnTo>
                    <a:pt x="1579" y="3153"/>
                  </a:lnTo>
                  <a:lnTo>
                    <a:pt x="2135" y="2135"/>
                  </a:lnTo>
                  <a:lnTo>
                    <a:pt x="3156" y="1577"/>
                  </a:lnTo>
                  <a:lnTo>
                    <a:pt x="2135" y="1018"/>
                  </a:lnTo>
                  <a:lnTo>
                    <a:pt x="1579" y="0"/>
                  </a:lnTo>
                  <a:close/>
                </a:path>
              </a:pathLst>
            </a:custGeom>
            <a:solidFill>
              <a:schemeClr val="accent2"/>
            </a:solidFill>
            <a:ln w="1524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8"/>
            <p:cNvSpPr/>
            <p:nvPr/>
          </p:nvSpPr>
          <p:spPr>
            <a:xfrm rot="125452">
              <a:off x="1209794" y="1221820"/>
              <a:ext cx="391857" cy="391609"/>
            </a:xfrm>
            <a:custGeom>
              <a:avLst/>
              <a:gdLst/>
              <a:ahLst/>
              <a:cxnLst/>
              <a:rect l="l" t="t" r="r" b="b"/>
              <a:pathLst>
                <a:path w="3156" h="3154" extrusionOk="0">
                  <a:moveTo>
                    <a:pt x="1579" y="0"/>
                  </a:moveTo>
                  <a:lnTo>
                    <a:pt x="1018" y="1018"/>
                  </a:lnTo>
                  <a:lnTo>
                    <a:pt x="0" y="1577"/>
                  </a:lnTo>
                  <a:lnTo>
                    <a:pt x="1018" y="2135"/>
                  </a:lnTo>
                  <a:lnTo>
                    <a:pt x="1579" y="3153"/>
                  </a:lnTo>
                  <a:lnTo>
                    <a:pt x="2135" y="2135"/>
                  </a:lnTo>
                  <a:lnTo>
                    <a:pt x="3156" y="1577"/>
                  </a:lnTo>
                  <a:lnTo>
                    <a:pt x="2135" y="1018"/>
                  </a:lnTo>
                  <a:lnTo>
                    <a:pt x="1579" y="0"/>
                  </a:lnTo>
                  <a:close/>
                </a:path>
              </a:pathLst>
            </a:custGeom>
            <a:solidFill>
              <a:schemeClr val="accent1"/>
            </a:solidFill>
            <a:ln w="19050" cap="rnd" cmpd="sng">
              <a:solidFill>
                <a:srgbClr val="1111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" name="Google Shape;104;p8"/>
          <p:cNvSpPr/>
          <p:nvPr/>
        </p:nvSpPr>
        <p:spPr>
          <a:xfrm rot="9831506" flipH="1">
            <a:off x="8379835" y="849155"/>
            <a:ext cx="330762" cy="330762"/>
          </a:xfrm>
          <a:custGeom>
            <a:avLst/>
            <a:gdLst/>
            <a:ahLst/>
            <a:cxnLst/>
            <a:rect l="l" t="t" r="r" b="b"/>
            <a:pathLst>
              <a:path w="13298" h="13298" extrusionOk="0">
                <a:moveTo>
                  <a:pt x="8435" y="1"/>
                </a:moveTo>
                <a:lnTo>
                  <a:pt x="6159" y="2935"/>
                </a:lnTo>
                <a:lnTo>
                  <a:pt x="3211" y="684"/>
                </a:lnTo>
                <a:lnTo>
                  <a:pt x="3678" y="4366"/>
                </a:lnTo>
                <a:lnTo>
                  <a:pt x="0" y="4862"/>
                </a:lnTo>
                <a:lnTo>
                  <a:pt x="2934" y="7134"/>
                </a:lnTo>
                <a:lnTo>
                  <a:pt x="681" y="10086"/>
                </a:lnTo>
                <a:lnTo>
                  <a:pt x="681" y="10086"/>
                </a:lnTo>
                <a:lnTo>
                  <a:pt x="4363" y="9618"/>
                </a:lnTo>
                <a:lnTo>
                  <a:pt x="4860" y="13297"/>
                </a:lnTo>
                <a:lnTo>
                  <a:pt x="7133" y="10363"/>
                </a:lnTo>
                <a:lnTo>
                  <a:pt x="10086" y="12616"/>
                </a:lnTo>
                <a:lnTo>
                  <a:pt x="9617" y="8932"/>
                </a:lnTo>
                <a:lnTo>
                  <a:pt x="13297" y="8438"/>
                </a:lnTo>
                <a:lnTo>
                  <a:pt x="10363" y="6164"/>
                </a:lnTo>
                <a:lnTo>
                  <a:pt x="12614" y="3212"/>
                </a:lnTo>
                <a:lnTo>
                  <a:pt x="12614" y="3212"/>
                </a:lnTo>
                <a:lnTo>
                  <a:pt x="8932" y="3680"/>
                </a:lnTo>
                <a:lnTo>
                  <a:pt x="8435" y="1"/>
                </a:lnTo>
                <a:close/>
              </a:path>
            </a:pathLst>
          </a:custGeom>
          <a:solidFill>
            <a:schemeClr val="dk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5" name="Google Shape;105;p8"/>
          <p:cNvGrpSpPr/>
          <p:nvPr/>
        </p:nvGrpSpPr>
        <p:grpSpPr>
          <a:xfrm rot="1799579" flipH="1">
            <a:off x="8366560" y="4332297"/>
            <a:ext cx="357327" cy="364868"/>
            <a:chOff x="1347253" y="2662813"/>
            <a:chExt cx="386218" cy="394347"/>
          </a:xfrm>
        </p:grpSpPr>
        <p:sp>
          <p:nvSpPr>
            <p:cNvPr id="106" name="Google Shape;106;p8"/>
            <p:cNvSpPr/>
            <p:nvPr/>
          </p:nvSpPr>
          <p:spPr>
            <a:xfrm>
              <a:off x="1357000" y="2673853"/>
              <a:ext cx="366730" cy="372269"/>
            </a:xfrm>
            <a:custGeom>
              <a:avLst/>
              <a:gdLst/>
              <a:ahLst/>
              <a:cxnLst/>
              <a:rect l="l" t="t" r="r" b="b"/>
              <a:pathLst>
                <a:path w="3820" h="3878" extrusionOk="0">
                  <a:moveTo>
                    <a:pt x="931" y="1"/>
                  </a:moveTo>
                  <a:cubicBezTo>
                    <a:pt x="651" y="1"/>
                    <a:pt x="369" y="177"/>
                    <a:pt x="216" y="424"/>
                  </a:cubicBezTo>
                  <a:cubicBezTo>
                    <a:pt x="19" y="738"/>
                    <a:pt x="1" y="1130"/>
                    <a:pt x="40" y="1499"/>
                  </a:cubicBezTo>
                  <a:cubicBezTo>
                    <a:pt x="116" y="2229"/>
                    <a:pt x="391" y="2919"/>
                    <a:pt x="659" y="3596"/>
                  </a:cubicBezTo>
                  <a:cubicBezTo>
                    <a:pt x="698" y="3690"/>
                    <a:pt x="740" y="3792"/>
                    <a:pt x="830" y="3843"/>
                  </a:cubicBezTo>
                  <a:cubicBezTo>
                    <a:pt x="841" y="3852"/>
                    <a:pt x="855" y="3856"/>
                    <a:pt x="867" y="3859"/>
                  </a:cubicBezTo>
                  <a:cubicBezTo>
                    <a:pt x="901" y="3872"/>
                    <a:pt x="938" y="3877"/>
                    <a:pt x="975" y="3877"/>
                  </a:cubicBezTo>
                  <a:cubicBezTo>
                    <a:pt x="1057" y="3877"/>
                    <a:pt x="1142" y="3852"/>
                    <a:pt x="1220" y="3826"/>
                  </a:cubicBezTo>
                  <a:cubicBezTo>
                    <a:pt x="2055" y="3531"/>
                    <a:pt x="2907" y="3162"/>
                    <a:pt x="3480" y="2481"/>
                  </a:cubicBezTo>
                  <a:cubicBezTo>
                    <a:pt x="3664" y="2261"/>
                    <a:pt x="3819" y="1993"/>
                    <a:pt x="3794" y="1707"/>
                  </a:cubicBezTo>
                  <a:cubicBezTo>
                    <a:pt x="3759" y="1303"/>
                    <a:pt x="3346" y="1005"/>
                    <a:pt x="2942" y="982"/>
                  </a:cubicBezTo>
                  <a:cubicBezTo>
                    <a:pt x="2921" y="981"/>
                    <a:pt x="2900" y="981"/>
                    <a:pt x="2880" y="981"/>
                  </a:cubicBezTo>
                  <a:cubicBezTo>
                    <a:pt x="2547" y="981"/>
                    <a:pt x="2227" y="1118"/>
                    <a:pt x="1938" y="1299"/>
                  </a:cubicBezTo>
                  <a:cubicBezTo>
                    <a:pt x="1875" y="1035"/>
                    <a:pt x="1776" y="784"/>
                    <a:pt x="1647" y="548"/>
                  </a:cubicBezTo>
                  <a:cubicBezTo>
                    <a:pt x="1534" y="341"/>
                    <a:pt x="1384" y="135"/>
                    <a:pt x="1164" y="45"/>
                  </a:cubicBezTo>
                  <a:cubicBezTo>
                    <a:pt x="1089" y="15"/>
                    <a:pt x="1010" y="1"/>
                    <a:pt x="931" y="1"/>
                  </a:cubicBezTo>
                  <a:close/>
                </a:path>
              </a:pathLst>
            </a:custGeom>
            <a:solidFill>
              <a:schemeClr val="accent2"/>
            </a:solidFill>
            <a:ln w="1524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7" name="Google Shape;107;p8"/>
            <p:cNvGrpSpPr/>
            <p:nvPr/>
          </p:nvGrpSpPr>
          <p:grpSpPr>
            <a:xfrm>
              <a:off x="1347253" y="2662813"/>
              <a:ext cx="386218" cy="394347"/>
              <a:chOff x="2108925" y="1532425"/>
              <a:chExt cx="100575" cy="102700"/>
            </a:xfrm>
          </p:grpSpPr>
          <p:sp>
            <p:nvSpPr>
              <p:cNvPr id="108" name="Google Shape;108;p8"/>
              <p:cNvSpPr/>
              <p:nvPr/>
            </p:nvSpPr>
            <p:spPr>
              <a:xfrm>
                <a:off x="2111525" y="1535250"/>
                <a:ext cx="95475" cy="96950"/>
              </a:xfrm>
              <a:custGeom>
                <a:avLst/>
                <a:gdLst/>
                <a:ahLst/>
                <a:cxnLst/>
                <a:rect l="l" t="t" r="r" b="b"/>
                <a:pathLst>
                  <a:path w="3819" h="3878" extrusionOk="0">
                    <a:moveTo>
                      <a:pt x="930" y="0"/>
                    </a:moveTo>
                    <a:cubicBezTo>
                      <a:pt x="650" y="0"/>
                      <a:pt x="366" y="177"/>
                      <a:pt x="213" y="424"/>
                    </a:cubicBezTo>
                    <a:cubicBezTo>
                      <a:pt x="21" y="738"/>
                      <a:pt x="1" y="1130"/>
                      <a:pt x="37" y="1499"/>
                    </a:cubicBezTo>
                    <a:cubicBezTo>
                      <a:pt x="114" y="2224"/>
                      <a:pt x="386" y="2912"/>
                      <a:pt x="656" y="3591"/>
                    </a:cubicBezTo>
                    <a:cubicBezTo>
                      <a:pt x="693" y="3685"/>
                      <a:pt x="737" y="3787"/>
                      <a:pt x="825" y="3840"/>
                    </a:cubicBezTo>
                    <a:cubicBezTo>
                      <a:pt x="841" y="3849"/>
                      <a:pt x="855" y="3854"/>
                      <a:pt x="866" y="3861"/>
                    </a:cubicBezTo>
                    <a:cubicBezTo>
                      <a:pt x="899" y="3873"/>
                      <a:pt x="934" y="3878"/>
                      <a:pt x="970" y="3878"/>
                    </a:cubicBezTo>
                    <a:cubicBezTo>
                      <a:pt x="1052" y="3878"/>
                      <a:pt x="1140" y="3851"/>
                      <a:pt x="1217" y="3824"/>
                    </a:cubicBezTo>
                    <a:cubicBezTo>
                      <a:pt x="2055" y="3531"/>
                      <a:pt x="2907" y="3161"/>
                      <a:pt x="3477" y="2480"/>
                    </a:cubicBezTo>
                    <a:cubicBezTo>
                      <a:pt x="3662" y="2261"/>
                      <a:pt x="3819" y="1993"/>
                      <a:pt x="3791" y="1707"/>
                    </a:cubicBezTo>
                    <a:cubicBezTo>
                      <a:pt x="3756" y="1303"/>
                      <a:pt x="3346" y="1005"/>
                      <a:pt x="2942" y="982"/>
                    </a:cubicBezTo>
                    <a:cubicBezTo>
                      <a:pt x="2919" y="981"/>
                      <a:pt x="2896" y="980"/>
                      <a:pt x="2873" y="980"/>
                    </a:cubicBezTo>
                    <a:cubicBezTo>
                      <a:pt x="2542" y="980"/>
                      <a:pt x="2223" y="1119"/>
                      <a:pt x="1937" y="1296"/>
                    </a:cubicBezTo>
                    <a:cubicBezTo>
                      <a:pt x="1873" y="1035"/>
                      <a:pt x="1776" y="784"/>
                      <a:pt x="1644" y="546"/>
                    </a:cubicBezTo>
                    <a:cubicBezTo>
                      <a:pt x="1533" y="338"/>
                      <a:pt x="1383" y="135"/>
                      <a:pt x="1164" y="45"/>
                    </a:cubicBezTo>
                    <a:cubicBezTo>
                      <a:pt x="1088" y="14"/>
                      <a:pt x="1009" y="0"/>
                      <a:pt x="930" y="0"/>
                    </a:cubicBezTo>
                    <a:close/>
                  </a:path>
                </a:pathLst>
              </a:custGeom>
              <a:solidFill>
                <a:srgbClr val="FF57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09;p8"/>
              <p:cNvSpPr/>
              <p:nvPr/>
            </p:nvSpPr>
            <p:spPr>
              <a:xfrm>
                <a:off x="2108925" y="1532425"/>
                <a:ext cx="100575" cy="102700"/>
              </a:xfrm>
              <a:custGeom>
                <a:avLst/>
                <a:gdLst/>
                <a:ahLst/>
                <a:cxnLst/>
                <a:rect l="l" t="t" r="r" b="b"/>
                <a:pathLst>
                  <a:path w="4023" h="4108" extrusionOk="0">
                    <a:moveTo>
                      <a:pt x="788" y="278"/>
                    </a:moveTo>
                    <a:cubicBezTo>
                      <a:pt x="787" y="279"/>
                      <a:pt x="785" y="280"/>
                      <a:pt x="783" y="280"/>
                    </a:cubicBezTo>
                    <a:lnTo>
                      <a:pt x="783" y="280"/>
                    </a:lnTo>
                    <a:cubicBezTo>
                      <a:pt x="785" y="280"/>
                      <a:pt x="787" y="279"/>
                      <a:pt x="788" y="278"/>
                    </a:cubicBezTo>
                    <a:close/>
                    <a:moveTo>
                      <a:pt x="611" y="383"/>
                    </a:moveTo>
                    <a:cubicBezTo>
                      <a:pt x="608" y="385"/>
                      <a:pt x="606" y="387"/>
                      <a:pt x="603" y="389"/>
                    </a:cubicBezTo>
                    <a:cubicBezTo>
                      <a:pt x="606" y="387"/>
                      <a:pt x="608" y="385"/>
                      <a:pt x="611" y="383"/>
                    </a:cubicBezTo>
                    <a:close/>
                    <a:moveTo>
                      <a:pt x="465" y="533"/>
                    </a:moveTo>
                    <a:cubicBezTo>
                      <a:pt x="463" y="535"/>
                      <a:pt x="462" y="537"/>
                      <a:pt x="460" y="539"/>
                    </a:cubicBezTo>
                    <a:cubicBezTo>
                      <a:pt x="462" y="537"/>
                      <a:pt x="463" y="535"/>
                      <a:pt x="465" y="533"/>
                    </a:cubicBezTo>
                    <a:close/>
                    <a:moveTo>
                      <a:pt x="2820" y="1216"/>
                    </a:moveTo>
                    <a:cubicBezTo>
                      <a:pt x="2818" y="1216"/>
                      <a:pt x="2815" y="1217"/>
                      <a:pt x="2813" y="1217"/>
                    </a:cubicBezTo>
                    <a:lnTo>
                      <a:pt x="2813" y="1217"/>
                    </a:lnTo>
                    <a:cubicBezTo>
                      <a:pt x="2816" y="1217"/>
                      <a:pt x="2818" y="1217"/>
                      <a:pt x="2820" y="1216"/>
                    </a:cubicBezTo>
                    <a:close/>
                    <a:moveTo>
                      <a:pt x="3335" y="1277"/>
                    </a:moveTo>
                    <a:cubicBezTo>
                      <a:pt x="3337" y="1278"/>
                      <a:pt x="3339" y="1279"/>
                      <a:pt x="3341" y="1280"/>
                    </a:cubicBezTo>
                    <a:cubicBezTo>
                      <a:pt x="3339" y="1279"/>
                      <a:pt x="3337" y="1278"/>
                      <a:pt x="3335" y="1277"/>
                    </a:cubicBezTo>
                    <a:close/>
                    <a:moveTo>
                      <a:pt x="3740" y="1647"/>
                    </a:moveTo>
                    <a:cubicBezTo>
                      <a:pt x="3743" y="1652"/>
                      <a:pt x="3745" y="1658"/>
                      <a:pt x="3747" y="1663"/>
                    </a:cubicBezTo>
                    <a:lnTo>
                      <a:pt x="3747" y="1663"/>
                    </a:lnTo>
                    <a:cubicBezTo>
                      <a:pt x="3744" y="1658"/>
                      <a:pt x="3742" y="1652"/>
                      <a:pt x="3740" y="1647"/>
                    </a:cubicBezTo>
                    <a:close/>
                    <a:moveTo>
                      <a:pt x="3785" y="1953"/>
                    </a:moveTo>
                    <a:cubicBezTo>
                      <a:pt x="3785" y="1959"/>
                      <a:pt x="3785" y="1965"/>
                      <a:pt x="3784" y="1970"/>
                    </a:cubicBezTo>
                    <a:cubicBezTo>
                      <a:pt x="3784" y="1964"/>
                      <a:pt x="3785" y="1959"/>
                      <a:pt x="3785" y="1953"/>
                    </a:cubicBezTo>
                    <a:close/>
                    <a:moveTo>
                      <a:pt x="3731" y="2141"/>
                    </a:moveTo>
                    <a:lnTo>
                      <a:pt x="3731" y="2141"/>
                    </a:lnTo>
                    <a:cubicBezTo>
                      <a:pt x="3729" y="2145"/>
                      <a:pt x="3727" y="2150"/>
                      <a:pt x="3725" y="2154"/>
                    </a:cubicBezTo>
                    <a:lnTo>
                      <a:pt x="3725" y="2154"/>
                    </a:lnTo>
                    <a:cubicBezTo>
                      <a:pt x="3728" y="2149"/>
                      <a:pt x="3730" y="2145"/>
                      <a:pt x="3731" y="2141"/>
                    </a:cubicBezTo>
                    <a:close/>
                    <a:moveTo>
                      <a:pt x="3725" y="2154"/>
                    </a:moveTo>
                    <a:cubicBezTo>
                      <a:pt x="3725" y="2156"/>
                      <a:pt x="3724" y="2157"/>
                      <a:pt x="3723" y="2159"/>
                    </a:cubicBezTo>
                    <a:lnTo>
                      <a:pt x="3723" y="2159"/>
                    </a:lnTo>
                    <a:cubicBezTo>
                      <a:pt x="3724" y="2157"/>
                      <a:pt x="3725" y="2156"/>
                      <a:pt x="3725" y="2154"/>
                    </a:cubicBezTo>
                    <a:close/>
                    <a:moveTo>
                      <a:pt x="3558" y="2432"/>
                    </a:moveTo>
                    <a:cubicBezTo>
                      <a:pt x="3555" y="2435"/>
                      <a:pt x="3551" y="2440"/>
                      <a:pt x="3547" y="2446"/>
                    </a:cubicBezTo>
                    <a:lnTo>
                      <a:pt x="3547" y="2446"/>
                    </a:lnTo>
                    <a:cubicBezTo>
                      <a:pt x="3551" y="2441"/>
                      <a:pt x="3554" y="2437"/>
                      <a:pt x="3558" y="2432"/>
                    </a:cubicBezTo>
                    <a:close/>
                    <a:moveTo>
                      <a:pt x="882" y="3681"/>
                    </a:moveTo>
                    <a:lnTo>
                      <a:pt x="882" y="3681"/>
                    </a:lnTo>
                    <a:cubicBezTo>
                      <a:pt x="885" y="3687"/>
                      <a:pt x="888" y="3692"/>
                      <a:pt x="890" y="3698"/>
                    </a:cubicBezTo>
                    <a:lnTo>
                      <a:pt x="890" y="3698"/>
                    </a:lnTo>
                    <a:cubicBezTo>
                      <a:pt x="888" y="3692"/>
                      <a:pt x="885" y="3686"/>
                      <a:pt x="882" y="3681"/>
                    </a:cubicBezTo>
                    <a:close/>
                    <a:moveTo>
                      <a:pt x="972" y="3832"/>
                    </a:moveTo>
                    <a:cubicBezTo>
                      <a:pt x="980" y="3838"/>
                      <a:pt x="987" y="3843"/>
                      <a:pt x="993" y="3849"/>
                    </a:cubicBezTo>
                    <a:cubicBezTo>
                      <a:pt x="986" y="3844"/>
                      <a:pt x="978" y="3838"/>
                      <a:pt x="972" y="3832"/>
                    </a:cubicBezTo>
                    <a:close/>
                    <a:moveTo>
                      <a:pt x="996" y="3852"/>
                    </a:moveTo>
                    <a:lnTo>
                      <a:pt x="996" y="3852"/>
                    </a:lnTo>
                    <a:cubicBezTo>
                      <a:pt x="998" y="3852"/>
                      <a:pt x="1000" y="3853"/>
                      <a:pt x="1003" y="3854"/>
                    </a:cubicBezTo>
                    <a:lnTo>
                      <a:pt x="1003" y="3854"/>
                    </a:lnTo>
                    <a:cubicBezTo>
                      <a:pt x="998" y="3854"/>
                      <a:pt x="996" y="3852"/>
                      <a:pt x="996" y="3852"/>
                    </a:cubicBezTo>
                    <a:close/>
                    <a:moveTo>
                      <a:pt x="1037" y="3868"/>
                    </a:moveTo>
                    <a:cubicBezTo>
                      <a:pt x="1041" y="3868"/>
                      <a:pt x="1044" y="3868"/>
                      <a:pt x="1047" y="3869"/>
                    </a:cubicBezTo>
                    <a:lnTo>
                      <a:pt x="1047" y="3869"/>
                    </a:lnTo>
                    <a:cubicBezTo>
                      <a:pt x="1044" y="3869"/>
                      <a:pt x="1041" y="3868"/>
                      <a:pt x="1037" y="3868"/>
                    </a:cubicBezTo>
                    <a:close/>
                    <a:moveTo>
                      <a:pt x="1034" y="224"/>
                    </a:moveTo>
                    <a:cubicBezTo>
                      <a:pt x="1063" y="224"/>
                      <a:pt x="1091" y="226"/>
                      <a:pt x="1120" y="230"/>
                    </a:cubicBezTo>
                    <a:cubicBezTo>
                      <a:pt x="1109" y="230"/>
                      <a:pt x="1099" y="227"/>
                      <a:pt x="1088" y="227"/>
                    </a:cubicBezTo>
                    <a:cubicBezTo>
                      <a:pt x="1134" y="235"/>
                      <a:pt x="1179" y="245"/>
                      <a:pt x="1225" y="261"/>
                    </a:cubicBezTo>
                    <a:lnTo>
                      <a:pt x="1225" y="261"/>
                    </a:lnTo>
                    <a:cubicBezTo>
                      <a:pt x="1270" y="280"/>
                      <a:pt x="1311" y="303"/>
                      <a:pt x="1349" y="331"/>
                    </a:cubicBezTo>
                    <a:lnTo>
                      <a:pt x="1349" y="331"/>
                    </a:lnTo>
                    <a:cubicBezTo>
                      <a:pt x="1349" y="331"/>
                      <a:pt x="1349" y="331"/>
                      <a:pt x="1349" y="331"/>
                    </a:cubicBezTo>
                    <a:lnTo>
                      <a:pt x="1349" y="331"/>
                    </a:lnTo>
                    <a:cubicBezTo>
                      <a:pt x="1349" y="331"/>
                      <a:pt x="1350" y="332"/>
                      <a:pt x="1350" y="332"/>
                    </a:cubicBezTo>
                    <a:lnTo>
                      <a:pt x="1350" y="332"/>
                    </a:lnTo>
                    <a:cubicBezTo>
                      <a:pt x="1350" y="332"/>
                      <a:pt x="1349" y="331"/>
                      <a:pt x="1349" y="331"/>
                    </a:cubicBezTo>
                    <a:lnTo>
                      <a:pt x="1349" y="331"/>
                    </a:lnTo>
                    <a:cubicBezTo>
                      <a:pt x="1353" y="337"/>
                      <a:pt x="1361" y="342"/>
                      <a:pt x="1369" y="348"/>
                    </a:cubicBezTo>
                    <a:lnTo>
                      <a:pt x="1369" y="348"/>
                    </a:lnTo>
                    <a:cubicBezTo>
                      <a:pt x="1363" y="342"/>
                      <a:pt x="1356" y="337"/>
                      <a:pt x="1350" y="332"/>
                    </a:cubicBezTo>
                    <a:lnTo>
                      <a:pt x="1350" y="332"/>
                    </a:lnTo>
                    <a:cubicBezTo>
                      <a:pt x="1357" y="338"/>
                      <a:pt x="1365" y="343"/>
                      <a:pt x="1372" y="350"/>
                    </a:cubicBezTo>
                    <a:cubicBezTo>
                      <a:pt x="1371" y="349"/>
                      <a:pt x="1370" y="348"/>
                      <a:pt x="1369" y="348"/>
                    </a:cubicBezTo>
                    <a:lnTo>
                      <a:pt x="1369" y="348"/>
                    </a:lnTo>
                    <a:cubicBezTo>
                      <a:pt x="1424" y="393"/>
                      <a:pt x="1474" y="449"/>
                      <a:pt x="1517" y="504"/>
                    </a:cubicBezTo>
                    <a:cubicBezTo>
                      <a:pt x="1513" y="495"/>
                      <a:pt x="1506" y="488"/>
                      <a:pt x="1501" y="481"/>
                    </a:cubicBezTo>
                    <a:lnTo>
                      <a:pt x="1501" y="481"/>
                    </a:lnTo>
                    <a:cubicBezTo>
                      <a:pt x="1619" y="634"/>
                      <a:pt x="1709" y="814"/>
                      <a:pt x="1783" y="991"/>
                    </a:cubicBezTo>
                    <a:cubicBezTo>
                      <a:pt x="1783" y="991"/>
                      <a:pt x="1783" y="991"/>
                      <a:pt x="1783" y="991"/>
                    </a:cubicBezTo>
                    <a:lnTo>
                      <a:pt x="1783" y="991"/>
                    </a:lnTo>
                    <a:cubicBezTo>
                      <a:pt x="1842" y="1135"/>
                      <a:pt x="1889" y="1285"/>
                      <a:pt x="1928" y="1437"/>
                    </a:cubicBezTo>
                    <a:cubicBezTo>
                      <a:pt x="1940" y="1489"/>
                      <a:pt x="1992" y="1525"/>
                      <a:pt x="2045" y="1525"/>
                    </a:cubicBezTo>
                    <a:cubicBezTo>
                      <a:pt x="2065" y="1525"/>
                      <a:pt x="2085" y="1520"/>
                      <a:pt x="2104" y="1508"/>
                    </a:cubicBezTo>
                    <a:cubicBezTo>
                      <a:pt x="2219" y="1437"/>
                      <a:pt x="2337" y="1372"/>
                      <a:pt x="2462" y="1319"/>
                    </a:cubicBezTo>
                    <a:lnTo>
                      <a:pt x="2462" y="1319"/>
                    </a:lnTo>
                    <a:cubicBezTo>
                      <a:pt x="2452" y="1321"/>
                      <a:pt x="2441" y="1326"/>
                      <a:pt x="2434" y="1328"/>
                    </a:cubicBezTo>
                    <a:cubicBezTo>
                      <a:pt x="2555" y="1279"/>
                      <a:pt x="2684" y="1239"/>
                      <a:pt x="2813" y="1217"/>
                    </a:cubicBezTo>
                    <a:lnTo>
                      <a:pt x="2813" y="1217"/>
                    </a:lnTo>
                    <a:cubicBezTo>
                      <a:pt x="2811" y="1217"/>
                      <a:pt x="2810" y="1218"/>
                      <a:pt x="2808" y="1218"/>
                    </a:cubicBezTo>
                    <a:cubicBezTo>
                      <a:pt x="2812" y="1217"/>
                      <a:pt x="2817" y="1216"/>
                      <a:pt x="2822" y="1216"/>
                    </a:cubicBezTo>
                    <a:lnTo>
                      <a:pt x="2822" y="1216"/>
                    </a:lnTo>
                    <a:cubicBezTo>
                      <a:pt x="2821" y="1216"/>
                      <a:pt x="2821" y="1216"/>
                      <a:pt x="2820" y="1216"/>
                    </a:cubicBezTo>
                    <a:lnTo>
                      <a:pt x="2820" y="1216"/>
                    </a:lnTo>
                    <a:cubicBezTo>
                      <a:pt x="2822" y="1216"/>
                      <a:pt x="2823" y="1216"/>
                      <a:pt x="2825" y="1215"/>
                    </a:cubicBezTo>
                    <a:lnTo>
                      <a:pt x="2825" y="1215"/>
                    </a:lnTo>
                    <a:cubicBezTo>
                      <a:pt x="2878" y="1209"/>
                      <a:pt x="2932" y="1205"/>
                      <a:pt x="2987" y="1205"/>
                    </a:cubicBezTo>
                    <a:cubicBezTo>
                      <a:pt x="3030" y="1205"/>
                      <a:pt x="3074" y="1207"/>
                      <a:pt x="3117" y="1213"/>
                    </a:cubicBezTo>
                    <a:cubicBezTo>
                      <a:pt x="3106" y="1213"/>
                      <a:pt x="3096" y="1211"/>
                      <a:pt x="3085" y="1211"/>
                    </a:cubicBezTo>
                    <a:cubicBezTo>
                      <a:pt x="3168" y="1221"/>
                      <a:pt x="3246" y="1242"/>
                      <a:pt x="3323" y="1273"/>
                    </a:cubicBezTo>
                    <a:lnTo>
                      <a:pt x="3323" y="1273"/>
                    </a:lnTo>
                    <a:cubicBezTo>
                      <a:pt x="3400" y="1307"/>
                      <a:pt x="3471" y="1349"/>
                      <a:pt x="3537" y="1398"/>
                    </a:cubicBezTo>
                    <a:cubicBezTo>
                      <a:pt x="3530" y="1393"/>
                      <a:pt x="3521" y="1386"/>
                      <a:pt x="3514" y="1381"/>
                    </a:cubicBezTo>
                    <a:lnTo>
                      <a:pt x="3514" y="1381"/>
                    </a:lnTo>
                    <a:cubicBezTo>
                      <a:pt x="3572" y="1428"/>
                      <a:pt x="3627" y="1478"/>
                      <a:pt x="3673" y="1536"/>
                    </a:cubicBezTo>
                    <a:cubicBezTo>
                      <a:pt x="3669" y="1529"/>
                      <a:pt x="3662" y="1520"/>
                      <a:pt x="3657" y="1513"/>
                    </a:cubicBezTo>
                    <a:lnTo>
                      <a:pt x="3657" y="1513"/>
                    </a:lnTo>
                    <a:cubicBezTo>
                      <a:pt x="3692" y="1561"/>
                      <a:pt x="3723" y="1611"/>
                      <a:pt x="3747" y="1664"/>
                    </a:cubicBezTo>
                    <a:lnTo>
                      <a:pt x="3747" y="1664"/>
                    </a:lnTo>
                    <a:cubicBezTo>
                      <a:pt x="3766" y="1714"/>
                      <a:pt x="3778" y="1766"/>
                      <a:pt x="3787" y="1818"/>
                    </a:cubicBezTo>
                    <a:cubicBezTo>
                      <a:pt x="3787" y="1806"/>
                      <a:pt x="3784" y="1797"/>
                      <a:pt x="3784" y="1785"/>
                    </a:cubicBezTo>
                    <a:lnTo>
                      <a:pt x="3784" y="1785"/>
                    </a:lnTo>
                    <a:cubicBezTo>
                      <a:pt x="3790" y="1835"/>
                      <a:pt x="3789" y="1888"/>
                      <a:pt x="3786" y="1939"/>
                    </a:cubicBezTo>
                    <a:lnTo>
                      <a:pt x="3786" y="1939"/>
                    </a:lnTo>
                    <a:cubicBezTo>
                      <a:pt x="3775" y="2019"/>
                      <a:pt x="3752" y="2095"/>
                      <a:pt x="3720" y="2169"/>
                    </a:cubicBezTo>
                    <a:cubicBezTo>
                      <a:pt x="3720" y="2165"/>
                      <a:pt x="3722" y="2162"/>
                      <a:pt x="3723" y="2159"/>
                    </a:cubicBezTo>
                    <a:lnTo>
                      <a:pt x="3723" y="2159"/>
                    </a:lnTo>
                    <a:cubicBezTo>
                      <a:pt x="3676" y="2263"/>
                      <a:pt x="3612" y="2361"/>
                      <a:pt x="3542" y="2455"/>
                    </a:cubicBezTo>
                    <a:cubicBezTo>
                      <a:pt x="3543" y="2452"/>
                      <a:pt x="3545" y="2449"/>
                      <a:pt x="3547" y="2446"/>
                    </a:cubicBezTo>
                    <a:lnTo>
                      <a:pt x="3547" y="2446"/>
                    </a:lnTo>
                    <a:cubicBezTo>
                      <a:pt x="3394" y="2641"/>
                      <a:pt x="3209" y="2816"/>
                      <a:pt x="3013" y="2967"/>
                    </a:cubicBezTo>
                    <a:cubicBezTo>
                      <a:pt x="3022" y="2963"/>
                      <a:pt x="3029" y="2956"/>
                      <a:pt x="3036" y="2951"/>
                    </a:cubicBezTo>
                    <a:lnTo>
                      <a:pt x="3036" y="2951"/>
                    </a:lnTo>
                    <a:cubicBezTo>
                      <a:pt x="2771" y="3157"/>
                      <a:pt x="2475" y="3323"/>
                      <a:pt x="2171" y="3468"/>
                    </a:cubicBezTo>
                    <a:cubicBezTo>
                      <a:pt x="2083" y="3508"/>
                      <a:pt x="1997" y="3549"/>
                      <a:pt x="1907" y="3586"/>
                    </a:cubicBezTo>
                    <a:cubicBezTo>
                      <a:pt x="1917" y="3584"/>
                      <a:pt x="1928" y="3577"/>
                      <a:pt x="1937" y="3575"/>
                    </a:cubicBezTo>
                    <a:lnTo>
                      <a:pt x="1937" y="3575"/>
                    </a:lnTo>
                    <a:cubicBezTo>
                      <a:pt x="1732" y="3660"/>
                      <a:pt x="1522" y="3738"/>
                      <a:pt x="1310" y="3815"/>
                    </a:cubicBezTo>
                    <a:cubicBezTo>
                      <a:pt x="1245" y="3838"/>
                      <a:pt x="1180" y="3856"/>
                      <a:pt x="1111" y="3868"/>
                    </a:cubicBezTo>
                    <a:cubicBezTo>
                      <a:pt x="1123" y="3868"/>
                      <a:pt x="1132" y="3865"/>
                      <a:pt x="1143" y="3865"/>
                    </a:cubicBezTo>
                    <a:cubicBezTo>
                      <a:pt x="1124" y="3869"/>
                      <a:pt x="1105" y="3871"/>
                      <a:pt x="1086" y="3871"/>
                    </a:cubicBezTo>
                    <a:cubicBezTo>
                      <a:pt x="1076" y="3871"/>
                      <a:pt x="1066" y="3870"/>
                      <a:pt x="1056" y="3870"/>
                    </a:cubicBezTo>
                    <a:lnTo>
                      <a:pt x="1056" y="3870"/>
                    </a:lnTo>
                    <a:cubicBezTo>
                      <a:pt x="1045" y="3867"/>
                      <a:pt x="1033" y="3864"/>
                      <a:pt x="1021" y="3861"/>
                    </a:cubicBezTo>
                    <a:lnTo>
                      <a:pt x="1021" y="3861"/>
                    </a:lnTo>
                    <a:cubicBezTo>
                      <a:pt x="1003" y="3852"/>
                      <a:pt x="986" y="3842"/>
                      <a:pt x="971" y="3832"/>
                    </a:cubicBezTo>
                    <a:lnTo>
                      <a:pt x="971" y="3832"/>
                    </a:lnTo>
                    <a:cubicBezTo>
                      <a:pt x="965" y="3825"/>
                      <a:pt x="958" y="3818"/>
                      <a:pt x="952" y="3811"/>
                    </a:cubicBezTo>
                    <a:lnTo>
                      <a:pt x="952" y="3811"/>
                    </a:lnTo>
                    <a:cubicBezTo>
                      <a:pt x="927" y="3778"/>
                      <a:pt x="907" y="3738"/>
                      <a:pt x="890" y="3698"/>
                    </a:cubicBezTo>
                    <a:lnTo>
                      <a:pt x="890" y="3698"/>
                    </a:lnTo>
                    <a:cubicBezTo>
                      <a:pt x="892" y="3703"/>
                      <a:pt x="893" y="3707"/>
                      <a:pt x="894" y="3711"/>
                    </a:cubicBezTo>
                    <a:cubicBezTo>
                      <a:pt x="843" y="3586"/>
                      <a:pt x="795" y="3459"/>
                      <a:pt x="744" y="3334"/>
                    </a:cubicBezTo>
                    <a:cubicBezTo>
                      <a:pt x="696" y="3207"/>
                      <a:pt x="647" y="3078"/>
                      <a:pt x="601" y="2949"/>
                    </a:cubicBezTo>
                    <a:cubicBezTo>
                      <a:pt x="509" y="2688"/>
                      <a:pt x="425" y="2425"/>
                      <a:pt x="361" y="2157"/>
                    </a:cubicBezTo>
                    <a:cubicBezTo>
                      <a:pt x="326" y="2007"/>
                      <a:pt x="298" y="1855"/>
                      <a:pt x="275" y="1702"/>
                    </a:cubicBezTo>
                    <a:lnTo>
                      <a:pt x="275" y="1702"/>
                    </a:lnTo>
                    <a:cubicBezTo>
                      <a:pt x="275" y="1714"/>
                      <a:pt x="278" y="1723"/>
                      <a:pt x="278" y="1735"/>
                    </a:cubicBezTo>
                    <a:cubicBezTo>
                      <a:pt x="246" y="1511"/>
                      <a:pt x="234" y="1284"/>
                      <a:pt x="262" y="1058"/>
                    </a:cubicBezTo>
                    <a:lnTo>
                      <a:pt x="262" y="1058"/>
                    </a:lnTo>
                    <a:cubicBezTo>
                      <a:pt x="262" y="1058"/>
                      <a:pt x="262" y="1058"/>
                      <a:pt x="262" y="1058"/>
                    </a:cubicBezTo>
                    <a:lnTo>
                      <a:pt x="262" y="1058"/>
                    </a:lnTo>
                    <a:cubicBezTo>
                      <a:pt x="262" y="1058"/>
                      <a:pt x="262" y="1057"/>
                      <a:pt x="262" y="1057"/>
                    </a:cubicBezTo>
                    <a:lnTo>
                      <a:pt x="262" y="1057"/>
                    </a:lnTo>
                    <a:cubicBezTo>
                      <a:pt x="262" y="1057"/>
                      <a:pt x="262" y="1057"/>
                      <a:pt x="262" y="1058"/>
                    </a:cubicBezTo>
                    <a:lnTo>
                      <a:pt x="262" y="1058"/>
                    </a:lnTo>
                    <a:cubicBezTo>
                      <a:pt x="263" y="1054"/>
                      <a:pt x="263" y="1051"/>
                      <a:pt x="264" y="1048"/>
                    </a:cubicBezTo>
                    <a:lnTo>
                      <a:pt x="264" y="1048"/>
                    </a:lnTo>
                    <a:cubicBezTo>
                      <a:pt x="263" y="1051"/>
                      <a:pt x="263" y="1054"/>
                      <a:pt x="262" y="1057"/>
                    </a:cubicBezTo>
                    <a:lnTo>
                      <a:pt x="262" y="1057"/>
                    </a:lnTo>
                    <a:cubicBezTo>
                      <a:pt x="263" y="1052"/>
                      <a:pt x="263" y="1048"/>
                      <a:pt x="264" y="1044"/>
                    </a:cubicBezTo>
                    <a:lnTo>
                      <a:pt x="264" y="1044"/>
                    </a:lnTo>
                    <a:cubicBezTo>
                      <a:pt x="264" y="1045"/>
                      <a:pt x="264" y="1047"/>
                      <a:pt x="264" y="1048"/>
                    </a:cubicBezTo>
                    <a:lnTo>
                      <a:pt x="264" y="1048"/>
                    </a:lnTo>
                    <a:cubicBezTo>
                      <a:pt x="281" y="940"/>
                      <a:pt x="306" y="834"/>
                      <a:pt x="348" y="733"/>
                    </a:cubicBezTo>
                    <a:lnTo>
                      <a:pt x="348" y="733"/>
                    </a:lnTo>
                    <a:cubicBezTo>
                      <a:pt x="347" y="737"/>
                      <a:pt x="345" y="741"/>
                      <a:pt x="345" y="744"/>
                    </a:cubicBezTo>
                    <a:cubicBezTo>
                      <a:pt x="379" y="664"/>
                      <a:pt x="421" y="585"/>
                      <a:pt x="476" y="516"/>
                    </a:cubicBezTo>
                    <a:lnTo>
                      <a:pt x="476" y="516"/>
                    </a:lnTo>
                    <a:cubicBezTo>
                      <a:pt x="472" y="522"/>
                      <a:pt x="468" y="528"/>
                      <a:pt x="465" y="533"/>
                    </a:cubicBezTo>
                    <a:lnTo>
                      <a:pt x="465" y="533"/>
                    </a:lnTo>
                    <a:cubicBezTo>
                      <a:pt x="512" y="473"/>
                      <a:pt x="564" y="420"/>
                      <a:pt x="626" y="373"/>
                    </a:cubicBezTo>
                    <a:lnTo>
                      <a:pt x="626" y="373"/>
                    </a:lnTo>
                    <a:cubicBezTo>
                      <a:pt x="624" y="374"/>
                      <a:pt x="623" y="375"/>
                      <a:pt x="621" y="376"/>
                    </a:cubicBezTo>
                    <a:lnTo>
                      <a:pt x="621" y="376"/>
                    </a:lnTo>
                    <a:cubicBezTo>
                      <a:pt x="673" y="338"/>
                      <a:pt x="725" y="305"/>
                      <a:pt x="783" y="280"/>
                    </a:cubicBezTo>
                    <a:lnTo>
                      <a:pt x="783" y="280"/>
                    </a:lnTo>
                    <a:cubicBezTo>
                      <a:pt x="781" y="281"/>
                      <a:pt x="778" y="282"/>
                      <a:pt x="776" y="283"/>
                    </a:cubicBezTo>
                    <a:cubicBezTo>
                      <a:pt x="781" y="281"/>
                      <a:pt x="787" y="279"/>
                      <a:pt x="792" y="277"/>
                    </a:cubicBezTo>
                    <a:lnTo>
                      <a:pt x="792" y="277"/>
                    </a:lnTo>
                    <a:cubicBezTo>
                      <a:pt x="791" y="277"/>
                      <a:pt x="789" y="278"/>
                      <a:pt x="788" y="278"/>
                    </a:cubicBezTo>
                    <a:lnTo>
                      <a:pt x="788" y="278"/>
                    </a:lnTo>
                    <a:cubicBezTo>
                      <a:pt x="791" y="277"/>
                      <a:pt x="793" y="276"/>
                      <a:pt x="796" y="275"/>
                    </a:cubicBezTo>
                    <a:lnTo>
                      <a:pt x="796" y="275"/>
                    </a:lnTo>
                    <a:cubicBezTo>
                      <a:pt x="854" y="253"/>
                      <a:pt x="915" y="236"/>
                      <a:pt x="979" y="227"/>
                    </a:cubicBezTo>
                    <a:cubicBezTo>
                      <a:pt x="966" y="227"/>
                      <a:pt x="959" y="230"/>
                      <a:pt x="947" y="230"/>
                    </a:cubicBezTo>
                    <a:cubicBezTo>
                      <a:pt x="976" y="226"/>
                      <a:pt x="1005" y="224"/>
                      <a:pt x="1034" y="224"/>
                    </a:cubicBezTo>
                    <a:close/>
                    <a:moveTo>
                      <a:pt x="1027" y="0"/>
                    </a:moveTo>
                    <a:cubicBezTo>
                      <a:pt x="1017" y="0"/>
                      <a:pt x="1006" y="1"/>
                      <a:pt x="996" y="1"/>
                    </a:cubicBezTo>
                    <a:cubicBezTo>
                      <a:pt x="790" y="13"/>
                      <a:pt x="605" y="98"/>
                      <a:pt x="444" y="225"/>
                    </a:cubicBezTo>
                    <a:cubicBezTo>
                      <a:pt x="107" y="493"/>
                      <a:pt x="1" y="943"/>
                      <a:pt x="5" y="1356"/>
                    </a:cubicBezTo>
                    <a:cubicBezTo>
                      <a:pt x="8" y="1582"/>
                      <a:pt x="40" y="1813"/>
                      <a:pt x="84" y="2039"/>
                    </a:cubicBezTo>
                    <a:cubicBezTo>
                      <a:pt x="128" y="2263"/>
                      <a:pt x="188" y="2490"/>
                      <a:pt x="259" y="2709"/>
                    </a:cubicBezTo>
                    <a:cubicBezTo>
                      <a:pt x="328" y="2928"/>
                      <a:pt x="409" y="3145"/>
                      <a:pt x="492" y="3360"/>
                    </a:cubicBezTo>
                    <a:cubicBezTo>
                      <a:pt x="536" y="3468"/>
                      <a:pt x="578" y="3577"/>
                      <a:pt x="619" y="3683"/>
                    </a:cubicBezTo>
                    <a:cubicBezTo>
                      <a:pt x="663" y="3792"/>
                      <a:pt x="700" y="3898"/>
                      <a:pt x="776" y="3988"/>
                    </a:cubicBezTo>
                    <a:cubicBezTo>
                      <a:pt x="822" y="4027"/>
                      <a:pt x="878" y="4062"/>
                      <a:pt x="938" y="4085"/>
                    </a:cubicBezTo>
                    <a:cubicBezTo>
                      <a:pt x="938" y="4085"/>
                      <a:pt x="938" y="4085"/>
                      <a:pt x="938" y="4085"/>
                    </a:cubicBezTo>
                    <a:lnTo>
                      <a:pt x="938" y="4085"/>
                    </a:lnTo>
                    <a:cubicBezTo>
                      <a:pt x="941" y="4086"/>
                      <a:pt x="944" y="4087"/>
                      <a:pt x="948" y="4088"/>
                    </a:cubicBezTo>
                    <a:lnTo>
                      <a:pt x="948" y="4088"/>
                    </a:lnTo>
                    <a:cubicBezTo>
                      <a:pt x="990" y="4102"/>
                      <a:pt x="1034" y="4108"/>
                      <a:pt x="1078" y="4108"/>
                    </a:cubicBezTo>
                    <a:cubicBezTo>
                      <a:pt x="1160" y="4108"/>
                      <a:pt x="1242" y="4088"/>
                      <a:pt x="1316" y="4062"/>
                    </a:cubicBezTo>
                    <a:cubicBezTo>
                      <a:pt x="1418" y="4032"/>
                      <a:pt x="1515" y="3992"/>
                      <a:pt x="1614" y="3955"/>
                    </a:cubicBezTo>
                    <a:cubicBezTo>
                      <a:pt x="1815" y="3879"/>
                      <a:pt x="2014" y="3801"/>
                      <a:pt x="2208" y="3711"/>
                    </a:cubicBezTo>
                    <a:cubicBezTo>
                      <a:pt x="2588" y="3538"/>
                      <a:pt x="2956" y="3325"/>
                      <a:pt x="3274" y="3057"/>
                    </a:cubicBezTo>
                    <a:cubicBezTo>
                      <a:pt x="3433" y="2926"/>
                      <a:pt x="3581" y="2780"/>
                      <a:pt x="3708" y="2619"/>
                    </a:cubicBezTo>
                    <a:cubicBezTo>
                      <a:pt x="3847" y="2443"/>
                      <a:pt x="3971" y="2238"/>
                      <a:pt x="4006" y="2014"/>
                    </a:cubicBezTo>
                    <a:cubicBezTo>
                      <a:pt x="4022" y="1899"/>
                      <a:pt x="4020" y="1785"/>
                      <a:pt x="3987" y="1672"/>
                    </a:cubicBezTo>
                    <a:cubicBezTo>
                      <a:pt x="3962" y="1582"/>
                      <a:pt x="3923" y="1497"/>
                      <a:pt x="3867" y="1421"/>
                    </a:cubicBezTo>
                    <a:cubicBezTo>
                      <a:pt x="3745" y="1254"/>
                      <a:pt x="3579" y="1132"/>
                      <a:pt x="3387" y="1056"/>
                    </a:cubicBezTo>
                    <a:cubicBezTo>
                      <a:pt x="3253" y="1001"/>
                      <a:pt x="3113" y="978"/>
                      <a:pt x="2973" y="978"/>
                    </a:cubicBezTo>
                    <a:cubicBezTo>
                      <a:pt x="2675" y="978"/>
                      <a:pt x="2375" y="1085"/>
                      <a:pt x="2118" y="1229"/>
                    </a:cubicBezTo>
                    <a:cubicBezTo>
                      <a:pt x="2117" y="1230"/>
                      <a:pt x="2116" y="1230"/>
                      <a:pt x="2115" y="1230"/>
                    </a:cubicBezTo>
                    <a:lnTo>
                      <a:pt x="2115" y="1230"/>
                    </a:lnTo>
                    <a:cubicBezTo>
                      <a:pt x="2063" y="1056"/>
                      <a:pt x="1994" y="886"/>
                      <a:pt x="1912" y="724"/>
                    </a:cubicBezTo>
                    <a:cubicBezTo>
                      <a:pt x="1820" y="539"/>
                      <a:pt x="1714" y="352"/>
                      <a:pt x="1559" y="213"/>
                    </a:cubicBezTo>
                    <a:cubicBezTo>
                      <a:pt x="1410" y="82"/>
                      <a:pt x="1225" y="0"/>
                      <a:pt x="1027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10;p8"/>
              <p:cNvSpPr/>
              <p:nvPr/>
            </p:nvSpPr>
            <p:spPr>
              <a:xfrm>
                <a:off x="2128250" y="1564875"/>
                <a:ext cx="13250" cy="48800"/>
              </a:xfrm>
              <a:custGeom>
                <a:avLst/>
                <a:gdLst/>
                <a:ahLst/>
                <a:cxnLst/>
                <a:rect l="l" t="t" r="r" b="b"/>
                <a:pathLst>
                  <a:path w="530" h="1952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75" y="672"/>
                      <a:pt x="255" y="1332"/>
                      <a:pt x="530" y="1951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57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11;p8"/>
              <p:cNvSpPr/>
              <p:nvPr/>
            </p:nvSpPr>
            <p:spPr>
              <a:xfrm>
                <a:off x="2125200" y="1561975"/>
                <a:ext cx="19475" cy="54675"/>
              </a:xfrm>
              <a:custGeom>
                <a:avLst/>
                <a:gdLst/>
                <a:ahLst/>
                <a:cxnLst/>
                <a:rect l="l" t="t" r="r" b="b"/>
                <a:pathLst>
                  <a:path w="779" h="2187" extrusionOk="0">
                    <a:moveTo>
                      <a:pt x="257" y="258"/>
                    </a:moveTo>
                    <a:cubicBezTo>
                      <a:pt x="258" y="262"/>
                      <a:pt x="259" y="267"/>
                      <a:pt x="259" y="271"/>
                    </a:cubicBezTo>
                    <a:cubicBezTo>
                      <a:pt x="259" y="266"/>
                      <a:pt x="258" y="262"/>
                      <a:pt x="257" y="258"/>
                    </a:cubicBezTo>
                    <a:close/>
                    <a:moveTo>
                      <a:pt x="128" y="1"/>
                    </a:moveTo>
                    <a:cubicBezTo>
                      <a:pt x="127" y="1"/>
                      <a:pt x="125" y="1"/>
                      <a:pt x="123" y="1"/>
                    </a:cubicBezTo>
                    <a:cubicBezTo>
                      <a:pt x="91" y="1"/>
                      <a:pt x="58" y="12"/>
                      <a:pt x="40" y="36"/>
                    </a:cubicBezTo>
                    <a:cubicBezTo>
                      <a:pt x="19" y="52"/>
                      <a:pt x="1" y="84"/>
                      <a:pt x="5" y="116"/>
                    </a:cubicBezTo>
                    <a:cubicBezTo>
                      <a:pt x="33" y="386"/>
                      <a:pt x="79" y="659"/>
                      <a:pt x="144" y="927"/>
                    </a:cubicBezTo>
                    <a:cubicBezTo>
                      <a:pt x="204" y="1187"/>
                      <a:pt x="278" y="1441"/>
                      <a:pt x="370" y="1688"/>
                    </a:cubicBezTo>
                    <a:cubicBezTo>
                      <a:pt x="425" y="1836"/>
                      <a:pt x="483" y="1984"/>
                      <a:pt x="550" y="2127"/>
                    </a:cubicBezTo>
                    <a:cubicBezTo>
                      <a:pt x="562" y="2152"/>
                      <a:pt x="596" y="2173"/>
                      <a:pt x="622" y="2182"/>
                    </a:cubicBezTo>
                    <a:cubicBezTo>
                      <a:pt x="631" y="2185"/>
                      <a:pt x="641" y="2187"/>
                      <a:pt x="651" y="2187"/>
                    </a:cubicBezTo>
                    <a:cubicBezTo>
                      <a:pt x="674" y="2187"/>
                      <a:pt x="697" y="2180"/>
                      <a:pt x="714" y="2171"/>
                    </a:cubicBezTo>
                    <a:cubicBezTo>
                      <a:pt x="739" y="2152"/>
                      <a:pt x="762" y="2129"/>
                      <a:pt x="769" y="2099"/>
                    </a:cubicBezTo>
                    <a:cubicBezTo>
                      <a:pt x="779" y="2067"/>
                      <a:pt x="772" y="2037"/>
                      <a:pt x="758" y="2007"/>
                    </a:cubicBezTo>
                    <a:cubicBezTo>
                      <a:pt x="742" y="1973"/>
                      <a:pt x="728" y="1940"/>
                      <a:pt x="713" y="1908"/>
                    </a:cubicBezTo>
                    <a:lnTo>
                      <a:pt x="713" y="1908"/>
                    </a:lnTo>
                    <a:cubicBezTo>
                      <a:pt x="714" y="1912"/>
                      <a:pt x="715" y="1916"/>
                      <a:pt x="716" y="1919"/>
                    </a:cubicBezTo>
                    <a:cubicBezTo>
                      <a:pt x="712" y="1910"/>
                      <a:pt x="709" y="1901"/>
                      <a:pt x="705" y="1892"/>
                    </a:cubicBezTo>
                    <a:lnTo>
                      <a:pt x="705" y="1892"/>
                    </a:lnTo>
                    <a:cubicBezTo>
                      <a:pt x="708" y="1897"/>
                      <a:pt x="710" y="1903"/>
                      <a:pt x="713" y="1908"/>
                    </a:cubicBezTo>
                    <a:lnTo>
                      <a:pt x="713" y="1908"/>
                    </a:lnTo>
                    <a:cubicBezTo>
                      <a:pt x="710" y="1902"/>
                      <a:pt x="708" y="1896"/>
                      <a:pt x="705" y="1892"/>
                    </a:cubicBezTo>
                    <a:lnTo>
                      <a:pt x="705" y="1892"/>
                    </a:lnTo>
                    <a:cubicBezTo>
                      <a:pt x="705" y="1892"/>
                      <a:pt x="705" y="1892"/>
                      <a:pt x="705" y="1892"/>
                    </a:cubicBezTo>
                    <a:lnTo>
                      <a:pt x="705" y="1892"/>
                    </a:lnTo>
                    <a:cubicBezTo>
                      <a:pt x="705" y="1892"/>
                      <a:pt x="705" y="1892"/>
                      <a:pt x="705" y="1892"/>
                    </a:cubicBezTo>
                    <a:lnTo>
                      <a:pt x="705" y="1892"/>
                    </a:lnTo>
                    <a:cubicBezTo>
                      <a:pt x="705" y="1892"/>
                      <a:pt x="705" y="1892"/>
                      <a:pt x="705" y="1892"/>
                    </a:cubicBezTo>
                    <a:lnTo>
                      <a:pt x="705" y="1892"/>
                    </a:lnTo>
                    <a:cubicBezTo>
                      <a:pt x="622" y="1690"/>
                      <a:pt x="547" y="1485"/>
                      <a:pt x="483" y="1280"/>
                    </a:cubicBezTo>
                    <a:cubicBezTo>
                      <a:pt x="416" y="1063"/>
                      <a:pt x="363" y="844"/>
                      <a:pt x="319" y="622"/>
                    </a:cubicBezTo>
                    <a:cubicBezTo>
                      <a:pt x="295" y="500"/>
                      <a:pt x="275" y="377"/>
                      <a:pt x="257" y="255"/>
                    </a:cubicBezTo>
                    <a:lnTo>
                      <a:pt x="257" y="255"/>
                    </a:lnTo>
                    <a:cubicBezTo>
                      <a:pt x="257" y="256"/>
                      <a:pt x="257" y="257"/>
                      <a:pt x="257" y="258"/>
                    </a:cubicBezTo>
                    <a:lnTo>
                      <a:pt x="257" y="258"/>
                    </a:lnTo>
                    <a:cubicBezTo>
                      <a:pt x="251" y="212"/>
                      <a:pt x="243" y="167"/>
                      <a:pt x="241" y="119"/>
                    </a:cubicBezTo>
                    <a:cubicBezTo>
                      <a:pt x="238" y="86"/>
                      <a:pt x="229" y="59"/>
                      <a:pt x="206" y="36"/>
                    </a:cubicBezTo>
                    <a:cubicBezTo>
                      <a:pt x="187" y="16"/>
                      <a:pt x="155" y="1"/>
                      <a:pt x="12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112;p8"/>
              <p:cNvSpPr/>
              <p:nvPr/>
            </p:nvSpPr>
            <p:spPr>
              <a:xfrm>
                <a:off x="2132425" y="1553100"/>
                <a:ext cx="425" cy="250"/>
              </a:xfrm>
              <a:custGeom>
                <a:avLst/>
                <a:gdLst/>
                <a:ahLst/>
                <a:cxnLst/>
                <a:rect l="l" t="t" r="r" b="b"/>
                <a:pathLst>
                  <a:path w="17" h="10" extrusionOk="0">
                    <a:moveTo>
                      <a:pt x="0" y="0"/>
                    </a:moveTo>
                    <a:lnTo>
                      <a:pt x="8" y="5"/>
                    </a:lnTo>
                    <a:cubicBezTo>
                      <a:pt x="6" y="3"/>
                      <a:pt x="4" y="2"/>
                      <a:pt x="0" y="0"/>
                    </a:cubicBezTo>
                    <a:close/>
                    <a:moveTo>
                      <a:pt x="8" y="5"/>
                    </a:moveTo>
                    <a:cubicBezTo>
                      <a:pt x="11" y="7"/>
                      <a:pt x="13" y="9"/>
                      <a:pt x="16" y="10"/>
                    </a:cubicBezTo>
                    <a:lnTo>
                      <a:pt x="8" y="5"/>
                    </a:lnTo>
                    <a:close/>
                  </a:path>
                </a:pathLst>
              </a:custGeom>
              <a:solidFill>
                <a:srgbClr val="FF57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113;p8"/>
              <p:cNvSpPr/>
              <p:nvPr/>
            </p:nvSpPr>
            <p:spPr>
              <a:xfrm>
                <a:off x="2129425" y="1550125"/>
                <a:ext cx="6375" cy="6200"/>
              </a:xfrm>
              <a:custGeom>
                <a:avLst/>
                <a:gdLst/>
                <a:ahLst/>
                <a:cxnLst/>
                <a:rect l="l" t="t" r="r" b="b"/>
                <a:pathLst>
                  <a:path w="255" h="248" extrusionOk="0">
                    <a:moveTo>
                      <a:pt x="116" y="0"/>
                    </a:moveTo>
                    <a:cubicBezTo>
                      <a:pt x="107" y="0"/>
                      <a:pt x="98" y="1"/>
                      <a:pt x="90" y="4"/>
                    </a:cubicBezTo>
                    <a:cubicBezTo>
                      <a:pt x="74" y="6"/>
                      <a:pt x="60" y="16"/>
                      <a:pt x="49" y="25"/>
                    </a:cubicBezTo>
                    <a:cubicBezTo>
                      <a:pt x="37" y="34"/>
                      <a:pt x="26" y="46"/>
                      <a:pt x="16" y="59"/>
                    </a:cubicBezTo>
                    <a:cubicBezTo>
                      <a:pt x="14" y="69"/>
                      <a:pt x="9" y="80"/>
                      <a:pt x="5" y="87"/>
                    </a:cubicBezTo>
                    <a:cubicBezTo>
                      <a:pt x="0" y="108"/>
                      <a:pt x="0" y="131"/>
                      <a:pt x="5" y="152"/>
                    </a:cubicBezTo>
                    <a:cubicBezTo>
                      <a:pt x="9" y="161"/>
                      <a:pt x="14" y="173"/>
                      <a:pt x="16" y="179"/>
                    </a:cubicBezTo>
                    <a:cubicBezTo>
                      <a:pt x="28" y="198"/>
                      <a:pt x="44" y="212"/>
                      <a:pt x="60" y="223"/>
                    </a:cubicBezTo>
                    <a:cubicBezTo>
                      <a:pt x="67" y="226"/>
                      <a:pt x="69" y="230"/>
                      <a:pt x="74" y="233"/>
                    </a:cubicBezTo>
                    <a:cubicBezTo>
                      <a:pt x="90" y="242"/>
                      <a:pt x="104" y="246"/>
                      <a:pt x="118" y="246"/>
                    </a:cubicBezTo>
                    <a:cubicBezTo>
                      <a:pt x="124" y="247"/>
                      <a:pt x="130" y="248"/>
                      <a:pt x="137" y="248"/>
                    </a:cubicBezTo>
                    <a:cubicBezTo>
                      <a:pt x="146" y="248"/>
                      <a:pt x="156" y="247"/>
                      <a:pt x="164" y="244"/>
                    </a:cubicBezTo>
                    <a:cubicBezTo>
                      <a:pt x="178" y="242"/>
                      <a:pt x="194" y="233"/>
                      <a:pt x="206" y="223"/>
                    </a:cubicBezTo>
                    <a:cubicBezTo>
                      <a:pt x="217" y="214"/>
                      <a:pt x="229" y="203"/>
                      <a:pt x="236" y="189"/>
                    </a:cubicBezTo>
                    <a:cubicBezTo>
                      <a:pt x="240" y="179"/>
                      <a:pt x="245" y="168"/>
                      <a:pt x="247" y="161"/>
                    </a:cubicBezTo>
                    <a:cubicBezTo>
                      <a:pt x="254" y="140"/>
                      <a:pt x="254" y="117"/>
                      <a:pt x="247" y="96"/>
                    </a:cubicBezTo>
                    <a:cubicBezTo>
                      <a:pt x="245" y="87"/>
                      <a:pt x="240" y="76"/>
                      <a:pt x="236" y="69"/>
                    </a:cubicBezTo>
                    <a:cubicBezTo>
                      <a:pt x="229" y="50"/>
                      <a:pt x="213" y="36"/>
                      <a:pt x="194" y="25"/>
                    </a:cubicBezTo>
                    <a:cubicBezTo>
                      <a:pt x="187" y="22"/>
                      <a:pt x="185" y="18"/>
                      <a:pt x="178" y="16"/>
                    </a:cubicBezTo>
                    <a:cubicBezTo>
                      <a:pt x="164" y="6"/>
                      <a:pt x="150" y="2"/>
                      <a:pt x="136" y="2"/>
                    </a:cubicBezTo>
                    <a:cubicBezTo>
                      <a:pt x="130" y="1"/>
                      <a:pt x="123" y="0"/>
                      <a:pt x="116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9"/>
          <p:cNvSpPr/>
          <p:nvPr/>
        </p:nvSpPr>
        <p:spPr>
          <a:xfrm>
            <a:off x="216750" y="224475"/>
            <a:ext cx="8710500" cy="4706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2863" dist="9525" algn="bl" rotWithShape="0">
              <a:srgbClr val="D9D9D9">
                <a:alpha val="2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9"/>
          <p:cNvSpPr txBox="1">
            <a:spLocks noGrp="1"/>
          </p:cNvSpPr>
          <p:nvPr>
            <p:ph type="title"/>
          </p:nvPr>
        </p:nvSpPr>
        <p:spPr>
          <a:xfrm>
            <a:off x="2135550" y="1189100"/>
            <a:ext cx="4872900" cy="19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1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9"/>
          <p:cNvSpPr txBox="1">
            <a:spLocks noGrp="1"/>
          </p:cNvSpPr>
          <p:nvPr>
            <p:ph type="subTitle" idx="1"/>
          </p:nvPr>
        </p:nvSpPr>
        <p:spPr>
          <a:xfrm>
            <a:off x="2135550" y="3153500"/>
            <a:ext cx="4872900" cy="80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grpSp>
        <p:nvGrpSpPr>
          <p:cNvPr id="118" name="Google Shape;118;p9"/>
          <p:cNvGrpSpPr/>
          <p:nvPr/>
        </p:nvGrpSpPr>
        <p:grpSpPr>
          <a:xfrm rot="-9113850">
            <a:off x="8185191" y="4270127"/>
            <a:ext cx="529182" cy="475792"/>
            <a:chOff x="1420446" y="3703089"/>
            <a:chExt cx="386228" cy="347295"/>
          </a:xfrm>
        </p:grpSpPr>
        <p:sp>
          <p:nvSpPr>
            <p:cNvPr id="119" name="Google Shape;119;p9"/>
            <p:cNvSpPr/>
            <p:nvPr/>
          </p:nvSpPr>
          <p:spPr>
            <a:xfrm>
              <a:off x="1427741" y="3703202"/>
              <a:ext cx="371637" cy="347068"/>
            </a:xfrm>
            <a:custGeom>
              <a:avLst/>
              <a:gdLst/>
              <a:ahLst/>
              <a:cxnLst/>
              <a:rect l="l" t="t" r="r" b="b"/>
              <a:pathLst>
                <a:path w="4916" h="4591" extrusionOk="0">
                  <a:moveTo>
                    <a:pt x="2886" y="0"/>
                  </a:moveTo>
                  <a:cubicBezTo>
                    <a:pt x="2681" y="0"/>
                    <a:pt x="2473" y="32"/>
                    <a:pt x="2268" y="97"/>
                  </a:cubicBezTo>
                  <a:cubicBezTo>
                    <a:pt x="640" y="612"/>
                    <a:pt x="1" y="2108"/>
                    <a:pt x="338" y="3174"/>
                  </a:cubicBezTo>
                  <a:cubicBezTo>
                    <a:pt x="614" y="4039"/>
                    <a:pt x="1411" y="4591"/>
                    <a:pt x="2271" y="4591"/>
                  </a:cubicBezTo>
                  <a:cubicBezTo>
                    <a:pt x="2475" y="4591"/>
                    <a:pt x="2682" y="4560"/>
                    <a:pt x="2886" y="4495"/>
                  </a:cubicBezTo>
                  <a:cubicBezTo>
                    <a:pt x="3512" y="4294"/>
                    <a:pt x="4142" y="3814"/>
                    <a:pt x="4528" y="3216"/>
                  </a:cubicBezTo>
                  <a:cubicBezTo>
                    <a:pt x="4747" y="2914"/>
                    <a:pt x="4881" y="2551"/>
                    <a:pt x="4906" y="2170"/>
                  </a:cubicBezTo>
                  <a:cubicBezTo>
                    <a:pt x="4915" y="2064"/>
                    <a:pt x="4915" y="1958"/>
                    <a:pt x="4904" y="1847"/>
                  </a:cubicBezTo>
                  <a:cubicBezTo>
                    <a:pt x="4888" y="1704"/>
                    <a:pt x="4860" y="1558"/>
                    <a:pt x="4816" y="1415"/>
                  </a:cubicBezTo>
                  <a:cubicBezTo>
                    <a:pt x="4542" y="552"/>
                    <a:pt x="3745" y="0"/>
                    <a:pt x="2886" y="0"/>
                  </a:cubicBezTo>
                  <a:close/>
                </a:path>
              </a:pathLst>
            </a:custGeom>
            <a:solidFill>
              <a:schemeClr val="accent2"/>
            </a:solidFill>
            <a:ln w="1524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0" name="Google Shape;120;p9"/>
            <p:cNvGrpSpPr/>
            <p:nvPr/>
          </p:nvGrpSpPr>
          <p:grpSpPr>
            <a:xfrm>
              <a:off x="1420446" y="3703089"/>
              <a:ext cx="386228" cy="347295"/>
              <a:chOff x="2073850" y="1739425"/>
              <a:chExt cx="127725" cy="114850"/>
            </a:xfrm>
          </p:grpSpPr>
          <p:sp>
            <p:nvSpPr>
              <p:cNvPr id="121" name="Google Shape;121;p9"/>
              <p:cNvSpPr/>
              <p:nvPr/>
            </p:nvSpPr>
            <p:spPr>
              <a:xfrm>
                <a:off x="2073850" y="1741875"/>
                <a:ext cx="125550" cy="112400"/>
              </a:xfrm>
              <a:custGeom>
                <a:avLst/>
                <a:gdLst/>
                <a:ahLst/>
                <a:cxnLst/>
                <a:rect l="l" t="t" r="r" b="b"/>
                <a:pathLst>
                  <a:path w="5022" h="4496" extrusionOk="0">
                    <a:moveTo>
                      <a:pt x="2269" y="0"/>
                    </a:moveTo>
                    <a:cubicBezTo>
                      <a:pt x="642" y="518"/>
                      <a:pt x="0" y="2013"/>
                      <a:pt x="339" y="3080"/>
                    </a:cubicBezTo>
                    <a:cubicBezTo>
                      <a:pt x="614" y="3943"/>
                      <a:pt x="1410" y="4495"/>
                      <a:pt x="2269" y="4495"/>
                    </a:cubicBezTo>
                    <a:cubicBezTo>
                      <a:pt x="2473" y="4495"/>
                      <a:pt x="2681" y="4464"/>
                      <a:pt x="2886" y="4398"/>
                    </a:cubicBezTo>
                    <a:cubicBezTo>
                      <a:pt x="3955" y="4059"/>
                      <a:pt x="5021" y="2905"/>
                      <a:pt x="4903" y="1753"/>
                    </a:cubicBezTo>
                    <a:lnTo>
                      <a:pt x="2269" y="0"/>
                    </a:ln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122;p9"/>
              <p:cNvSpPr/>
              <p:nvPr/>
            </p:nvSpPr>
            <p:spPr>
              <a:xfrm>
                <a:off x="2145975" y="1840325"/>
                <a:ext cx="9675" cy="11525"/>
              </a:xfrm>
              <a:custGeom>
                <a:avLst/>
                <a:gdLst/>
                <a:ahLst/>
                <a:cxnLst/>
                <a:rect l="l" t="t" r="r" b="b"/>
                <a:pathLst>
                  <a:path w="387" h="461" fill="none" extrusionOk="0">
                    <a:moveTo>
                      <a:pt x="386" y="1"/>
                    </a:moveTo>
                    <a:lnTo>
                      <a:pt x="1" y="460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123;p9"/>
              <p:cNvSpPr/>
              <p:nvPr/>
            </p:nvSpPr>
            <p:spPr>
              <a:xfrm>
                <a:off x="2121400" y="1838650"/>
                <a:ext cx="9300" cy="14700"/>
              </a:xfrm>
              <a:custGeom>
                <a:avLst/>
                <a:gdLst/>
                <a:ahLst/>
                <a:cxnLst/>
                <a:rect l="l" t="t" r="r" b="b"/>
                <a:pathLst>
                  <a:path w="372" h="588" fill="none" extrusionOk="0">
                    <a:moveTo>
                      <a:pt x="372" y="1"/>
                    </a:moveTo>
                    <a:lnTo>
                      <a:pt x="0" y="587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9"/>
              <p:cNvSpPr/>
              <p:nvPr/>
            </p:nvSpPr>
            <p:spPr>
              <a:xfrm>
                <a:off x="2101075" y="1828625"/>
                <a:ext cx="117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468" h="642" fill="none" extrusionOk="0">
                    <a:moveTo>
                      <a:pt x="467" y="0"/>
                    </a:moveTo>
                    <a:lnTo>
                      <a:pt x="1" y="642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125;p9"/>
              <p:cNvSpPr/>
              <p:nvPr/>
            </p:nvSpPr>
            <p:spPr>
              <a:xfrm>
                <a:off x="2085850" y="1810025"/>
                <a:ext cx="1322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529" h="692" fill="none" extrusionOk="0">
                    <a:moveTo>
                      <a:pt x="529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" name="Google Shape;126;p9"/>
              <p:cNvSpPr/>
              <p:nvPr/>
            </p:nvSpPr>
            <p:spPr>
              <a:xfrm>
                <a:off x="2080075" y="1785625"/>
                <a:ext cx="15375" cy="15900"/>
              </a:xfrm>
              <a:custGeom>
                <a:avLst/>
                <a:gdLst/>
                <a:ahLst/>
                <a:cxnLst/>
                <a:rect l="l" t="t" r="r" b="b"/>
                <a:pathLst>
                  <a:path w="615" h="636" fill="none" extrusionOk="0">
                    <a:moveTo>
                      <a:pt x="614" y="0"/>
                    </a:moveTo>
                    <a:lnTo>
                      <a:pt x="0" y="635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" name="Google Shape;127;p9"/>
              <p:cNvSpPr/>
              <p:nvPr/>
            </p:nvSpPr>
            <p:spPr>
              <a:xfrm>
                <a:off x="2089425" y="1755600"/>
                <a:ext cx="1957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92" fill="none" extrusionOk="0">
                    <a:moveTo>
                      <a:pt x="783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128;p9"/>
              <p:cNvSpPr/>
              <p:nvPr/>
            </p:nvSpPr>
            <p:spPr>
              <a:xfrm>
                <a:off x="2090225" y="1739425"/>
                <a:ext cx="111350" cy="101475"/>
              </a:xfrm>
              <a:custGeom>
                <a:avLst/>
                <a:gdLst/>
                <a:ahLst/>
                <a:cxnLst/>
                <a:rect l="l" t="t" r="r" b="b"/>
                <a:pathLst>
                  <a:path w="4454" h="4059" extrusionOk="0">
                    <a:moveTo>
                      <a:pt x="2228" y="1"/>
                    </a:moveTo>
                    <a:cubicBezTo>
                      <a:pt x="1710" y="1"/>
                      <a:pt x="1191" y="199"/>
                      <a:pt x="795" y="595"/>
                    </a:cubicBezTo>
                    <a:cubicBezTo>
                      <a:pt x="1" y="1389"/>
                      <a:pt x="1" y="2672"/>
                      <a:pt x="795" y="3464"/>
                    </a:cubicBezTo>
                    <a:cubicBezTo>
                      <a:pt x="1191" y="3860"/>
                      <a:pt x="1710" y="4058"/>
                      <a:pt x="2228" y="4058"/>
                    </a:cubicBezTo>
                    <a:cubicBezTo>
                      <a:pt x="2747" y="4058"/>
                      <a:pt x="3266" y="3860"/>
                      <a:pt x="3662" y="3464"/>
                    </a:cubicBezTo>
                    <a:cubicBezTo>
                      <a:pt x="4454" y="2672"/>
                      <a:pt x="4454" y="1389"/>
                      <a:pt x="3662" y="595"/>
                    </a:cubicBezTo>
                    <a:cubicBezTo>
                      <a:pt x="3266" y="199"/>
                      <a:pt x="2747" y="1"/>
                      <a:pt x="2228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129;p9"/>
              <p:cNvSpPr/>
              <p:nvPr/>
            </p:nvSpPr>
            <p:spPr>
              <a:xfrm>
                <a:off x="2110600" y="1754850"/>
                <a:ext cx="70725" cy="70725"/>
              </a:xfrm>
              <a:custGeom>
                <a:avLst/>
                <a:gdLst/>
                <a:ahLst/>
                <a:cxnLst/>
                <a:rect l="l" t="t" r="r" b="b"/>
                <a:pathLst>
                  <a:path w="2829" h="2829" extrusionOk="0">
                    <a:moveTo>
                      <a:pt x="1413" y="1"/>
                    </a:moveTo>
                    <a:cubicBezTo>
                      <a:pt x="633" y="1"/>
                      <a:pt x="1" y="633"/>
                      <a:pt x="1" y="1416"/>
                    </a:cubicBezTo>
                    <a:cubicBezTo>
                      <a:pt x="1" y="2196"/>
                      <a:pt x="633" y="2829"/>
                      <a:pt x="1413" y="2829"/>
                    </a:cubicBezTo>
                    <a:cubicBezTo>
                      <a:pt x="2194" y="2829"/>
                      <a:pt x="2829" y="2196"/>
                      <a:pt x="2829" y="1416"/>
                    </a:cubicBezTo>
                    <a:cubicBezTo>
                      <a:pt x="2829" y="633"/>
                      <a:pt x="2194" y="1"/>
                      <a:pt x="1413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130;p9"/>
              <p:cNvSpPr/>
              <p:nvPr/>
            </p:nvSpPr>
            <p:spPr>
              <a:xfrm>
                <a:off x="2130275" y="1769400"/>
                <a:ext cx="34375" cy="42125"/>
              </a:xfrm>
              <a:custGeom>
                <a:avLst/>
                <a:gdLst/>
                <a:ahLst/>
                <a:cxnLst/>
                <a:rect l="l" t="t" r="r" b="b"/>
                <a:pathLst>
                  <a:path w="1375" h="1685" extrusionOk="0">
                    <a:moveTo>
                      <a:pt x="504" y="241"/>
                    </a:moveTo>
                    <a:cubicBezTo>
                      <a:pt x="500" y="242"/>
                      <a:pt x="495" y="243"/>
                      <a:pt x="490" y="243"/>
                    </a:cubicBezTo>
                    <a:cubicBezTo>
                      <a:pt x="495" y="242"/>
                      <a:pt x="499" y="242"/>
                      <a:pt x="504" y="241"/>
                    </a:cubicBezTo>
                    <a:close/>
                    <a:moveTo>
                      <a:pt x="569" y="240"/>
                    </a:moveTo>
                    <a:cubicBezTo>
                      <a:pt x="576" y="241"/>
                      <a:pt x="583" y="242"/>
                      <a:pt x="589" y="243"/>
                    </a:cubicBezTo>
                    <a:cubicBezTo>
                      <a:pt x="582" y="243"/>
                      <a:pt x="576" y="241"/>
                      <a:pt x="569" y="240"/>
                    </a:cubicBezTo>
                    <a:close/>
                    <a:moveTo>
                      <a:pt x="439" y="261"/>
                    </a:moveTo>
                    <a:cubicBezTo>
                      <a:pt x="436" y="263"/>
                      <a:pt x="432" y="264"/>
                      <a:pt x="428" y="266"/>
                    </a:cubicBezTo>
                    <a:lnTo>
                      <a:pt x="428" y="266"/>
                    </a:lnTo>
                    <a:cubicBezTo>
                      <a:pt x="432" y="265"/>
                      <a:pt x="436" y="263"/>
                      <a:pt x="439" y="261"/>
                    </a:cubicBezTo>
                    <a:close/>
                    <a:moveTo>
                      <a:pt x="321" y="349"/>
                    </a:moveTo>
                    <a:lnTo>
                      <a:pt x="321" y="349"/>
                    </a:lnTo>
                    <a:cubicBezTo>
                      <a:pt x="320" y="350"/>
                      <a:pt x="319" y="352"/>
                      <a:pt x="318" y="354"/>
                    </a:cubicBezTo>
                    <a:lnTo>
                      <a:pt x="318" y="354"/>
                    </a:lnTo>
                    <a:cubicBezTo>
                      <a:pt x="319" y="352"/>
                      <a:pt x="320" y="351"/>
                      <a:pt x="321" y="349"/>
                    </a:cubicBezTo>
                    <a:close/>
                    <a:moveTo>
                      <a:pt x="318" y="354"/>
                    </a:moveTo>
                    <a:cubicBezTo>
                      <a:pt x="316" y="356"/>
                      <a:pt x="314" y="358"/>
                      <a:pt x="312" y="361"/>
                    </a:cubicBezTo>
                    <a:cubicBezTo>
                      <a:pt x="314" y="358"/>
                      <a:pt x="316" y="356"/>
                      <a:pt x="318" y="354"/>
                    </a:cubicBezTo>
                    <a:close/>
                    <a:moveTo>
                      <a:pt x="282" y="407"/>
                    </a:moveTo>
                    <a:cubicBezTo>
                      <a:pt x="282" y="408"/>
                      <a:pt x="282" y="409"/>
                      <a:pt x="281" y="410"/>
                    </a:cubicBezTo>
                    <a:lnTo>
                      <a:pt x="281" y="410"/>
                    </a:lnTo>
                    <a:cubicBezTo>
                      <a:pt x="282" y="409"/>
                      <a:pt x="282" y="408"/>
                      <a:pt x="282" y="407"/>
                    </a:cubicBezTo>
                    <a:close/>
                    <a:moveTo>
                      <a:pt x="250" y="509"/>
                    </a:moveTo>
                    <a:cubicBezTo>
                      <a:pt x="250" y="515"/>
                      <a:pt x="249" y="520"/>
                      <a:pt x="249" y="525"/>
                    </a:cubicBezTo>
                    <a:lnTo>
                      <a:pt x="249" y="525"/>
                    </a:lnTo>
                    <a:cubicBezTo>
                      <a:pt x="249" y="519"/>
                      <a:pt x="250" y="514"/>
                      <a:pt x="250" y="509"/>
                    </a:cubicBezTo>
                    <a:close/>
                    <a:moveTo>
                      <a:pt x="249" y="643"/>
                    </a:moveTo>
                    <a:cubicBezTo>
                      <a:pt x="249" y="650"/>
                      <a:pt x="250" y="656"/>
                      <a:pt x="250" y="663"/>
                    </a:cubicBezTo>
                    <a:cubicBezTo>
                      <a:pt x="250" y="657"/>
                      <a:pt x="249" y="650"/>
                      <a:pt x="249" y="643"/>
                    </a:cubicBezTo>
                    <a:close/>
                    <a:moveTo>
                      <a:pt x="279" y="756"/>
                    </a:moveTo>
                    <a:cubicBezTo>
                      <a:pt x="281" y="762"/>
                      <a:pt x="283" y="768"/>
                      <a:pt x="285" y="772"/>
                    </a:cubicBezTo>
                    <a:cubicBezTo>
                      <a:pt x="283" y="767"/>
                      <a:pt x="281" y="762"/>
                      <a:pt x="279" y="756"/>
                    </a:cubicBezTo>
                    <a:close/>
                    <a:moveTo>
                      <a:pt x="294" y="786"/>
                    </a:moveTo>
                    <a:lnTo>
                      <a:pt x="294" y="786"/>
                    </a:lnTo>
                    <a:cubicBezTo>
                      <a:pt x="295" y="786"/>
                      <a:pt x="297" y="787"/>
                      <a:pt x="298" y="788"/>
                    </a:cubicBezTo>
                    <a:lnTo>
                      <a:pt x="298" y="788"/>
                    </a:lnTo>
                    <a:cubicBezTo>
                      <a:pt x="298" y="788"/>
                      <a:pt x="298" y="788"/>
                      <a:pt x="298" y="788"/>
                    </a:cubicBezTo>
                    <a:lnTo>
                      <a:pt x="298" y="788"/>
                    </a:lnTo>
                    <a:cubicBezTo>
                      <a:pt x="297" y="787"/>
                      <a:pt x="295" y="786"/>
                      <a:pt x="294" y="786"/>
                    </a:cubicBezTo>
                    <a:close/>
                    <a:moveTo>
                      <a:pt x="301" y="789"/>
                    </a:moveTo>
                    <a:lnTo>
                      <a:pt x="301" y="789"/>
                    </a:lnTo>
                    <a:cubicBezTo>
                      <a:pt x="303" y="791"/>
                      <a:pt x="305" y="792"/>
                      <a:pt x="307" y="794"/>
                    </a:cubicBezTo>
                    <a:lnTo>
                      <a:pt x="307" y="794"/>
                    </a:lnTo>
                    <a:cubicBezTo>
                      <a:pt x="305" y="792"/>
                      <a:pt x="303" y="791"/>
                      <a:pt x="301" y="790"/>
                    </a:cubicBezTo>
                    <a:lnTo>
                      <a:pt x="301" y="790"/>
                    </a:lnTo>
                    <a:cubicBezTo>
                      <a:pt x="301" y="790"/>
                      <a:pt x="301" y="789"/>
                      <a:pt x="301" y="789"/>
                    </a:cubicBezTo>
                    <a:close/>
                    <a:moveTo>
                      <a:pt x="309" y="795"/>
                    </a:moveTo>
                    <a:cubicBezTo>
                      <a:pt x="311" y="797"/>
                      <a:pt x="314" y="798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2" y="799"/>
                      <a:pt x="309" y="798"/>
                      <a:pt x="306" y="797"/>
                    </a:cubicBezTo>
                    <a:lnTo>
                      <a:pt x="306" y="797"/>
                    </a:lnTo>
                    <a:cubicBezTo>
                      <a:pt x="308" y="798"/>
                      <a:pt x="312" y="799"/>
                      <a:pt x="315" y="800"/>
                    </a:cubicBezTo>
                    <a:lnTo>
                      <a:pt x="315" y="800"/>
                    </a:lnTo>
                    <a:cubicBezTo>
                      <a:pt x="313" y="798"/>
                      <a:pt x="311" y="797"/>
                      <a:pt x="309" y="795"/>
                    </a:cubicBezTo>
                    <a:close/>
                    <a:moveTo>
                      <a:pt x="315" y="800"/>
                    </a:moveTo>
                    <a:cubicBezTo>
                      <a:pt x="317" y="801"/>
                      <a:pt x="318" y="801"/>
                      <a:pt x="320" y="802"/>
                    </a:cubicBezTo>
                    <a:lnTo>
                      <a:pt x="320" y="802"/>
                    </a:lnTo>
                    <a:cubicBezTo>
                      <a:pt x="318" y="801"/>
                      <a:pt x="317" y="801"/>
                      <a:pt x="316" y="800"/>
                    </a:cubicBezTo>
                    <a:lnTo>
                      <a:pt x="316" y="800"/>
                    </a:lnTo>
                    <a:cubicBezTo>
                      <a:pt x="316" y="801"/>
                      <a:pt x="317" y="801"/>
                      <a:pt x="317" y="802"/>
                    </a:cubicBezTo>
                    <a:cubicBezTo>
                      <a:pt x="316" y="801"/>
                      <a:pt x="316" y="801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6" y="800"/>
                      <a:pt x="316" y="800"/>
                    </a:cubicBezTo>
                    <a:lnTo>
                      <a:pt x="316" y="800"/>
                    </a:lnTo>
                    <a:cubicBezTo>
                      <a:pt x="316" y="800"/>
                      <a:pt x="315" y="800"/>
                      <a:pt x="315" y="800"/>
                    </a:cubicBezTo>
                    <a:close/>
                    <a:moveTo>
                      <a:pt x="327" y="805"/>
                    </a:moveTo>
                    <a:cubicBezTo>
                      <a:pt x="330" y="806"/>
                      <a:pt x="333" y="807"/>
                      <a:pt x="336" y="809"/>
                    </a:cubicBezTo>
                    <a:cubicBezTo>
                      <a:pt x="332" y="807"/>
                      <a:pt x="330" y="806"/>
                      <a:pt x="327" y="805"/>
                    </a:cubicBezTo>
                    <a:close/>
                    <a:moveTo>
                      <a:pt x="338" y="811"/>
                    </a:moveTo>
                    <a:cubicBezTo>
                      <a:pt x="347" y="811"/>
                      <a:pt x="355" y="812"/>
                      <a:pt x="363" y="813"/>
                    </a:cubicBezTo>
                    <a:lnTo>
                      <a:pt x="363" y="813"/>
                    </a:lnTo>
                    <a:cubicBezTo>
                      <a:pt x="355" y="813"/>
                      <a:pt x="346" y="812"/>
                      <a:pt x="338" y="811"/>
                    </a:cubicBezTo>
                    <a:close/>
                    <a:moveTo>
                      <a:pt x="1000" y="863"/>
                    </a:moveTo>
                    <a:cubicBezTo>
                      <a:pt x="994" y="863"/>
                      <a:pt x="988" y="864"/>
                      <a:pt x="982" y="864"/>
                    </a:cubicBezTo>
                    <a:cubicBezTo>
                      <a:pt x="988" y="863"/>
                      <a:pt x="994" y="863"/>
                      <a:pt x="1000" y="863"/>
                    </a:cubicBezTo>
                    <a:close/>
                    <a:moveTo>
                      <a:pt x="1031" y="863"/>
                    </a:moveTo>
                    <a:cubicBezTo>
                      <a:pt x="1037" y="863"/>
                      <a:pt x="1043" y="863"/>
                      <a:pt x="1049" y="864"/>
                    </a:cubicBezTo>
                    <a:cubicBezTo>
                      <a:pt x="1042" y="864"/>
                      <a:pt x="1037" y="863"/>
                      <a:pt x="1031" y="863"/>
                    </a:cubicBezTo>
                    <a:close/>
                    <a:moveTo>
                      <a:pt x="1056" y="873"/>
                    </a:moveTo>
                    <a:cubicBezTo>
                      <a:pt x="1061" y="877"/>
                      <a:pt x="1066" y="881"/>
                      <a:pt x="1070" y="885"/>
                    </a:cubicBezTo>
                    <a:lnTo>
                      <a:pt x="1070" y="885"/>
                    </a:lnTo>
                    <a:cubicBezTo>
                      <a:pt x="1065" y="881"/>
                      <a:pt x="1060" y="878"/>
                      <a:pt x="1056" y="873"/>
                    </a:cubicBezTo>
                    <a:close/>
                    <a:moveTo>
                      <a:pt x="1090" y="904"/>
                    </a:moveTo>
                    <a:lnTo>
                      <a:pt x="1090" y="904"/>
                    </a:lnTo>
                    <a:cubicBezTo>
                      <a:pt x="1091" y="906"/>
                      <a:pt x="1093" y="908"/>
                      <a:pt x="1095" y="910"/>
                    </a:cubicBezTo>
                    <a:cubicBezTo>
                      <a:pt x="1093" y="908"/>
                      <a:pt x="1091" y="906"/>
                      <a:pt x="1090" y="904"/>
                    </a:cubicBezTo>
                    <a:close/>
                    <a:moveTo>
                      <a:pt x="1100" y="919"/>
                    </a:moveTo>
                    <a:lnTo>
                      <a:pt x="1100" y="919"/>
                    </a:lnTo>
                    <a:cubicBezTo>
                      <a:pt x="1101" y="924"/>
                      <a:pt x="1103" y="928"/>
                      <a:pt x="1104" y="932"/>
                    </a:cubicBezTo>
                    <a:lnTo>
                      <a:pt x="1104" y="932"/>
                    </a:lnTo>
                    <a:cubicBezTo>
                      <a:pt x="1102" y="928"/>
                      <a:pt x="1101" y="923"/>
                      <a:pt x="1100" y="919"/>
                    </a:cubicBezTo>
                    <a:close/>
                    <a:moveTo>
                      <a:pt x="1092" y="1189"/>
                    </a:moveTo>
                    <a:cubicBezTo>
                      <a:pt x="1091" y="1193"/>
                      <a:pt x="1089" y="1196"/>
                      <a:pt x="1088" y="1199"/>
                    </a:cubicBezTo>
                    <a:cubicBezTo>
                      <a:pt x="1089" y="1196"/>
                      <a:pt x="1090" y="1193"/>
                      <a:pt x="1092" y="1189"/>
                    </a:cubicBezTo>
                    <a:close/>
                    <a:moveTo>
                      <a:pt x="1042" y="1275"/>
                    </a:moveTo>
                    <a:cubicBezTo>
                      <a:pt x="1040" y="1277"/>
                      <a:pt x="1037" y="1280"/>
                      <a:pt x="1035" y="1284"/>
                    </a:cubicBezTo>
                    <a:lnTo>
                      <a:pt x="1035" y="1284"/>
                    </a:lnTo>
                    <a:cubicBezTo>
                      <a:pt x="1037" y="1281"/>
                      <a:pt x="1039" y="1278"/>
                      <a:pt x="1042" y="1275"/>
                    </a:cubicBezTo>
                    <a:close/>
                    <a:moveTo>
                      <a:pt x="538" y="1"/>
                    </a:moveTo>
                    <a:cubicBezTo>
                      <a:pt x="481" y="1"/>
                      <a:pt x="423" y="11"/>
                      <a:pt x="370" y="31"/>
                    </a:cubicBezTo>
                    <a:cubicBezTo>
                      <a:pt x="299" y="56"/>
                      <a:pt x="234" y="95"/>
                      <a:pt x="179" y="148"/>
                    </a:cubicBezTo>
                    <a:cubicBezTo>
                      <a:pt x="121" y="204"/>
                      <a:pt x="84" y="273"/>
                      <a:pt x="56" y="345"/>
                    </a:cubicBezTo>
                    <a:cubicBezTo>
                      <a:pt x="1" y="479"/>
                      <a:pt x="1" y="633"/>
                      <a:pt x="38" y="772"/>
                    </a:cubicBezTo>
                    <a:cubicBezTo>
                      <a:pt x="61" y="862"/>
                      <a:pt x="105" y="943"/>
                      <a:pt x="183" y="996"/>
                    </a:cubicBezTo>
                    <a:cubicBezTo>
                      <a:pt x="236" y="1031"/>
                      <a:pt x="308" y="1048"/>
                      <a:pt x="375" y="1048"/>
                    </a:cubicBezTo>
                    <a:cubicBezTo>
                      <a:pt x="386" y="1048"/>
                      <a:pt x="398" y="1047"/>
                      <a:pt x="409" y="1046"/>
                    </a:cubicBezTo>
                    <a:cubicBezTo>
                      <a:pt x="499" y="1042"/>
                      <a:pt x="589" y="1023"/>
                      <a:pt x="673" y="996"/>
                    </a:cubicBezTo>
                    <a:cubicBezTo>
                      <a:pt x="753" y="969"/>
                      <a:pt x="826" y="929"/>
                      <a:pt x="902" y="896"/>
                    </a:cubicBezTo>
                    <a:lnTo>
                      <a:pt x="902" y="896"/>
                    </a:lnTo>
                    <a:cubicBezTo>
                      <a:pt x="902" y="896"/>
                      <a:pt x="901" y="896"/>
                      <a:pt x="901" y="896"/>
                    </a:cubicBezTo>
                    <a:cubicBezTo>
                      <a:pt x="902" y="896"/>
                      <a:pt x="902" y="896"/>
                      <a:pt x="903" y="896"/>
                    </a:cubicBezTo>
                    <a:lnTo>
                      <a:pt x="903" y="896"/>
                    </a:lnTo>
                    <a:cubicBezTo>
                      <a:pt x="903" y="896"/>
                      <a:pt x="902" y="896"/>
                      <a:pt x="902" y="896"/>
                    </a:cubicBezTo>
                    <a:lnTo>
                      <a:pt x="902" y="896"/>
                    </a:lnTo>
                    <a:cubicBezTo>
                      <a:pt x="905" y="895"/>
                      <a:pt x="909" y="894"/>
                      <a:pt x="913" y="892"/>
                    </a:cubicBezTo>
                    <a:lnTo>
                      <a:pt x="913" y="892"/>
                    </a:lnTo>
                    <a:cubicBezTo>
                      <a:pt x="910" y="893"/>
                      <a:pt x="906" y="894"/>
                      <a:pt x="903" y="896"/>
                    </a:cubicBezTo>
                    <a:lnTo>
                      <a:pt x="903" y="896"/>
                    </a:lnTo>
                    <a:cubicBezTo>
                      <a:pt x="910" y="893"/>
                      <a:pt x="917" y="890"/>
                      <a:pt x="923" y="887"/>
                    </a:cubicBezTo>
                    <a:lnTo>
                      <a:pt x="923" y="887"/>
                    </a:lnTo>
                    <a:cubicBezTo>
                      <a:pt x="920" y="889"/>
                      <a:pt x="916" y="890"/>
                      <a:pt x="913" y="892"/>
                    </a:cubicBezTo>
                    <a:lnTo>
                      <a:pt x="913" y="892"/>
                    </a:lnTo>
                    <a:cubicBezTo>
                      <a:pt x="945" y="880"/>
                      <a:pt x="977" y="869"/>
                      <a:pt x="1011" y="862"/>
                    </a:cubicBezTo>
                    <a:lnTo>
                      <a:pt x="1011" y="862"/>
                    </a:lnTo>
                    <a:cubicBezTo>
                      <a:pt x="1012" y="862"/>
                      <a:pt x="1014" y="862"/>
                      <a:pt x="1015" y="862"/>
                    </a:cubicBezTo>
                    <a:cubicBezTo>
                      <a:pt x="1017" y="862"/>
                      <a:pt x="1019" y="862"/>
                      <a:pt x="1021" y="862"/>
                    </a:cubicBezTo>
                    <a:lnTo>
                      <a:pt x="1021" y="862"/>
                    </a:lnTo>
                    <a:cubicBezTo>
                      <a:pt x="1028" y="864"/>
                      <a:pt x="1036" y="866"/>
                      <a:pt x="1044" y="868"/>
                    </a:cubicBezTo>
                    <a:lnTo>
                      <a:pt x="1044" y="868"/>
                    </a:lnTo>
                    <a:cubicBezTo>
                      <a:pt x="1042" y="867"/>
                      <a:pt x="1039" y="865"/>
                      <a:pt x="1037" y="864"/>
                    </a:cubicBezTo>
                    <a:lnTo>
                      <a:pt x="1037" y="864"/>
                    </a:lnTo>
                    <a:cubicBezTo>
                      <a:pt x="1040" y="865"/>
                      <a:pt x="1043" y="867"/>
                      <a:pt x="1045" y="868"/>
                    </a:cubicBezTo>
                    <a:lnTo>
                      <a:pt x="1045" y="868"/>
                    </a:lnTo>
                    <a:cubicBezTo>
                      <a:pt x="1045" y="868"/>
                      <a:pt x="1045" y="868"/>
                      <a:pt x="1044" y="868"/>
                    </a:cubicBezTo>
                    <a:lnTo>
                      <a:pt x="1044" y="868"/>
                    </a:lnTo>
                    <a:cubicBezTo>
                      <a:pt x="1045" y="868"/>
                      <a:pt x="1046" y="869"/>
                      <a:pt x="1047" y="869"/>
                    </a:cubicBezTo>
                    <a:lnTo>
                      <a:pt x="1047" y="869"/>
                    </a:lnTo>
                    <a:cubicBezTo>
                      <a:pt x="1046" y="869"/>
                      <a:pt x="1046" y="869"/>
                      <a:pt x="1045" y="868"/>
                    </a:cubicBezTo>
                    <a:lnTo>
                      <a:pt x="1045" y="868"/>
                    </a:lnTo>
                    <a:cubicBezTo>
                      <a:pt x="1052" y="870"/>
                      <a:pt x="1058" y="873"/>
                      <a:pt x="1065" y="876"/>
                    </a:cubicBezTo>
                    <a:cubicBezTo>
                      <a:pt x="1059" y="874"/>
                      <a:pt x="1053" y="872"/>
                      <a:pt x="1047" y="869"/>
                    </a:cubicBezTo>
                    <a:lnTo>
                      <a:pt x="1047" y="869"/>
                    </a:lnTo>
                    <a:cubicBezTo>
                      <a:pt x="1055" y="874"/>
                      <a:pt x="1064" y="880"/>
                      <a:pt x="1073" y="887"/>
                    </a:cubicBezTo>
                    <a:lnTo>
                      <a:pt x="1073" y="887"/>
                    </a:lnTo>
                    <a:cubicBezTo>
                      <a:pt x="1077" y="890"/>
                      <a:pt x="1081" y="894"/>
                      <a:pt x="1084" y="898"/>
                    </a:cubicBezTo>
                    <a:lnTo>
                      <a:pt x="1084" y="898"/>
                    </a:lnTo>
                    <a:cubicBezTo>
                      <a:pt x="1093" y="911"/>
                      <a:pt x="1100" y="925"/>
                      <a:pt x="1107" y="939"/>
                    </a:cubicBezTo>
                    <a:lnTo>
                      <a:pt x="1107" y="939"/>
                    </a:lnTo>
                    <a:cubicBezTo>
                      <a:pt x="1115" y="963"/>
                      <a:pt x="1121" y="987"/>
                      <a:pt x="1125" y="1012"/>
                    </a:cubicBezTo>
                    <a:cubicBezTo>
                      <a:pt x="1125" y="1000"/>
                      <a:pt x="1123" y="991"/>
                      <a:pt x="1123" y="979"/>
                    </a:cubicBezTo>
                    <a:lnTo>
                      <a:pt x="1123" y="979"/>
                    </a:lnTo>
                    <a:cubicBezTo>
                      <a:pt x="1130" y="1019"/>
                      <a:pt x="1130" y="1056"/>
                      <a:pt x="1123" y="1093"/>
                    </a:cubicBezTo>
                    <a:cubicBezTo>
                      <a:pt x="1123" y="1081"/>
                      <a:pt x="1125" y="1072"/>
                      <a:pt x="1125" y="1060"/>
                    </a:cubicBezTo>
                    <a:lnTo>
                      <a:pt x="1125" y="1060"/>
                    </a:lnTo>
                    <a:cubicBezTo>
                      <a:pt x="1121" y="1101"/>
                      <a:pt x="1112" y="1139"/>
                      <a:pt x="1098" y="1174"/>
                    </a:cubicBezTo>
                    <a:lnTo>
                      <a:pt x="1098" y="1174"/>
                    </a:lnTo>
                    <a:cubicBezTo>
                      <a:pt x="1078" y="1219"/>
                      <a:pt x="1053" y="1262"/>
                      <a:pt x="1026" y="1298"/>
                    </a:cubicBezTo>
                    <a:cubicBezTo>
                      <a:pt x="1028" y="1293"/>
                      <a:pt x="1031" y="1288"/>
                      <a:pt x="1035" y="1284"/>
                    </a:cubicBezTo>
                    <a:lnTo>
                      <a:pt x="1035" y="1284"/>
                    </a:lnTo>
                    <a:cubicBezTo>
                      <a:pt x="1004" y="1319"/>
                      <a:pt x="972" y="1351"/>
                      <a:pt x="938" y="1381"/>
                    </a:cubicBezTo>
                    <a:cubicBezTo>
                      <a:pt x="939" y="1381"/>
                      <a:pt x="940" y="1380"/>
                      <a:pt x="940" y="1380"/>
                    </a:cubicBezTo>
                    <a:lnTo>
                      <a:pt x="940" y="1380"/>
                    </a:lnTo>
                    <a:cubicBezTo>
                      <a:pt x="909" y="1402"/>
                      <a:pt x="874" y="1421"/>
                      <a:pt x="836" y="1437"/>
                    </a:cubicBezTo>
                    <a:cubicBezTo>
                      <a:pt x="846" y="1434"/>
                      <a:pt x="857" y="1427"/>
                      <a:pt x="866" y="1425"/>
                    </a:cubicBezTo>
                    <a:lnTo>
                      <a:pt x="866" y="1425"/>
                    </a:lnTo>
                    <a:cubicBezTo>
                      <a:pt x="841" y="1437"/>
                      <a:pt x="813" y="1446"/>
                      <a:pt x="788" y="1450"/>
                    </a:cubicBezTo>
                    <a:cubicBezTo>
                      <a:pt x="728" y="1464"/>
                      <a:pt x="684" y="1538"/>
                      <a:pt x="705" y="1598"/>
                    </a:cubicBezTo>
                    <a:cubicBezTo>
                      <a:pt x="722" y="1649"/>
                      <a:pt x="768" y="1685"/>
                      <a:pt x="822" y="1685"/>
                    </a:cubicBezTo>
                    <a:cubicBezTo>
                      <a:pt x="832" y="1685"/>
                      <a:pt x="842" y="1684"/>
                      <a:pt x="853" y="1681"/>
                    </a:cubicBezTo>
                    <a:cubicBezTo>
                      <a:pt x="1077" y="1624"/>
                      <a:pt x="1252" y="1448"/>
                      <a:pt x="1330" y="1231"/>
                    </a:cubicBezTo>
                    <a:cubicBezTo>
                      <a:pt x="1367" y="1127"/>
                      <a:pt x="1374" y="1009"/>
                      <a:pt x="1344" y="903"/>
                    </a:cubicBezTo>
                    <a:cubicBezTo>
                      <a:pt x="1314" y="786"/>
                      <a:pt x="1229" y="677"/>
                      <a:pt x="1109" y="642"/>
                    </a:cubicBezTo>
                    <a:cubicBezTo>
                      <a:pt x="1079" y="634"/>
                      <a:pt x="1050" y="630"/>
                      <a:pt x="1022" y="630"/>
                    </a:cubicBezTo>
                    <a:cubicBezTo>
                      <a:pt x="894" y="630"/>
                      <a:pt x="773" y="704"/>
                      <a:pt x="654" y="753"/>
                    </a:cubicBezTo>
                    <a:cubicBezTo>
                      <a:pt x="663" y="751"/>
                      <a:pt x="675" y="744"/>
                      <a:pt x="684" y="742"/>
                    </a:cubicBezTo>
                    <a:lnTo>
                      <a:pt x="684" y="742"/>
                    </a:lnTo>
                    <a:cubicBezTo>
                      <a:pt x="601" y="776"/>
                      <a:pt x="516" y="799"/>
                      <a:pt x="428" y="811"/>
                    </a:cubicBezTo>
                    <a:cubicBezTo>
                      <a:pt x="439" y="811"/>
                      <a:pt x="446" y="809"/>
                      <a:pt x="458" y="809"/>
                    </a:cubicBezTo>
                    <a:cubicBezTo>
                      <a:pt x="434" y="811"/>
                      <a:pt x="408" y="813"/>
                      <a:pt x="384" y="813"/>
                    </a:cubicBezTo>
                    <a:cubicBezTo>
                      <a:pt x="379" y="813"/>
                      <a:pt x="374" y="813"/>
                      <a:pt x="370" y="813"/>
                    </a:cubicBezTo>
                    <a:lnTo>
                      <a:pt x="370" y="813"/>
                    </a:lnTo>
                    <a:cubicBezTo>
                      <a:pt x="370" y="813"/>
                      <a:pt x="370" y="813"/>
                      <a:pt x="370" y="813"/>
                    </a:cubicBezTo>
                    <a:cubicBezTo>
                      <a:pt x="355" y="812"/>
                      <a:pt x="339" y="807"/>
                      <a:pt x="323" y="803"/>
                    </a:cubicBezTo>
                    <a:lnTo>
                      <a:pt x="323" y="803"/>
                    </a:lnTo>
                    <a:cubicBezTo>
                      <a:pt x="318" y="800"/>
                      <a:pt x="313" y="797"/>
                      <a:pt x="308" y="794"/>
                    </a:cubicBezTo>
                    <a:lnTo>
                      <a:pt x="308" y="794"/>
                    </a:lnTo>
                    <a:cubicBezTo>
                      <a:pt x="304" y="790"/>
                      <a:pt x="299" y="785"/>
                      <a:pt x="295" y="781"/>
                    </a:cubicBezTo>
                    <a:lnTo>
                      <a:pt x="295" y="781"/>
                    </a:lnTo>
                    <a:cubicBezTo>
                      <a:pt x="288" y="771"/>
                      <a:pt x="282" y="760"/>
                      <a:pt x="277" y="750"/>
                    </a:cubicBezTo>
                    <a:lnTo>
                      <a:pt x="277" y="750"/>
                    </a:lnTo>
                    <a:cubicBezTo>
                      <a:pt x="263" y="711"/>
                      <a:pt x="254" y="672"/>
                      <a:pt x="248" y="631"/>
                    </a:cubicBezTo>
                    <a:lnTo>
                      <a:pt x="248" y="631"/>
                    </a:lnTo>
                    <a:cubicBezTo>
                      <a:pt x="246" y="600"/>
                      <a:pt x="246" y="568"/>
                      <a:pt x="248" y="537"/>
                    </a:cubicBezTo>
                    <a:lnTo>
                      <a:pt x="248" y="537"/>
                    </a:lnTo>
                    <a:cubicBezTo>
                      <a:pt x="255" y="494"/>
                      <a:pt x="265" y="455"/>
                      <a:pt x="280" y="415"/>
                    </a:cubicBezTo>
                    <a:lnTo>
                      <a:pt x="280" y="415"/>
                    </a:lnTo>
                    <a:cubicBezTo>
                      <a:pt x="293" y="387"/>
                      <a:pt x="310" y="360"/>
                      <a:pt x="329" y="338"/>
                    </a:cubicBezTo>
                    <a:lnTo>
                      <a:pt x="329" y="338"/>
                    </a:lnTo>
                    <a:cubicBezTo>
                      <a:pt x="327" y="342"/>
                      <a:pt x="324" y="345"/>
                      <a:pt x="321" y="349"/>
                    </a:cubicBezTo>
                    <a:lnTo>
                      <a:pt x="321" y="349"/>
                    </a:lnTo>
                    <a:cubicBezTo>
                      <a:pt x="335" y="332"/>
                      <a:pt x="351" y="315"/>
                      <a:pt x="369" y="301"/>
                    </a:cubicBezTo>
                    <a:lnTo>
                      <a:pt x="369" y="301"/>
                    </a:lnTo>
                    <a:cubicBezTo>
                      <a:pt x="387" y="289"/>
                      <a:pt x="407" y="276"/>
                      <a:pt x="428" y="266"/>
                    </a:cubicBezTo>
                    <a:lnTo>
                      <a:pt x="428" y="266"/>
                    </a:lnTo>
                    <a:cubicBezTo>
                      <a:pt x="426" y="267"/>
                      <a:pt x="423" y="268"/>
                      <a:pt x="421" y="268"/>
                    </a:cubicBezTo>
                    <a:cubicBezTo>
                      <a:pt x="427" y="266"/>
                      <a:pt x="434" y="263"/>
                      <a:pt x="440" y="261"/>
                    </a:cubicBezTo>
                    <a:lnTo>
                      <a:pt x="440" y="261"/>
                    </a:lnTo>
                    <a:cubicBezTo>
                      <a:pt x="440" y="261"/>
                      <a:pt x="440" y="261"/>
                      <a:pt x="439" y="261"/>
                    </a:cubicBezTo>
                    <a:lnTo>
                      <a:pt x="439" y="261"/>
                    </a:lnTo>
                    <a:cubicBezTo>
                      <a:pt x="440" y="261"/>
                      <a:pt x="440" y="261"/>
                      <a:pt x="441" y="261"/>
                    </a:cubicBezTo>
                    <a:lnTo>
                      <a:pt x="441" y="261"/>
                    </a:lnTo>
                    <a:cubicBezTo>
                      <a:pt x="464" y="252"/>
                      <a:pt x="489" y="245"/>
                      <a:pt x="514" y="240"/>
                    </a:cubicBezTo>
                    <a:lnTo>
                      <a:pt x="514" y="240"/>
                    </a:lnTo>
                    <a:cubicBezTo>
                      <a:pt x="524" y="239"/>
                      <a:pt x="534" y="239"/>
                      <a:pt x="545" y="239"/>
                    </a:cubicBezTo>
                    <a:cubicBezTo>
                      <a:pt x="551" y="239"/>
                      <a:pt x="557" y="239"/>
                      <a:pt x="563" y="239"/>
                    </a:cubicBezTo>
                    <a:lnTo>
                      <a:pt x="563" y="239"/>
                    </a:lnTo>
                    <a:cubicBezTo>
                      <a:pt x="581" y="242"/>
                      <a:pt x="597" y="246"/>
                      <a:pt x="613" y="252"/>
                    </a:cubicBezTo>
                    <a:lnTo>
                      <a:pt x="613" y="252"/>
                    </a:lnTo>
                    <a:cubicBezTo>
                      <a:pt x="612" y="251"/>
                      <a:pt x="611" y="250"/>
                      <a:pt x="610" y="250"/>
                    </a:cubicBezTo>
                    <a:lnTo>
                      <a:pt x="610" y="250"/>
                    </a:lnTo>
                    <a:cubicBezTo>
                      <a:pt x="612" y="251"/>
                      <a:pt x="613" y="251"/>
                      <a:pt x="614" y="252"/>
                    </a:cubicBezTo>
                    <a:lnTo>
                      <a:pt x="614" y="252"/>
                    </a:lnTo>
                    <a:cubicBezTo>
                      <a:pt x="614" y="252"/>
                      <a:pt x="613" y="252"/>
                      <a:pt x="613" y="252"/>
                    </a:cubicBezTo>
                    <a:lnTo>
                      <a:pt x="613" y="252"/>
                    </a:lnTo>
                    <a:cubicBezTo>
                      <a:pt x="615" y="253"/>
                      <a:pt x="618" y="254"/>
                      <a:pt x="620" y="255"/>
                    </a:cubicBezTo>
                    <a:lnTo>
                      <a:pt x="620" y="255"/>
                    </a:lnTo>
                    <a:cubicBezTo>
                      <a:pt x="618" y="254"/>
                      <a:pt x="616" y="253"/>
                      <a:pt x="614" y="252"/>
                    </a:cubicBezTo>
                    <a:lnTo>
                      <a:pt x="614" y="252"/>
                    </a:lnTo>
                    <a:cubicBezTo>
                      <a:pt x="622" y="255"/>
                      <a:pt x="630" y="258"/>
                      <a:pt x="638" y="262"/>
                    </a:cubicBezTo>
                    <a:cubicBezTo>
                      <a:pt x="632" y="260"/>
                      <a:pt x="626" y="258"/>
                      <a:pt x="620" y="255"/>
                    </a:cubicBezTo>
                    <a:lnTo>
                      <a:pt x="620" y="255"/>
                    </a:lnTo>
                    <a:cubicBezTo>
                      <a:pt x="631" y="261"/>
                      <a:pt x="641" y="268"/>
                      <a:pt x="652" y="273"/>
                    </a:cubicBezTo>
                    <a:cubicBezTo>
                      <a:pt x="670" y="284"/>
                      <a:pt x="691" y="289"/>
                      <a:pt x="713" y="289"/>
                    </a:cubicBezTo>
                    <a:cubicBezTo>
                      <a:pt x="754" y="289"/>
                      <a:pt x="797" y="269"/>
                      <a:pt x="818" y="231"/>
                    </a:cubicBezTo>
                    <a:cubicBezTo>
                      <a:pt x="848" y="174"/>
                      <a:pt x="832" y="105"/>
                      <a:pt x="774" y="65"/>
                    </a:cubicBezTo>
                    <a:cubicBezTo>
                      <a:pt x="705" y="22"/>
                      <a:pt x="622" y="1"/>
                      <a:pt x="53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" name="Google Shape;131;p9"/>
              <p:cNvSpPr/>
              <p:nvPr/>
            </p:nvSpPr>
            <p:spPr>
              <a:xfrm>
                <a:off x="2130275" y="1766475"/>
                <a:ext cx="32475" cy="47225"/>
              </a:xfrm>
              <a:custGeom>
                <a:avLst/>
                <a:gdLst/>
                <a:ahLst/>
                <a:cxnLst/>
                <a:rect l="l" t="t" r="r" b="b"/>
                <a:pathLst>
                  <a:path w="1299" h="1889" extrusionOk="0">
                    <a:moveTo>
                      <a:pt x="139" y="0"/>
                    </a:moveTo>
                    <a:cubicBezTo>
                      <a:pt x="119" y="0"/>
                      <a:pt x="100" y="5"/>
                      <a:pt x="82" y="16"/>
                    </a:cubicBezTo>
                    <a:cubicBezTo>
                      <a:pt x="28" y="51"/>
                      <a:pt x="1" y="122"/>
                      <a:pt x="38" y="180"/>
                    </a:cubicBezTo>
                    <a:cubicBezTo>
                      <a:pt x="176" y="390"/>
                      <a:pt x="308" y="602"/>
                      <a:pt x="444" y="815"/>
                    </a:cubicBezTo>
                    <a:cubicBezTo>
                      <a:pt x="578" y="1029"/>
                      <a:pt x="709" y="1244"/>
                      <a:pt x="839" y="1461"/>
                    </a:cubicBezTo>
                    <a:cubicBezTo>
                      <a:pt x="913" y="1584"/>
                      <a:pt x="984" y="1706"/>
                      <a:pt x="1056" y="1828"/>
                    </a:cubicBezTo>
                    <a:cubicBezTo>
                      <a:pt x="1078" y="1866"/>
                      <a:pt x="1121" y="1888"/>
                      <a:pt x="1163" y="1888"/>
                    </a:cubicBezTo>
                    <a:cubicBezTo>
                      <a:pt x="1183" y="1888"/>
                      <a:pt x="1203" y="1883"/>
                      <a:pt x="1220" y="1872"/>
                    </a:cubicBezTo>
                    <a:cubicBezTo>
                      <a:pt x="1275" y="1833"/>
                      <a:pt x="1298" y="1761"/>
                      <a:pt x="1264" y="1704"/>
                    </a:cubicBezTo>
                    <a:cubicBezTo>
                      <a:pt x="1137" y="1487"/>
                      <a:pt x="1010" y="1272"/>
                      <a:pt x="878" y="1057"/>
                    </a:cubicBezTo>
                    <a:cubicBezTo>
                      <a:pt x="746" y="840"/>
                      <a:pt x="613" y="628"/>
                      <a:pt x="476" y="418"/>
                    </a:cubicBezTo>
                    <a:cubicBezTo>
                      <a:pt x="400" y="298"/>
                      <a:pt x="324" y="178"/>
                      <a:pt x="245" y="60"/>
                    </a:cubicBezTo>
                    <a:cubicBezTo>
                      <a:pt x="222" y="24"/>
                      <a:pt x="181" y="0"/>
                      <a:pt x="13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32" name="Google Shape;132;p9"/>
          <p:cNvSpPr/>
          <p:nvPr/>
        </p:nvSpPr>
        <p:spPr>
          <a:xfrm flipH="1">
            <a:off x="8511523" y="3830755"/>
            <a:ext cx="313200" cy="313266"/>
          </a:xfrm>
          <a:custGeom>
            <a:avLst/>
            <a:gdLst/>
            <a:ahLst/>
            <a:cxnLst/>
            <a:rect l="l" t="t" r="r" b="b"/>
            <a:pathLst>
              <a:path w="4415" h="4415" extrusionOk="0">
                <a:moveTo>
                  <a:pt x="2207" y="1"/>
                </a:moveTo>
                <a:cubicBezTo>
                  <a:pt x="2117" y="1"/>
                  <a:pt x="2044" y="72"/>
                  <a:pt x="2044" y="165"/>
                </a:cubicBezTo>
                <a:lnTo>
                  <a:pt x="2044" y="1811"/>
                </a:lnTo>
                <a:lnTo>
                  <a:pt x="1457" y="1226"/>
                </a:lnTo>
                <a:cubicBezTo>
                  <a:pt x="1425" y="1195"/>
                  <a:pt x="1383" y="1180"/>
                  <a:pt x="1341" y="1180"/>
                </a:cubicBezTo>
                <a:cubicBezTo>
                  <a:pt x="1299" y="1180"/>
                  <a:pt x="1257" y="1195"/>
                  <a:pt x="1226" y="1226"/>
                </a:cubicBezTo>
                <a:cubicBezTo>
                  <a:pt x="1162" y="1291"/>
                  <a:pt x="1162" y="1395"/>
                  <a:pt x="1226" y="1457"/>
                </a:cubicBezTo>
                <a:lnTo>
                  <a:pt x="1808" y="2044"/>
                </a:lnTo>
                <a:lnTo>
                  <a:pt x="164" y="2044"/>
                </a:lnTo>
                <a:cubicBezTo>
                  <a:pt x="74" y="2044"/>
                  <a:pt x="1" y="2115"/>
                  <a:pt x="1" y="2208"/>
                </a:cubicBezTo>
                <a:cubicBezTo>
                  <a:pt x="1" y="2300"/>
                  <a:pt x="72" y="2371"/>
                  <a:pt x="164" y="2371"/>
                </a:cubicBezTo>
                <a:lnTo>
                  <a:pt x="1808" y="2371"/>
                </a:lnTo>
                <a:lnTo>
                  <a:pt x="1266" y="2919"/>
                </a:lnTo>
                <a:cubicBezTo>
                  <a:pt x="1203" y="2981"/>
                  <a:pt x="1203" y="3085"/>
                  <a:pt x="1266" y="3149"/>
                </a:cubicBezTo>
                <a:cubicBezTo>
                  <a:pt x="1298" y="3181"/>
                  <a:pt x="1340" y="3196"/>
                  <a:pt x="1382" y="3196"/>
                </a:cubicBezTo>
                <a:cubicBezTo>
                  <a:pt x="1424" y="3196"/>
                  <a:pt x="1465" y="3181"/>
                  <a:pt x="1496" y="3149"/>
                </a:cubicBezTo>
                <a:lnTo>
                  <a:pt x="2044" y="2602"/>
                </a:lnTo>
                <a:lnTo>
                  <a:pt x="2044" y="4251"/>
                </a:lnTo>
                <a:cubicBezTo>
                  <a:pt x="2044" y="4341"/>
                  <a:pt x="2115" y="4415"/>
                  <a:pt x="2207" y="4415"/>
                </a:cubicBezTo>
                <a:cubicBezTo>
                  <a:pt x="2295" y="4415"/>
                  <a:pt x="2371" y="4343"/>
                  <a:pt x="2371" y="4251"/>
                </a:cubicBezTo>
                <a:lnTo>
                  <a:pt x="2371" y="2602"/>
                </a:lnTo>
                <a:lnTo>
                  <a:pt x="2937" y="3168"/>
                </a:lnTo>
                <a:cubicBezTo>
                  <a:pt x="2968" y="3200"/>
                  <a:pt x="3010" y="3216"/>
                  <a:pt x="3051" y="3216"/>
                </a:cubicBezTo>
                <a:cubicBezTo>
                  <a:pt x="3093" y="3216"/>
                  <a:pt x="3135" y="3200"/>
                  <a:pt x="3168" y="3168"/>
                </a:cubicBezTo>
                <a:cubicBezTo>
                  <a:pt x="3200" y="3138"/>
                  <a:pt x="3216" y="3094"/>
                  <a:pt x="3216" y="3052"/>
                </a:cubicBezTo>
                <a:cubicBezTo>
                  <a:pt x="3216" y="3013"/>
                  <a:pt x="3200" y="2969"/>
                  <a:pt x="3168" y="2937"/>
                </a:cubicBezTo>
                <a:lnTo>
                  <a:pt x="2602" y="2371"/>
                </a:lnTo>
                <a:lnTo>
                  <a:pt x="4250" y="2371"/>
                </a:lnTo>
                <a:cubicBezTo>
                  <a:pt x="4338" y="2371"/>
                  <a:pt x="4414" y="2300"/>
                  <a:pt x="4414" y="2208"/>
                </a:cubicBezTo>
                <a:cubicBezTo>
                  <a:pt x="4414" y="2115"/>
                  <a:pt x="4343" y="2044"/>
                  <a:pt x="4253" y="2044"/>
                </a:cubicBezTo>
                <a:lnTo>
                  <a:pt x="2602" y="2044"/>
                </a:lnTo>
                <a:lnTo>
                  <a:pt x="3110" y="1534"/>
                </a:lnTo>
                <a:cubicBezTo>
                  <a:pt x="3172" y="1469"/>
                  <a:pt x="3172" y="1365"/>
                  <a:pt x="3110" y="1303"/>
                </a:cubicBezTo>
                <a:cubicBezTo>
                  <a:pt x="3079" y="1270"/>
                  <a:pt x="3037" y="1254"/>
                  <a:pt x="2995" y="1254"/>
                </a:cubicBezTo>
                <a:cubicBezTo>
                  <a:pt x="2952" y="1254"/>
                  <a:pt x="2910" y="1270"/>
                  <a:pt x="2879" y="1303"/>
                </a:cubicBezTo>
                <a:lnTo>
                  <a:pt x="2371" y="1811"/>
                </a:lnTo>
                <a:lnTo>
                  <a:pt x="2371" y="165"/>
                </a:lnTo>
                <a:cubicBezTo>
                  <a:pt x="2371" y="75"/>
                  <a:pt x="2300" y="1"/>
                  <a:pt x="2207" y="1"/>
                </a:cubicBezTo>
                <a:close/>
              </a:path>
            </a:pathLst>
          </a:custGeom>
          <a:solidFill>
            <a:srgbClr val="1111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9"/>
          <p:cNvSpPr/>
          <p:nvPr/>
        </p:nvSpPr>
        <p:spPr>
          <a:xfrm flipH="1">
            <a:off x="8511516" y="324040"/>
            <a:ext cx="313198" cy="313173"/>
          </a:xfrm>
          <a:custGeom>
            <a:avLst/>
            <a:gdLst/>
            <a:ahLst/>
            <a:cxnLst/>
            <a:rect l="l" t="t" r="r" b="b"/>
            <a:pathLst>
              <a:path w="3325" h="3325" extrusionOk="0">
                <a:moveTo>
                  <a:pt x="1662" y="1"/>
                </a:moveTo>
                <a:lnTo>
                  <a:pt x="1074" y="1079"/>
                </a:lnTo>
                <a:lnTo>
                  <a:pt x="0" y="1663"/>
                </a:lnTo>
                <a:lnTo>
                  <a:pt x="1074" y="2251"/>
                </a:lnTo>
                <a:lnTo>
                  <a:pt x="1662" y="3325"/>
                </a:lnTo>
                <a:lnTo>
                  <a:pt x="2251" y="2251"/>
                </a:lnTo>
                <a:lnTo>
                  <a:pt x="3324" y="1663"/>
                </a:lnTo>
                <a:lnTo>
                  <a:pt x="2251" y="1079"/>
                </a:lnTo>
                <a:lnTo>
                  <a:pt x="1662" y="1"/>
                </a:lnTo>
                <a:close/>
              </a:path>
            </a:pathLst>
          </a:custGeom>
          <a:solidFill>
            <a:schemeClr val="lt2"/>
          </a:solidFill>
          <a:ln w="19050" cap="rnd" cmpd="sng">
            <a:solidFill>
              <a:srgbClr val="11111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9"/>
          <p:cNvSpPr/>
          <p:nvPr/>
        </p:nvSpPr>
        <p:spPr>
          <a:xfrm flipH="1">
            <a:off x="736064" y="323989"/>
            <a:ext cx="313200" cy="313266"/>
          </a:xfrm>
          <a:custGeom>
            <a:avLst/>
            <a:gdLst/>
            <a:ahLst/>
            <a:cxnLst/>
            <a:rect l="l" t="t" r="r" b="b"/>
            <a:pathLst>
              <a:path w="4415" h="4415" extrusionOk="0">
                <a:moveTo>
                  <a:pt x="2207" y="1"/>
                </a:moveTo>
                <a:cubicBezTo>
                  <a:pt x="2117" y="1"/>
                  <a:pt x="2044" y="72"/>
                  <a:pt x="2044" y="165"/>
                </a:cubicBezTo>
                <a:lnTo>
                  <a:pt x="2044" y="1811"/>
                </a:lnTo>
                <a:lnTo>
                  <a:pt x="1457" y="1226"/>
                </a:lnTo>
                <a:cubicBezTo>
                  <a:pt x="1425" y="1195"/>
                  <a:pt x="1383" y="1180"/>
                  <a:pt x="1341" y="1180"/>
                </a:cubicBezTo>
                <a:cubicBezTo>
                  <a:pt x="1299" y="1180"/>
                  <a:pt x="1257" y="1195"/>
                  <a:pt x="1226" y="1226"/>
                </a:cubicBezTo>
                <a:cubicBezTo>
                  <a:pt x="1162" y="1291"/>
                  <a:pt x="1162" y="1395"/>
                  <a:pt x="1226" y="1457"/>
                </a:cubicBezTo>
                <a:lnTo>
                  <a:pt x="1808" y="2044"/>
                </a:lnTo>
                <a:lnTo>
                  <a:pt x="164" y="2044"/>
                </a:lnTo>
                <a:cubicBezTo>
                  <a:pt x="74" y="2044"/>
                  <a:pt x="1" y="2115"/>
                  <a:pt x="1" y="2208"/>
                </a:cubicBezTo>
                <a:cubicBezTo>
                  <a:pt x="1" y="2300"/>
                  <a:pt x="72" y="2371"/>
                  <a:pt x="164" y="2371"/>
                </a:cubicBezTo>
                <a:lnTo>
                  <a:pt x="1808" y="2371"/>
                </a:lnTo>
                <a:lnTo>
                  <a:pt x="1266" y="2919"/>
                </a:lnTo>
                <a:cubicBezTo>
                  <a:pt x="1203" y="2981"/>
                  <a:pt x="1203" y="3085"/>
                  <a:pt x="1266" y="3149"/>
                </a:cubicBezTo>
                <a:cubicBezTo>
                  <a:pt x="1298" y="3181"/>
                  <a:pt x="1340" y="3196"/>
                  <a:pt x="1382" y="3196"/>
                </a:cubicBezTo>
                <a:cubicBezTo>
                  <a:pt x="1424" y="3196"/>
                  <a:pt x="1465" y="3181"/>
                  <a:pt x="1496" y="3149"/>
                </a:cubicBezTo>
                <a:lnTo>
                  <a:pt x="2044" y="2602"/>
                </a:lnTo>
                <a:lnTo>
                  <a:pt x="2044" y="4251"/>
                </a:lnTo>
                <a:cubicBezTo>
                  <a:pt x="2044" y="4341"/>
                  <a:pt x="2115" y="4415"/>
                  <a:pt x="2207" y="4415"/>
                </a:cubicBezTo>
                <a:cubicBezTo>
                  <a:pt x="2295" y="4415"/>
                  <a:pt x="2371" y="4343"/>
                  <a:pt x="2371" y="4251"/>
                </a:cubicBezTo>
                <a:lnTo>
                  <a:pt x="2371" y="2602"/>
                </a:lnTo>
                <a:lnTo>
                  <a:pt x="2937" y="3168"/>
                </a:lnTo>
                <a:cubicBezTo>
                  <a:pt x="2968" y="3200"/>
                  <a:pt x="3010" y="3216"/>
                  <a:pt x="3051" y="3216"/>
                </a:cubicBezTo>
                <a:cubicBezTo>
                  <a:pt x="3093" y="3216"/>
                  <a:pt x="3135" y="3200"/>
                  <a:pt x="3168" y="3168"/>
                </a:cubicBezTo>
                <a:cubicBezTo>
                  <a:pt x="3200" y="3138"/>
                  <a:pt x="3216" y="3094"/>
                  <a:pt x="3216" y="3052"/>
                </a:cubicBezTo>
                <a:cubicBezTo>
                  <a:pt x="3216" y="3013"/>
                  <a:pt x="3200" y="2969"/>
                  <a:pt x="3168" y="2937"/>
                </a:cubicBezTo>
                <a:lnTo>
                  <a:pt x="2602" y="2371"/>
                </a:lnTo>
                <a:lnTo>
                  <a:pt x="4250" y="2371"/>
                </a:lnTo>
                <a:cubicBezTo>
                  <a:pt x="4338" y="2371"/>
                  <a:pt x="4414" y="2300"/>
                  <a:pt x="4414" y="2208"/>
                </a:cubicBezTo>
                <a:cubicBezTo>
                  <a:pt x="4414" y="2115"/>
                  <a:pt x="4343" y="2044"/>
                  <a:pt x="4253" y="2044"/>
                </a:cubicBezTo>
                <a:lnTo>
                  <a:pt x="2602" y="2044"/>
                </a:lnTo>
                <a:lnTo>
                  <a:pt x="3110" y="1534"/>
                </a:lnTo>
                <a:cubicBezTo>
                  <a:pt x="3172" y="1469"/>
                  <a:pt x="3172" y="1365"/>
                  <a:pt x="3110" y="1303"/>
                </a:cubicBezTo>
                <a:cubicBezTo>
                  <a:pt x="3079" y="1270"/>
                  <a:pt x="3037" y="1254"/>
                  <a:pt x="2995" y="1254"/>
                </a:cubicBezTo>
                <a:cubicBezTo>
                  <a:pt x="2952" y="1254"/>
                  <a:pt x="2910" y="1270"/>
                  <a:pt x="2879" y="1303"/>
                </a:cubicBezTo>
                <a:lnTo>
                  <a:pt x="2371" y="1811"/>
                </a:lnTo>
                <a:lnTo>
                  <a:pt x="2371" y="165"/>
                </a:lnTo>
                <a:cubicBezTo>
                  <a:pt x="2371" y="75"/>
                  <a:pt x="2300" y="1"/>
                  <a:pt x="2207" y="1"/>
                </a:cubicBezTo>
                <a:close/>
              </a:path>
            </a:pathLst>
          </a:custGeom>
          <a:solidFill>
            <a:srgbClr val="1111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5" name="Google Shape;135;p9"/>
          <p:cNvGrpSpPr/>
          <p:nvPr/>
        </p:nvGrpSpPr>
        <p:grpSpPr>
          <a:xfrm rot="10800000" flipH="1">
            <a:off x="347674" y="637250"/>
            <a:ext cx="388401" cy="388401"/>
            <a:chOff x="4377799" y="3821051"/>
            <a:chExt cx="388401" cy="388401"/>
          </a:xfrm>
        </p:grpSpPr>
        <p:sp>
          <p:nvSpPr>
            <p:cNvPr id="136" name="Google Shape;136;p9"/>
            <p:cNvSpPr/>
            <p:nvPr/>
          </p:nvSpPr>
          <p:spPr>
            <a:xfrm>
              <a:off x="4377799" y="3821051"/>
              <a:ext cx="388401" cy="388401"/>
            </a:xfrm>
            <a:custGeom>
              <a:avLst/>
              <a:gdLst/>
              <a:ahLst/>
              <a:cxnLst/>
              <a:rect l="l" t="t" r="r" b="b"/>
              <a:pathLst>
                <a:path w="13298" h="13298" extrusionOk="0">
                  <a:moveTo>
                    <a:pt x="8435" y="1"/>
                  </a:moveTo>
                  <a:lnTo>
                    <a:pt x="6159" y="2935"/>
                  </a:lnTo>
                  <a:lnTo>
                    <a:pt x="3211" y="684"/>
                  </a:lnTo>
                  <a:lnTo>
                    <a:pt x="3678" y="4366"/>
                  </a:lnTo>
                  <a:lnTo>
                    <a:pt x="0" y="4862"/>
                  </a:lnTo>
                  <a:lnTo>
                    <a:pt x="2934" y="7134"/>
                  </a:lnTo>
                  <a:lnTo>
                    <a:pt x="681" y="10086"/>
                  </a:lnTo>
                  <a:lnTo>
                    <a:pt x="681" y="10086"/>
                  </a:lnTo>
                  <a:lnTo>
                    <a:pt x="4363" y="9618"/>
                  </a:lnTo>
                  <a:lnTo>
                    <a:pt x="4860" y="13297"/>
                  </a:lnTo>
                  <a:lnTo>
                    <a:pt x="7133" y="10363"/>
                  </a:lnTo>
                  <a:lnTo>
                    <a:pt x="10086" y="12616"/>
                  </a:lnTo>
                  <a:lnTo>
                    <a:pt x="9617" y="8932"/>
                  </a:lnTo>
                  <a:lnTo>
                    <a:pt x="13297" y="8438"/>
                  </a:lnTo>
                  <a:lnTo>
                    <a:pt x="10363" y="6164"/>
                  </a:lnTo>
                  <a:lnTo>
                    <a:pt x="12614" y="3212"/>
                  </a:lnTo>
                  <a:lnTo>
                    <a:pt x="12614" y="3212"/>
                  </a:lnTo>
                  <a:lnTo>
                    <a:pt x="8932" y="3680"/>
                  </a:lnTo>
                  <a:lnTo>
                    <a:pt x="8435" y="1"/>
                  </a:lnTo>
                  <a:close/>
                </a:path>
              </a:pathLst>
            </a:custGeom>
            <a:solidFill>
              <a:schemeClr val="accent2"/>
            </a:solidFill>
            <a:ln w="152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9"/>
            <p:cNvSpPr/>
            <p:nvPr/>
          </p:nvSpPr>
          <p:spPr>
            <a:xfrm>
              <a:off x="4377799" y="3821051"/>
              <a:ext cx="388401" cy="388401"/>
            </a:xfrm>
            <a:custGeom>
              <a:avLst/>
              <a:gdLst/>
              <a:ahLst/>
              <a:cxnLst/>
              <a:rect l="l" t="t" r="r" b="b"/>
              <a:pathLst>
                <a:path w="13298" h="13298" extrusionOk="0">
                  <a:moveTo>
                    <a:pt x="8435" y="1"/>
                  </a:moveTo>
                  <a:lnTo>
                    <a:pt x="6159" y="2935"/>
                  </a:lnTo>
                  <a:lnTo>
                    <a:pt x="3211" y="684"/>
                  </a:lnTo>
                  <a:lnTo>
                    <a:pt x="3678" y="4366"/>
                  </a:lnTo>
                  <a:lnTo>
                    <a:pt x="0" y="4862"/>
                  </a:lnTo>
                  <a:lnTo>
                    <a:pt x="2934" y="7134"/>
                  </a:lnTo>
                  <a:lnTo>
                    <a:pt x="681" y="10086"/>
                  </a:lnTo>
                  <a:lnTo>
                    <a:pt x="681" y="10086"/>
                  </a:lnTo>
                  <a:lnTo>
                    <a:pt x="4363" y="9618"/>
                  </a:lnTo>
                  <a:lnTo>
                    <a:pt x="4860" y="13297"/>
                  </a:lnTo>
                  <a:lnTo>
                    <a:pt x="7133" y="10363"/>
                  </a:lnTo>
                  <a:lnTo>
                    <a:pt x="10086" y="12616"/>
                  </a:lnTo>
                  <a:lnTo>
                    <a:pt x="9617" y="8932"/>
                  </a:lnTo>
                  <a:lnTo>
                    <a:pt x="13297" y="8438"/>
                  </a:lnTo>
                  <a:lnTo>
                    <a:pt x="10363" y="6164"/>
                  </a:lnTo>
                  <a:lnTo>
                    <a:pt x="12614" y="3212"/>
                  </a:lnTo>
                  <a:lnTo>
                    <a:pt x="12614" y="3212"/>
                  </a:lnTo>
                  <a:lnTo>
                    <a:pt x="8932" y="3680"/>
                  </a:lnTo>
                  <a:lnTo>
                    <a:pt x="8435" y="1"/>
                  </a:ln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"/>
          <p:cNvSpPr/>
          <p:nvPr/>
        </p:nvSpPr>
        <p:spPr>
          <a:xfrm>
            <a:off x="216750" y="224475"/>
            <a:ext cx="8710500" cy="4706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2863" dist="9525" algn="bl" rotWithShape="0">
              <a:srgbClr val="D9D9D9">
                <a:alpha val="2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1"/>
          <p:cNvSpPr txBox="1">
            <a:spLocks noGrp="1"/>
          </p:cNvSpPr>
          <p:nvPr>
            <p:ph type="title" hasCustomPrompt="1"/>
          </p:nvPr>
        </p:nvSpPr>
        <p:spPr>
          <a:xfrm>
            <a:off x="1284000" y="1288250"/>
            <a:ext cx="6576000" cy="197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43" name="Google Shape;143;p11"/>
          <p:cNvSpPr txBox="1">
            <a:spLocks noGrp="1"/>
          </p:cNvSpPr>
          <p:nvPr>
            <p:ph type="subTitle" idx="1"/>
          </p:nvPr>
        </p:nvSpPr>
        <p:spPr>
          <a:xfrm>
            <a:off x="1284000" y="3259075"/>
            <a:ext cx="6576000" cy="49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44" name="Google Shape;144;p11"/>
          <p:cNvSpPr/>
          <p:nvPr/>
        </p:nvSpPr>
        <p:spPr>
          <a:xfrm rot="10800000" flipH="1">
            <a:off x="8236496" y="299772"/>
            <a:ext cx="391857" cy="391609"/>
          </a:xfrm>
          <a:custGeom>
            <a:avLst/>
            <a:gdLst/>
            <a:ahLst/>
            <a:cxnLst/>
            <a:rect l="l" t="t" r="r" b="b"/>
            <a:pathLst>
              <a:path w="3156" h="3154" extrusionOk="0">
                <a:moveTo>
                  <a:pt x="1579" y="0"/>
                </a:moveTo>
                <a:lnTo>
                  <a:pt x="1018" y="1018"/>
                </a:lnTo>
                <a:lnTo>
                  <a:pt x="0" y="1577"/>
                </a:lnTo>
                <a:lnTo>
                  <a:pt x="1018" y="2135"/>
                </a:lnTo>
                <a:lnTo>
                  <a:pt x="1579" y="3153"/>
                </a:lnTo>
                <a:lnTo>
                  <a:pt x="2135" y="2135"/>
                </a:lnTo>
                <a:lnTo>
                  <a:pt x="3156" y="1577"/>
                </a:lnTo>
                <a:lnTo>
                  <a:pt x="2135" y="1018"/>
                </a:lnTo>
                <a:lnTo>
                  <a:pt x="1579" y="0"/>
                </a:lnTo>
                <a:close/>
              </a:path>
            </a:pathLst>
          </a:custGeom>
          <a:solidFill>
            <a:srgbClr val="5A8DFF"/>
          </a:solidFill>
          <a:ln w="19050" cap="rnd" cmpd="sng">
            <a:solidFill>
              <a:srgbClr val="11111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1"/>
          <p:cNvSpPr/>
          <p:nvPr/>
        </p:nvSpPr>
        <p:spPr>
          <a:xfrm rot="10800000" flipH="1">
            <a:off x="8466035" y="4483703"/>
            <a:ext cx="313198" cy="313173"/>
          </a:xfrm>
          <a:custGeom>
            <a:avLst/>
            <a:gdLst/>
            <a:ahLst/>
            <a:cxnLst/>
            <a:rect l="l" t="t" r="r" b="b"/>
            <a:pathLst>
              <a:path w="3325" h="3325" extrusionOk="0">
                <a:moveTo>
                  <a:pt x="1662" y="1"/>
                </a:moveTo>
                <a:lnTo>
                  <a:pt x="1074" y="1079"/>
                </a:lnTo>
                <a:lnTo>
                  <a:pt x="0" y="1663"/>
                </a:lnTo>
                <a:lnTo>
                  <a:pt x="1074" y="2251"/>
                </a:lnTo>
                <a:lnTo>
                  <a:pt x="1662" y="3325"/>
                </a:lnTo>
                <a:lnTo>
                  <a:pt x="2251" y="2251"/>
                </a:lnTo>
                <a:lnTo>
                  <a:pt x="3324" y="1663"/>
                </a:lnTo>
                <a:lnTo>
                  <a:pt x="2251" y="1079"/>
                </a:lnTo>
                <a:lnTo>
                  <a:pt x="1662" y="1"/>
                </a:lnTo>
                <a:close/>
              </a:path>
            </a:pathLst>
          </a:custGeom>
          <a:solidFill>
            <a:srgbClr val="FF5767"/>
          </a:solidFill>
          <a:ln w="19050" cap="rnd" cmpd="sng">
            <a:solidFill>
              <a:srgbClr val="11111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1"/>
          <p:cNvSpPr/>
          <p:nvPr/>
        </p:nvSpPr>
        <p:spPr>
          <a:xfrm rot="10677613" flipH="1">
            <a:off x="364780" y="969513"/>
            <a:ext cx="313200" cy="313266"/>
          </a:xfrm>
          <a:custGeom>
            <a:avLst/>
            <a:gdLst/>
            <a:ahLst/>
            <a:cxnLst/>
            <a:rect l="l" t="t" r="r" b="b"/>
            <a:pathLst>
              <a:path w="4415" h="4415" extrusionOk="0">
                <a:moveTo>
                  <a:pt x="2207" y="1"/>
                </a:moveTo>
                <a:cubicBezTo>
                  <a:pt x="2117" y="1"/>
                  <a:pt x="2044" y="72"/>
                  <a:pt x="2044" y="165"/>
                </a:cubicBezTo>
                <a:lnTo>
                  <a:pt x="2044" y="1811"/>
                </a:lnTo>
                <a:lnTo>
                  <a:pt x="1457" y="1226"/>
                </a:lnTo>
                <a:cubicBezTo>
                  <a:pt x="1425" y="1195"/>
                  <a:pt x="1383" y="1180"/>
                  <a:pt x="1341" y="1180"/>
                </a:cubicBezTo>
                <a:cubicBezTo>
                  <a:pt x="1299" y="1180"/>
                  <a:pt x="1257" y="1195"/>
                  <a:pt x="1226" y="1226"/>
                </a:cubicBezTo>
                <a:cubicBezTo>
                  <a:pt x="1162" y="1291"/>
                  <a:pt x="1162" y="1395"/>
                  <a:pt x="1226" y="1457"/>
                </a:cubicBezTo>
                <a:lnTo>
                  <a:pt x="1808" y="2044"/>
                </a:lnTo>
                <a:lnTo>
                  <a:pt x="164" y="2044"/>
                </a:lnTo>
                <a:cubicBezTo>
                  <a:pt x="74" y="2044"/>
                  <a:pt x="1" y="2115"/>
                  <a:pt x="1" y="2208"/>
                </a:cubicBezTo>
                <a:cubicBezTo>
                  <a:pt x="1" y="2300"/>
                  <a:pt x="72" y="2371"/>
                  <a:pt x="164" y="2371"/>
                </a:cubicBezTo>
                <a:lnTo>
                  <a:pt x="1808" y="2371"/>
                </a:lnTo>
                <a:lnTo>
                  <a:pt x="1266" y="2919"/>
                </a:lnTo>
                <a:cubicBezTo>
                  <a:pt x="1203" y="2981"/>
                  <a:pt x="1203" y="3085"/>
                  <a:pt x="1266" y="3149"/>
                </a:cubicBezTo>
                <a:cubicBezTo>
                  <a:pt x="1298" y="3181"/>
                  <a:pt x="1340" y="3196"/>
                  <a:pt x="1382" y="3196"/>
                </a:cubicBezTo>
                <a:cubicBezTo>
                  <a:pt x="1424" y="3196"/>
                  <a:pt x="1465" y="3181"/>
                  <a:pt x="1496" y="3149"/>
                </a:cubicBezTo>
                <a:lnTo>
                  <a:pt x="2044" y="2602"/>
                </a:lnTo>
                <a:lnTo>
                  <a:pt x="2044" y="4251"/>
                </a:lnTo>
                <a:cubicBezTo>
                  <a:pt x="2044" y="4341"/>
                  <a:pt x="2115" y="4415"/>
                  <a:pt x="2207" y="4415"/>
                </a:cubicBezTo>
                <a:cubicBezTo>
                  <a:pt x="2295" y="4415"/>
                  <a:pt x="2371" y="4343"/>
                  <a:pt x="2371" y="4251"/>
                </a:cubicBezTo>
                <a:lnTo>
                  <a:pt x="2371" y="2602"/>
                </a:lnTo>
                <a:lnTo>
                  <a:pt x="2937" y="3168"/>
                </a:lnTo>
                <a:cubicBezTo>
                  <a:pt x="2968" y="3200"/>
                  <a:pt x="3010" y="3216"/>
                  <a:pt x="3051" y="3216"/>
                </a:cubicBezTo>
                <a:cubicBezTo>
                  <a:pt x="3093" y="3216"/>
                  <a:pt x="3135" y="3200"/>
                  <a:pt x="3168" y="3168"/>
                </a:cubicBezTo>
                <a:cubicBezTo>
                  <a:pt x="3200" y="3138"/>
                  <a:pt x="3216" y="3094"/>
                  <a:pt x="3216" y="3052"/>
                </a:cubicBezTo>
                <a:cubicBezTo>
                  <a:pt x="3216" y="3013"/>
                  <a:pt x="3200" y="2969"/>
                  <a:pt x="3168" y="2937"/>
                </a:cubicBezTo>
                <a:lnTo>
                  <a:pt x="2602" y="2371"/>
                </a:lnTo>
                <a:lnTo>
                  <a:pt x="4250" y="2371"/>
                </a:lnTo>
                <a:cubicBezTo>
                  <a:pt x="4338" y="2371"/>
                  <a:pt x="4414" y="2300"/>
                  <a:pt x="4414" y="2208"/>
                </a:cubicBezTo>
                <a:cubicBezTo>
                  <a:pt x="4414" y="2115"/>
                  <a:pt x="4343" y="2044"/>
                  <a:pt x="4253" y="2044"/>
                </a:cubicBezTo>
                <a:lnTo>
                  <a:pt x="2602" y="2044"/>
                </a:lnTo>
                <a:lnTo>
                  <a:pt x="3110" y="1534"/>
                </a:lnTo>
                <a:cubicBezTo>
                  <a:pt x="3172" y="1469"/>
                  <a:pt x="3172" y="1365"/>
                  <a:pt x="3110" y="1303"/>
                </a:cubicBezTo>
                <a:cubicBezTo>
                  <a:pt x="3079" y="1270"/>
                  <a:pt x="3037" y="1254"/>
                  <a:pt x="2995" y="1254"/>
                </a:cubicBezTo>
                <a:cubicBezTo>
                  <a:pt x="2952" y="1254"/>
                  <a:pt x="2910" y="1270"/>
                  <a:pt x="2879" y="1303"/>
                </a:cubicBezTo>
                <a:lnTo>
                  <a:pt x="2371" y="1811"/>
                </a:lnTo>
                <a:lnTo>
                  <a:pt x="2371" y="165"/>
                </a:lnTo>
                <a:cubicBezTo>
                  <a:pt x="2371" y="75"/>
                  <a:pt x="2300" y="1"/>
                  <a:pt x="2207" y="1"/>
                </a:cubicBezTo>
                <a:close/>
              </a:path>
            </a:pathLst>
          </a:custGeom>
          <a:solidFill>
            <a:srgbClr val="1111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1"/>
          <p:cNvSpPr/>
          <p:nvPr/>
        </p:nvSpPr>
        <p:spPr>
          <a:xfrm rot="10800000" flipH="1">
            <a:off x="615172" y="4483649"/>
            <a:ext cx="313200" cy="313266"/>
          </a:xfrm>
          <a:custGeom>
            <a:avLst/>
            <a:gdLst/>
            <a:ahLst/>
            <a:cxnLst/>
            <a:rect l="l" t="t" r="r" b="b"/>
            <a:pathLst>
              <a:path w="4415" h="4415" extrusionOk="0">
                <a:moveTo>
                  <a:pt x="2207" y="1"/>
                </a:moveTo>
                <a:cubicBezTo>
                  <a:pt x="2117" y="1"/>
                  <a:pt x="2044" y="72"/>
                  <a:pt x="2044" y="165"/>
                </a:cubicBezTo>
                <a:lnTo>
                  <a:pt x="2044" y="1811"/>
                </a:lnTo>
                <a:lnTo>
                  <a:pt x="1457" y="1226"/>
                </a:lnTo>
                <a:cubicBezTo>
                  <a:pt x="1425" y="1195"/>
                  <a:pt x="1383" y="1180"/>
                  <a:pt x="1341" y="1180"/>
                </a:cubicBezTo>
                <a:cubicBezTo>
                  <a:pt x="1299" y="1180"/>
                  <a:pt x="1257" y="1195"/>
                  <a:pt x="1226" y="1226"/>
                </a:cubicBezTo>
                <a:cubicBezTo>
                  <a:pt x="1162" y="1291"/>
                  <a:pt x="1162" y="1395"/>
                  <a:pt x="1226" y="1457"/>
                </a:cubicBezTo>
                <a:lnTo>
                  <a:pt x="1808" y="2044"/>
                </a:lnTo>
                <a:lnTo>
                  <a:pt x="164" y="2044"/>
                </a:lnTo>
                <a:cubicBezTo>
                  <a:pt x="74" y="2044"/>
                  <a:pt x="1" y="2115"/>
                  <a:pt x="1" y="2208"/>
                </a:cubicBezTo>
                <a:cubicBezTo>
                  <a:pt x="1" y="2300"/>
                  <a:pt x="72" y="2371"/>
                  <a:pt x="164" y="2371"/>
                </a:cubicBezTo>
                <a:lnTo>
                  <a:pt x="1808" y="2371"/>
                </a:lnTo>
                <a:lnTo>
                  <a:pt x="1266" y="2919"/>
                </a:lnTo>
                <a:cubicBezTo>
                  <a:pt x="1203" y="2981"/>
                  <a:pt x="1203" y="3085"/>
                  <a:pt x="1266" y="3149"/>
                </a:cubicBezTo>
                <a:cubicBezTo>
                  <a:pt x="1298" y="3181"/>
                  <a:pt x="1340" y="3196"/>
                  <a:pt x="1382" y="3196"/>
                </a:cubicBezTo>
                <a:cubicBezTo>
                  <a:pt x="1424" y="3196"/>
                  <a:pt x="1465" y="3181"/>
                  <a:pt x="1496" y="3149"/>
                </a:cubicBezTo>
                <a:lnTo>
                  <a:pt x="2044" y="2602"/>
                </a:lnTo>
                <a:lnTo>
                  <a:pt x="2044" y="4251"/>
                </a:lnTo>
                <a:cubicBezTo>
                  <a:pt x="2044" y="4341"/>
                  <a:pt x="2115" y="4415"/>
                  <a:pt x="2207" y="4415"/>
                </a:cubicBezTo>
                <a:cubicBezTo>
                  <a:pt x="2295" y="4415"/>
                  <a:pt x="2371" y="4343"/>
                  <a:pt x="2371" y="4251"/>
                </a:cubicBezTo>
                <a:lnTo>
                  <a:pt x="2371" y="2602"/>
                </a:lnTo>
                <a:lnTo>
                  <a:pt x="2937" y="3168"/>
                </a:lnTo>
                <a:cubicBezTo>
                  <a:pt x="2968" y="3200"/>
                  <a:pt x="3010" y="3216"/>
                  <a:pt x="3051" y="3216"/>
                </a:cubicBezTo>
                <a:cubicBezTo>
                  <a:pt x="3093" y="3216"/>
                  <a:pt x="3135" y="3200"/>
                  <a:pt x="3168" y="3168"/>
                </a:cubicBezTo>
                <a:cubicBezTo>
                  <a:pt x="3200" y="3138"/>
                  <a:pt x="3216" y="3094"/>
                  <a:pt x="3216" y="3052"/>
                </a:cubicBezTo>
                <a:cubicBezTo>
                  <a:pt x="3216" y="3013"/>
                  <a:pt x="3200" y="2969"/>
                  <a:pt x="3168" y="2937"/>
                </a:cubicBezTo>
                <a:lnTo>
                  <a:pt x="2602" y="2371"/>
                </a:lnTo>
                <a:lnTo>
                  <a:pt x="4250" y="2371"/>
                </a:lnTo>
                <a:cubicBezTo>
                  <a:pt x="4338" y="2371"/>
                  <a:pt x="4414" y="2300"/>
                  <a:pt x="4414" y="2208"/>
                </a:cubicBezTo>
                <a:cubicBezTo>
                  <a:pt x="4414" y="2115"/>
                  <a:pt x="4343" y="2044"/>
                  <a:pt x="4253" y="2044"/>
                </a:cubicBezTo>
                <a:lnTo>
                  <a:pt x="2602" y="2044"/>
                </a:lnTo>
                <a:lnTo>
                  <a:pt x="3110" y="1534"/>
                </a:lnTo>
                <a:cubicBezTo>
                  <a:pt x="3172" y="1469"/>
                  <a:pt x="3172" y="1365"/>
                  <a:pt x="3110" y="1303"/>
                </a:cubicBezTo>
                <a:cubicBezTo>
                  <a:pt x="3079" y="1270"/>
                  <a:pt x="3037" y="1254"/>
                  <a:pt x="2995" y="1254"/>
                </a:cubicBezTo>
                <a:cubicBezTo>
                  <a:pt x="2952" y="1254"/>
                  <a:pt x="2910" y="1270"/>
                  <a:pt x="2879" y="1303"/>
                </a:cubicBezTo>
                <a:lnTo>
                  <a:pt x="2371" y="1811"/>
                </a:lnTo>
                <a:lnTo>
                  <a:pt x="2371" y="165"/>
                </a:lnTo>
                <a:cubicBezTo>
                  <a:pt x="2371" y="75"/>
                  <a:pt x="2300" y="1"/>
                  <a:pt x="2207" y="1"/>
                </a:cubicBezTo>
                <a:close/>
              </a:path>
            </a:pathLst>
          </a:custGeom>
          <a:solidFill>
            <a:srgbClr val="1111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1"/>
          <p:cNvSpPr/>
          <p:nvPr/>
        </p:nvSpPr>
        <p:spPr>
          <a:xfrm rot="10800000" flipH="1">
            <a:off x="364772" y="4170490"/>
            <a:ext cx="313198" cy="313173"/>
          </a:xfrm>
          <a:custGeom>
            <a:avLst/>
            <a:gdLst/>
            <a:ahLst/>
            <a:cxnLst/>
            <a:rect l="l" t="t" r="r" b="b"/>
            <a:pathLst>
              <a:path w="3325" h="3325" extrusionOk="0">
                <a:moveTo>
                  <a:pt x="1662" y="1"/>
                </a:moveTo>
                <a:lnTo>
                  <a:pt x="1074" y="1079"/>
                </a:lnTo>
                <a:lnTo>
                  <a:pt x="0" y="1663"/>
                </a:lnTo>
                <a:lnTo>
                  <a:pt x="1074" y="2251"/>
                </a:lnTo>
                <a:lnTo>
                  <a:pt x="1662" y="3325"/>
                </a:lnTo>
                <a:lnTo>
                  <a:pt x="2251" y="2251"/>
                </a:lnTo>
                <a:lnTo>
                  <a:pt x="3324" y="1663"/>
                </a:lnTo>
                <a:lnTo>
                  <a:pt x="2251" y="1079"/>
                </a:lnTo>
                <a:lnTo>
                  <a:pt x="1662" y="1"/>
                </a:lnTo>
                <a:close/>
              </a:path>
            </a:pathLst>
          </a:custGeom>
          <a:solidFill>
            <a:schemeClr val="dk1"/>
          </a:solidFill>
          <a:ln w="19050" cap="rnd" cmpd="sng">
            <a:solidFill>
              <a:srgbClr val="11111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1"/>
          <p:cNvSpPr/>
          <p:nvPr/>
        </p:nvSpPr>
        <p:spPr>
          <a:xfrm rot="1693063">
            <a:off x="8397350" y="785498"/>
            <a:ext cx="450557" cy="450542"/>
          </a:xfrm>
          <a:custGeom>
            <a:avLst/>
            <a:gdLst/>
            <a:ahLst/>
            <a:cxnLst/>
            <a:rect l="l" t="t" r="r" b="b"/>
            <a:pathLst>
              <a:path w="13298" h="13298" extrusionOk="0">
                <a:moveTo>
                  <a:pt x="8435" y="1"/>
                </a:moveTo>
                <a:lnTo>
                  <a:pt x="6159" y="2935"/>
                </a:lnTo>
                <a:lnTo>
                  <a:pt x="3211" y="684"/>
                </a:lnTo>
                <a:lnTo>
                  <a:pt x="3678" y="4366"/>
                </a:lnTo>
                <a:lnTo>
                  <a:pt x="0" y="4862"/>
                </a:lnTo>
                <a:lnTo>
                  <a:pt x="2934" y="7134"/>
                </a:lnTo>
                <a:lnTo>
                  <a:pt x="681" y="10086"/>
                </a:lnTo>
                <a:lnTo>
                  <a:pt x="681" y="10086"/>
                </a:lnTo>
                <a:lnTo>
                  <a:pt x="4363" y="9618"/>
                </a:lnTo>
                <a:lnTo>
                  <a:pt x="4860" y="13297"/>
                </a:lnTo>
                <a:lnTo>
                  <a:pt x="7133" y="10363"/>
                </a:lnTo>
                <a:lnTo>
                  <a:pt x="10086" y="12616"/>
                </a:lnTo>
                <a:lnTo>
                  <a:pt x="9617" y="8932"/>
                </a:lnTo>
                <a:lnTo>
                  <a:pt x="13297" y="8438"/>
                </a:lnTo>
                <a:lnTo>
                  <a:pt x="10363" y="6164"/>
                </a:lnTo>
                <a:lnTo>
                  <a:pt x="12614" y="3212"/>
                </a:lnTo>
                <a:lnTo>
                  <a:pt x="12614" y="3212"/>
                </a:lnTo>
                <a:lnTo>
                  <a:pt x="8932" y="3680"/>
                </a:lnTo>
                <a:lnTo>
                  <a:pt x="8435" y="1"/>
                </a:lnTo>
                <a:close/>
              </a:path>
            </a:pathLst>
          </a:custGeom>
          <a:solidFill>
            <a:schemeClr val="lt2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0" name="Google Shape;150;p11"/>
          <p:cNvGrpSpPr/>
          <p:nvPr/>
        </p:nvGrpSpPr>
        <p:grpSpPr>
          <a:xfrm rot="2177416">
            <a:off x="507204" y="410221"/>
            <a:ext cx="529151" cy="475811"/>
            <a:chOff x="1420446" y="3703089"/>
            <a:chExt cx="386228" cy="347295"/>
          </a:xfrm>
        </p:grpSpPr>
        <p:sp>
          <p:nvSpPr>
            <p:cNvPr id="151" name="Google Shape;151;p11"/>
            <p:cNvSpPr/>
            <p:nvPr/>
          </p:nvSpPr>
          <p:spPr>
            <a:xfrm>
              <a:off x="1427741" y="3703202"/>
              <a:ext cx="371637" cy="347068"/>
            </a:xfrm>
            <a:custGeom>
              <a:avLst/>
              <a:gdLst/>
              <a:ahLst/>
              <a:cxnLst/>
              <a:rect l="l" t="t" r="r" b="b"/>
              <a:pathLst>
                <a:path w="4916" h="4591" extrusionOk="0">
                  <a:moveTo>
                    <a:pt x="2886" y="0"/>
                  </a:moveTo>
                  <a:cubicBezTo>
                    <a:pt x="2681" y="0"/>
                    <a:pt x="2473" y="32"/>
                    <a:pt x="2268" y="97"/>
                  </a:cubicBezTo>
                  <a:cubicBezTo>
                    <a:pt x="640" y="612"/>
                    <a:pt x="1" y="2108"/>
                    <a:pt x="338" y="3174"/>
                  </a:cubicBezTo>
                  <a:cubicBezTo>
                    <a:pt x="614" y="4039"/>
                    <a:pt x="1411" y="4591"/>
                    <a:pt x="2271" y="4591"/>
                  </a:cubicBezTo>
                  <a:cubicBezTo>
                    <a:pt x="2475" y="4591"/>
                    <a:pt x="2682" y="4560"/>
                    <a:pt x="2886" y="4495"/>
                  </a:cubicBezTo>
                  <a:cubicBezTo>
                    <a:pt x="3512" y="4294"/>
                    <a:pt x="4142" y="3814"/>
                    <a:pt x="4528" y="3216"/>
                  </a:cubicBezTo>
                  <a:cubicBezTo>
                    <a:pt x="4747" y="2914"/>
                    <a:pt x="4881" y="2551"/>
                    <a:pt x="4906" y="2170"/>
                  </a:cubicBezTo>
                  <a:cubicBezTo>
                    <a:pt x="4915" y="2064"/>
                    <a:pt x="4915" y="1958"/>
                    <a:pt x="4904" y="1847"/>
                  </a:cubicBezTo>
                  <a:cubicBezTo>
                    <a:pt x="4888" y="1704"/>
                    <a:pt x="4860" y="1558"/>
                    <a:pt x="4816" y="1415"/>
                  </a:cubicBezTo>
                  <a:cubicBezTo>
                    <a:pt x="4542" y="552"/>
                    <a:pt x="3745" y="0"/>
                    <a:pt x="2886" y="0"/>
                  </a:cubicBezTo>
                  <a:close/>
                </a:path>
              </a:pathLst>
            </a:custGeom>
            <a:solidFill>
              <a:schemeClr val="accent2"/>
            </a:solidFill>
            <a:ln w="1524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2" name="Google Shape;152;p11"/>
            <p:cNvGrpSpPr/>
            <p:nvPr/>
          </p:nvGrpSpPr>
          <p:grpSpPr>
            <a:xfrm>
              <a:off x="1420446" y="3703089"/>
              <a:ext cx="386228" cy="347295"/>
              <a:chOff x="2073850" y="1739425"/>
              <a:chExt cx="127725" cy="114850"/>
            </a:xfrm>
          </p:grpSpPr>
          <p:sp>
            <p:nvSpPr>
              <p:cNvPr id="153" name="Google Shape;153;p11"/>
              <p:cNvSpPr/>
              <p:nvPr/>
            </p:nvSpPr>
            <p:spPr>
              <a:xfrm>
                <a:off x="2073850" y="1741875"/>
                <a:ext cx="125550" cy="112400"/>
              </a:xfrm>
              <a:custGeom>
                <a:avLst/>
                <a:gdLst/>
                <a:ahLst/>
                <a:cxnLst/>
                <a:rect l="l" t="t" r="r" b="b"/>
                <a:pathLst>
                  <a:path w="5022" h="4496" extrusionOk="0">
                    <a:moveTo>
                      <a:pt x="2269" y="0"/>
                    </a:moveTo>
                    <a:cubicBezTo>
                      <a:pt x="642" y="518"/>
                      <a:pt x="0" y="2013"/>
                      <a:pt x="339" y="3080"/>
                    </a:cubicBezTo>
                    <a:cubicBezTo>
                      <a:pt x="614" y="3943"/>
                      <a:pt x="1410" y="4495"/>
                      <a:pt x="2269" y="4495"/>
                    </a:cubicBezTo>
                    <a:cubicBezTo>
                      <a:pt x="2473" y="4495"/>
                      <a:pt x="2681" y="4464"/>
                      <a:pt x="2886" y="4398"/>
                    </a:cubicBezTo>
                    <a:cubicBezTo>
                      <a:pt x="3955" y="4059"/>
                      <a:pt x="5021" y="2905"/>
                      <a:pt x="4903" y="1753"/>
                    </a:cubicBezTo>
                    <a:lnTo>
                      <a:pt x="2269" y="0"/>
                    </a:ln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54;p11"/>
              <p:cNvSpPr/>
              <p:nvPr/>
            </p:nvSpPr>
            <p:spPr>
              <a:xfrm>
                <a:off x="2145975" y="1840325"/>
                <a:ext cx="9675" cy="11525"/>
              </a:xfrm>
              <a:custGeom>
                <a:avLst/>
                <a:gdLst/>
                <a:ahLst/>
                <a:cxnLst/>
                <a:rect l="l" t="t" r="r" b="b"/>
                <a:pathLst>
                  <a:path w="387" h="461" fill="none" extrusionOk="0">
                    <a:moveTo>
                      <a:pt x="386" y="1"/>
                    </a:moveTo>
                    <a:lnTo>
                      <a:pt x="1" y="460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" name="Google Shape;155;p11"/>
              <p:cNvSpPr/>
              <p:nvPr/>
            </p:nvSpPr>
            <p:spPr>
              <a:xfrm>
                <a:off x="2121400" y="1838650"/>
                <a:ext cx="9300" cy="14700"/>
              </a:xfrm>
              <a:custGeom>
                <a:avLst/>
                <a:gdLst/>
                <a:ahLst/>
                <a:cxnLst/>
                <a:rect l="l" t="t" r="r" b="b"/>
                <a:pathLst>
                  <a:path w="372" h="588" fill="none" extrusionOk="0">
                    <a:moveTo>
                      <a:pt x="372" y="1"/>
                    </a:moveTo>
                    <a:lnTo>
                      <a:pt x="0" y="587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>
                <a:off x="2101075" y="1828625"/>
                <a:ext cx="117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468" h="642" fill="none" extrusionOk="0">
                    <a:moveTo>
                      <a:pt x="467" y="0"/>
                    </a:moveTo>
                    <a:lnTo>
                      <a:pt x="1" y="642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>
                <a:off x="2085850" y="1810025"/>
                <a:ext cx="1322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529" h="692" fill="none" extrusionOk="0">
                    <a:moveTo>
                      <a:pt x="529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>
                <a:off x="2080075" y="1785625"/>
                <a:ext cx="15375" cy="15900"/>
              </a:xfrm>
              <a:custGeom>
                <a:avLst/>
                <a:gdLst/>
                <a:ahLst/>
                <a:cxnLst/>
                <a:rect l="l" t="t" r="r" b="b"/>
                <a:pathLst>
                  <a:path w="615" h="636" fill="none" extrusionOk="0">
                    <a:moveTo>
                      <a:pt x="614" y="0"/>
                    </a:moveTo>
                    <a:lnTo>
                      <a:pt x="0" y="635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159;p11"/>
              <p:cNvSpPr/>
              <p:nvPr/>
            </p:nvSpPr>
            <p:spPr>
              <a:xfrm>
                <a:off x="2089425" y="1755600"/>
                <a:ext cx="1957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92" fill="none" extrusionOk="0">
                    <a:moveTo>
                      <a:pt x="783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" name="Google Shape;160;p11"/>
              <p:cNvSpPr/>
              <p:nvPr/>
            </p:nvSpPr>
            <p:spPr>
              <a:xfrm>
                <a:off x="2090225" y="1739425"/>
                <a:ext cx="111350" cy="101475"/>
              </a:xfrm>
              <a:custGeom>
                <a:avLst/>
                <a:gdLst/>
                <a:ahLst/>
                <a:cxnLst/>
                <a:rect l="l" t="t" r="r" b="b"/>
                <a:pathLst>
                  <a:path w="4454" h="4059" extrusionOk="0">
                    <a:moveTo>
                      <a:pt x="2228" y="1"/>
                    </a:moveTo>
                    <a:cubicBezTo>
                      <a:pt x="1710" y="1"/>
                      <a:pt x="1191" y="199"/>
                      <a:pt x="795" y="595"/>
                    </a:cubicBezTo>
                    <a:cubicBezTo>
                      <a:pt x="1" y="1389"/>
                      <a:pt x="1" y="2672"/>
                      <a:pt x="795" y="3464"/>
                    </a:cubicBezTo>
                    <a:cubicBezTo>
                      <a:pt x="1191" y="3860"/>
                      <a:pt x="1710" y="4058"/>
                      <a:pt x="2228" y="4058"/>
                    </a:cubicBezTo>
                    <a:cubicBezTo>
                      <a:pt x="2747" y="4058"/>
                      <a:pt x="3266" y="3860"/>
                      <a:pt x="3662" y="3464"/>
                    </a:cubicBezTo>
                    <a:cubicBezTo>
                      <a:pt x="4454" y="2672"/>
                      <a:pt x="4454" y="1389"/>
                      <a:pt x="3662" y="595"/>
                    </a:cubicBezTo>
                    <a:cubicBezTo>
                      <a:pt x="3266" y="199"/>
                      <a:pt x="2747" y="1"/>
                      <a:pt x="2228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>
                <a:off x="2110600" y="1754850"/>
                <a:ext cx="70725" cy="70725"/>
              </a:xfrm>
              <a:custGeom>
                <a:avLst/>
                <a:gdLst/>
                <a:ahLst/>
                <a:cxnLst/>
                <a:rect l="l" t="t" r="r" b="b"/>
                <a:pathLst>
                  <a:path w="2829" h="2829" extrusionOk="0">
                    <a:moveTo>
                      <a:pt x="1413" y="1"/>
                    </a:moveTo>
                    <a:cubicBezTo>
                      <a:pt x="633" y="1"/>
                      <a:pt x="1" y="633"/>
                      <a:pt x="1" y="1416"/>
                    </a:cubicBezTo>
                    <a:cubicBezTo>
                      <a:pt x="1" y="2196"/>
                      <a:pt x="633" y="2829"/>
                      <a:pt x="1413" y="2829"/>
                    </a:cubicBezTo>
                    <a:cubicBezTo>
                      <a:pt x="2194" y="2829"/>
                      <a:pt x="2829" y="2196"/>
                      <a:pt x="2829" y="1416"/>
                    </a:cubicBezTo>
                    <a:cubicBezTo>
                      <a:pt x="2829" y="633"/>
                      <a:pt x="2194" y="1"/>
                      <a:pt x="1413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>
                <a:off x="2130275" y="1769400"/>
                <a:ext cx="34375" cy="42125"/>
              </a:xfrm>
              <a:custGeom>
                <a:avLst/>
                <a:gdLst/>
                <a:ahLst/>
                <a:cxnLst/>
                <a:rect l="l" t="t" r="r" b="b"/>
                <a:pathLst>
                  <a:path w="1375" h="1685" extrusionOk="0">
                    <a:moveTo>
                      <a:pt x="504" y="241"/>
                    </a:moveTo>
                    <a:cubicBezTo>
                      <a:pt x="500" y="242"/>
                      <a:pt x="495" y="243"/>
                      <a:pt x="490" y="243"/>
                    </a:cubicBezTo>
                    <a:cubicBezTo>
                      <a:pt x="495" y="242"/>
                      <a:pt x="499" y="242"/>
                      <a:pt x="504" y="241"/>
                    </a:cubicBezTo>
                    <a:close/>
                    <a:moveTo>
                      <a:pt x="569" y="240"/>
                    </a:moveTo>
                    <a:cubicBezTo>
                      <a:pt x="576" y="241"/>
                      <a:pt x="583" y="242"/>
                      <a:pt x="589" y="243"/>
                    </a:cubicBezTo>
                    <a:cubicBezTo>
                      <a:pt x="582" y="243"/>
                      <a:pt x="576" y="241"/>
                      <a:pt x="569" y="240"/>
                    </a:cubicBezTo>
                    <a:close/>
                    <a:moveTo>
                      <a:pt x="439" y="261"/>
                    </a:moveTo>
                    <a:cubicBezTo>
                      <a:pt x="436" y="263"/>
                      <a:pt x="432" y="264"/>
                      <a:pt x="428" y="266"/>
                    </a:cubicBezTo>
                    <a:lnTo>
                      <a:pt x="428" y="266"/>
                    </a:lnTo>
                    <a:cubicBezTo>
                      <a:pt x="432" y="265"/>
                      <a:pt x="436" y="263"/>
                      <a:pt x="439" y="261"/>
                    </a:cubicBezTo>
                    <a:close/>
                    <a:moveTo>
                      <a:pt x="321" y="349"/>
                    </a:moveTo>
                    <a:lnTo>
                      <a:pt x="321" y="349"/>
                    </a:lnTo>
                    <a:cubicBezTo>
                      <a:pt x="320" y="350"/>
                      <a:pt x="319" y="352"/>
                      <a:pt x="318" y="354"/>
                    </a:cubicBezTo>
                    <a:lnTo>
                      <a:pt x="318" y="354"/>
                    </a:lnTo>
                    <a:cubicBezTo>
                      <a:pt x="319" y="352"/>
                      <a:pt x="320" y="351"/>
                      <a:pt x="321" y="349"/>
                    </a:cubicBezTo>
                    <a:close/>
                    <a:moveTo>
                      <a:pt x="318" y="354"/>
                    </a:moveTo>
                    <a:cubicBezTo>
                      <a:pt x="316" y="356"/>
                      <a:pt x="314" y="358"/>
                      <a:pt x="312" y="361"/>
                    </a:cubicBezTo>
                    <a:cubicBezTo>
                      <a:pt x="314" y="358"/>
                      <a:pt x="316" y="356"/>
                      <a:pt x="318" y="354"/>
                    </a:cubicBezTo>
                    <a:close/>
                    <a:moveTo>
                      <a:pt x="282" y="407"/>
                    </a:moveTo>
                    <a:cubicBezTo>
                      <a:pt x="282" y="408"/>
                      <a:pt x="282" y="409"/>
                      <a:pt x="281" y="410"/>
                    </a:cubicBezTo>
                    <a:lnTo>
                      <a:pt x="281" y="410"/>
                    </a:lnTo>
                    <a:cubicBezTo>
                      <a:pt x="282" y="409"/>
                      <a:pt x="282" y="408"/>
                      <a:pt x="282" y="407"/>
                    </a:cubicBezTo>
                    <a:close/>
                    <a:moveTo>
                      <a:pt x="250" y="509"/>
                    </a:moveTo>
                    <a:cubicBezTo>
                      <a:pt x="250" y="515"/>
                      <a:pt x="249" y="520"/>
                      <a:pt x="249" y="525"/>
                    </a:cubicBezTo>
                    <a:lnTo>
                      <a:pt x="249" y="525"/>
                    </a:lnTo>
                    <a:cubicBezTo>
                      <a:pt x="249" y="519"/>
                      <a:pt x="250" y="514"/>
                      <a:pt x="250" y="509"/>
                    </a:cubicBezTo>
                    <a:close/>
                    <a:moveTo>
                      <a:pt x="249" y="643"/>
                    </a:moveTo>
                    <a:cubicBezTo>
                      <a:pt x="249" y="650"/>
                      <a:pt x="250" y="656"/>
                      <a:pt x="250" y="663"/>
                    </a:cubicBezTo>
                    <a:cubicBezTo>
                      <a:pt x="250" y="657"/>
                      <a:pt x="249" y="650"/>
                      <a:pt x="249" y="643"/>
                    </a:cubicBezTo>
                    <a:close/>
                    <a:moveTo>
                      <a:pt x="279" y="756"/>
                    </a:moveTo>
                    <a:cubicBezTo>
                      <a:pt x="281" y="762"/>
                      <a:pt x="283" y="768"/>
                      <a:pt x="285" y="772"/>
                    </a:cubicBezTo>
                    <a:cubicBezTo>
                      <a:pt x="283" y="767"/>
                      <a:pt x="281" y="762"/>
                      <a:pt x="279" y="756"/>
                    </a:cubicBezTo>
                    <a:close/>
                    <a:moveTo>
                      <a:pt x="294" y="786"/>
                    </a:moveTo>
                    <a:lnTo>
                      <a:pt x="294" y="786"/>
                    </a:lnTo>
                    <a:cubicBezTo>
                      <a:pt x="295" y="786"/>
                      <a:pt x="297" y="787"/>
                      <a:pt x="298" y="788"/>
                    </a:cubicBezTo>
                    <a:lnTo>
                      <a:pt x="298" y="788"/>
                    </a:lnTo>
                    <a:cubicBezTo>
                      <a:pt x="298" y="788"/>
                      <a:pt x="298" y="788"/>
                      <a:pt x="298" y="788"/>
                    </a:cubicBezTo>
                    <a:lnTo>
                      <a:pt x="298" y="788"/>
                    </a:lnTo>
                    <a:cubicBezTo>
                      <a:pt x="297" y="787"/>
                      <a:pt x="295" y="786"/>
                      <a:pt x="294" y="786"/>
                    </a:cubicBezTo>
                    <a:close/>
                    <a:moveTo>
                      <a:pt x="301" y="789"/>
                    </a:moveTo>
                    <a:lnTo>
                      <a:pt x="301" y="789"/>
                    </a:lnTo>
                    <a:cubicBezTo>
                      <a:pt x="303" y="791"/>
                      <a:pt x="305" y="792"/>
                      <a:pt x="307" y="794"/>
                    </a:cubicBezTo>
                    <a:lnTo>
                      <a:pt x="307" y="794"/>
                    </a:lnTo>
                    <a:cubicBezTo>
                      <a:pt x="305" y="792"/>
                      <a:pt x="303" y="791"/>
                      <a:pt x="301" y="790"/>
                    </a:cubicBezTo>
                    <a:lnTo>
                      <a:pt x="301" y="790"/>
                    </a:lnTo>
                    <a:cubicBezTo>
                      <a:pt x="301" y="790"/>
                      <a:pt x="301" y="789"/>
                      <a:pt x="301" y="789"/>
                    </a:cubicBezTo>
                    <a:close/>
                    <a:moveTo>
                      <a:pt x="309" y="795"/>
                    </a:moveTo>
                    <a:cubicBezTo>
                      <a:pt x="311" y="797"/>
                      <a:pt x="314" y="798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2" y="799"/>
                      <a:pt x="309" y="798"/>
                      <a:pt x="306" y="797"/>
                    </a:cubicBezTo>
                    <a:lnTo>
                      <a:pt x="306" y="797"/>
                    </a:lnTo>
                    <a:cubicBezTo>
                      <a:pt x="308" y="798"/>
                      <a:pt x="312" y="799"/>
                      <a:pt x="315" y="800"/>
                    </a:cubicBezTo>
                    <a:lnTo>
                      <a:pt x="315" y="800"/>
                    </a:lnTo>
                    <a:cubicBezTo>
                      <a:pt x="313" y="798"/>
                      <a:pt x="311" y="797"/>
                      <a:pt x="309" y="795"/>
                    </a:cubicBezTo>
                    <a:close/>
                    <a:moveTo>
                      <a:pt x="315" y="800"/>
                    </a:moveTo>
                    <a:cubicBezTo>
                      <a:pt x="317" y="801"/>
                      <a:pt x="318" y="801"/>
                      <a:pt x="320" y="802"/>
                    </a:cubicBezTo>
                    <a:lnTo>
                      <a:pt x="320" y="802"/>
                    </a:lnTo>
                    <a:cubicBezTo>
                      <a:pt x="318" y="801"/>
                      <a:pt x="317" y="801"/>
                      <a:pt x="316" y="800"/>
                    </a:cubicBezTo>
                    <a:lnTo>
                      <a:pt x="316" y="800"/>
                    </a:lnTo>
                    <a:cubicBezTo>
                      <a:pt x="316" y="801"/>
                      <a:pt x="317" y="801"/>
                      <a:pt x="317" y="802"/>
                    </a:cubicBezTo>
                    <a:cubicBezTo>
                      <a:pt x="316" y="801"/>
                      <a:pt x="316" y="801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6" y="800"/>
                      <a:pt x="316" y="800"/>
                    </a:cubicBezTo>
                    <a:lnTo>
                      <a:pt x="316" y="800"/>
                    </a:lnTo>
                    <a:cubicBezTo>
                      <a:pt x="316" y="800"/>
                      <a:pt x="315" y="800"/>
                      <a:pt x="315" y="800"/>
                    </a:cubicBezTo>
                    <a:close/>
                    <a:moveTo>
                      <a:pt x="327" y="805"/>
                    </a:moveTo>
                    <a:cubicBezTo>
                      <a:pt x="330" y="806"/>
                      <a:pt x="333" y="807"/>
                      <a:pt x="336" y="809"/>
                    </a:cubicBezTo>
                    <a:cubicBezTo>
                      <a:pt x="332" y="807"/>
                      <a:pt x="330" y="806"/>
                      <a:pt x="327" y="805"/>
                    </a:cubicBezTo>
                    <a:close/>
                    <a:moveTo>
                      <a:pt x="338" y="811"/>
                    </a:moveTo>
                    <a:cubicBezTo>
                      <a:pt x="347" y="811"/>
                      <a:pt x="355" y="812"/>
                      <a:pt x="363" y="813"/>
                    </a:cubicBezTo>
                    <a:lnTo>
                      <a:pt x="363" y="813"/>
                    </a:lnTo>
                    <a:cubicBezTo>
                      <a:pt x="355" y="813"/>
                      <a:pt x="346" y="812"/>
                      <a:pt x="338" y="811"/>
                    </a:cubicBezTo>
                    <a:close/>
                    <a:moveTo>
                      <a:pt x="1000" y="863"/>
                    </a:moveTo>
                    <a:cubicBezTo>
                      <a:pt x="994" y="863"/>
                      <a:pt x="988" y="864"/>
                      <a:pt x="982" y="864"/>
                    </a:cubicBezTo>
                    <a:cubicBezTo>
                      <a:pt x="988" y="863"/>
                      <a:pt x="994" y="863"/>
                      <a:pt x="1000" y="863"/>
                    </a:cubicBezTo>
                    <a:close/>
                    <a:moveTo>
                      <a:pt x="1031" y="863"/>
                    </a:moveTo>
                    <a:cubicBezTo>
                      <a:pt x="1037" y="863"/>
                      <a:pt x="1043" y="863"/>
                      <a:pt x="1049" y="864"/>
                    </a:cubicBezTo>
                    <a:cubicBezTo>
                      <a:pt x="1042" y="864"/>
                      <a:pt x="1037" y="863"/>
                      <a:pt x="1031" y="863"/>
                    </a:cubicBezTo>
                    <a:close/>
                    <a:moveTo>
                      <a:pt x="1056" y="873"/>
                    </a:moveTo>
                    <a:cubicBezTo>
                      <a:pt x="1061" y="877"/>
                      <a:pt x="1066" y="881"/>
                      <a:pt x="1070" y="885"/>
                    </a:cubicBezTo>
                    <a:lnTo>
                      <a:pt x="1070" y="885"/>
                    </a:lnTo>
                    <a:cubicBezTo>
                      <a:pt x="1065" y="881"/>
                      <a:pt x="1060" y="878"/>
                      <a:pt x="1056" y="873"/>
                    </a:cubicBezTo>
                    <a:close/>
                    <a:moveTo>
                      <a:pt x="1090" y="904"/>
                    </a:moveTo>
                    <a:lnTo>
                      <a:pt x="1090" y="904"/>
                    </a:lnTo>
                    <a:cubicBezTo>
                      <a:pt x="1091" y="906"/>
                      <a:pt x="1093" y="908"/>
                      <a:pt x="1095" y="910"/>
                    </a:cubicBezTo>
                    <a:cubicBezTo>
                      <a:pt x="1093" y="908"/>
                      <a:pt x="1091" y="906"/>
                      <a:pt x="1090" y="904"/>
                    </a:cubicBezTo>
                    <a:close/>
                    <a:moveTo>
                      <a:pt x="1100" y="919"/>
                    </a:moveTo>
                    <a:lnTo>
                      <a:pt x="1100" y="919"/>
                    </a:lnTo>
                    <a:cubicBezTo>
                      <a:pt x="1101" y="924"/>
                      <a:pt x="1103" y="928"/>
                      <a:pt x="1104" y="932"/>
                    </a:cubicBezTo>
                    <a:lnTo>
                      <a:pt x="1104" y="932"/>
                    </a:lnTo>
                    <a:cubicBezTo>
                      <a:pt x="1102" y="928"/>
                      <a:pt x="1101" y="923"/>
                      <a:pt x="1100" y="919"/>
                    </a:cubicBezTo>
                    <a:close/>
                    <a:moveTo>
                      <a:pt x="1092" y="1189"/>
                    </a:moveTo>
                    <a:cubicBezTo>
                      <a:pt x="1091" y="1193"/>
                      <a:pt x="1089" y="1196"/>
                      <a:pt x="1088" y="1199"/>
                    </a:cubicBezTo>
                    <a:cubicBezTo>
                      <a:pt x="1089" y="1196"/>
                      <a:pt x="1090" y="1193"/>
                      <a:pt x="1092" y="1189"/>
                    </a:cubicBezTo>
                    <a:close/>
                    <a:moveTo>
                      <a:pt x="1042" y="1275"/>
                    </a:moveTo>
                    <a:cubicBezTo>
                      <a:pt x="1040" y="1277"/>
                      <a:pt x="1037" y="1280"/>
                      <a:pt x="1035" y="1284"/>
                    </a:cubicBezTo>
                    <a:lnTo>
                      <a:pt x="1035" y="1284"/>
                    </a:lnTo>
                    <a:cubicBezTo>
                      <a:pt x="1037" y="1281"/>
                      <a:pt x="1039" y="1278"/>
                      <a:pt x="1042" y="1275"/>
                    </a:cubicBezTo>
                    <a:close/>
                    <a:moveTo>
                      <a:pt x="538" y="1"/>
                    </a:moveTo>
                    <a:cubicBezTo>
                      <a:pt x="481" y="1"/>
                      <a:pt x="423" y="11"/>
                      <a:pt x="370" y="31"/>
                    </a:cubicBezTo>
                    <a:cubicBezTo>
                      <a:pt x="299" y="56"/>
                      <a:pt x="234" y="95"/>
                      <a:pt x="179" y="148"/>
                    </a:cubicBezTo>
                    <a:cubicBezTo>
                      <a:pt x="121" y="204"/>
                      <a:pt x="84" y="273"/>
                      <a:pt x="56" y="345"/>
                    </a:cubicBezTo>
                    <a:cubicBezTo>
                      <a:pt x="1" y="479"/>
                      <a:pt x="1" y="633"/>
                      <a:pt x="38" y="772"/>
                    </a:cubicBezTo>
                    <a:cubicBezTo>
                      <a:pt x="61" y="862"/>
                      <a:pt x="105" y="943"/>
                      <a:pt x="183" y="996"/>
                    </a:cubicBezTo>
                    <a:cubicBezTo>
                      <a:pt x="236" y="1031"/>
                      <a:pt x="308" y="1048"/>
                      <a:pt x="375" y="1048"/>
                    </a:cubicBezTo>
                    <a:cubicBezTo>
                      <a:pt x="386" y="1048"/>
                      <a:pt x="398" y="1047"/>
                      <a:pt x="409" y="1046"/>
                    </a:cubicBezTo>
                    <a:cubicBezTo>
                      <a:pt x="499" y="1042"/>
                      <a:pt x="589" y="1023"/>
                      <a:pt x="673" y="996"/>
                    </a:cubicBezTo>
                    <a:cubicBezTo>
                      <a:pt x="753" y="969"/>
                      <a:pt x="826" y="929"/>
                      <a:pt x="902" y="896"/>
                    </a:cubicBezTo>
                    <a:lnTo>
                      <a:pt x="902" y="896"/>
                    </a:lnTo>
                    <a:cubicBezTo>
                      <a:pt x="902" y="896"/>
                      <a:pt x="901" y="896"/>
                      <a:pt x="901" y="896"/>
                    </a:cubicBezTo>
                    <a:cubicBezTo>
                      <a:pt x="902" y="896"/>
                      <a:pt x="902" y="896"/>
                      <a:pt x="903" y="896"/>
                    </a:cubicBezTo>
                    <a:lnTo>
                      <a:pt x="903" y="896"/>
                    </a:lnTo>
                    <a:cubicBezTo>
                      <a:pt x="903" y="896"/>
                      <a:pt x="902" y="896"/>
                      <a:pt x="902" y="896"/>
                    </a:cubicBezTo>
                    <a:lnTo>
                      <a:pt x="902" y="896"/>
                    </a:lnTo>
                    <a:cubicBezTo>
                      <a:pt x="905" y="895"/>
                      <a:pt x="909" y="894"/>
                      <a:pt x="913" y="892"/>
                    </a:cubicBezTo>
                    <a:lnTo>
                      <a:pt x="913" y="892"/>
                    </a:lnTo>
                    <a:cubicBezTo>
                      <a:pt x="910" y="893"/>
                      <a:pt x="906" y="894"/>
                      <a:pt x="903" y="896"/>
                    </a:cubicBezTo>
                    <a:lnTo>
                      <a:pt x="903" y="896"/>
                    </a:lnTo>
                    <a:cubicBezTo>
                      <a:pt x="910" y="893"/>
                      <a:pt x="917" y="890"/>
                      <a:pt x="923" y="887"/>
                    </a:cubicBezTo>
                    <a:lnTo>
                      <a:pt x="923" y="887"/>
                    </a:lnTo>
                    <a:cubicBezTo>
                      <a:pt x="920" y="889"/>
                      <a:pt x="916" y="890"/>
                      <a:pt x="913" y="892"/>
                    </a:cubicBezTo>
                    <a:lnTo>
                      <a:pt x="913" y="892"/>
                    </a:lnTo>
                    <a:cubicBezTo>
                      <a:pt x="945" y="880"/>
                      <a:pt x="977" y="869"/>
                      <a:pt x="1011" y="862"/>
                    </a:cubicBezTo>
                    <a:lnTo>
                      <a:pt x="1011" y="862"/>
                    </a:lnTo>
                    <a:cubicBezTo>
                      <a:pt x="1012" y="862"/>
                      <a:pt x="1014" y="862"/>
                      <a:pt x="1015" y="862"/>
                    </a:cubicBezTo>
                    <a:cubicBezTo>
                      <a:pt x="1017" y="862"/>
                      <a:pt x="1019" y="862"/>
                      <a:pt x="1021" y="862"/>
                    </a:cubicBezTo>
                    <a:lnTo>
                      <a:pt x="1021" y="862"/>
                    </a:lnTo>
                    <a:cubicBezTo>
                      <a:pt x="1028" y="864"/>
                      <a:pt x="1036" y="866"/>
                      <a:pt x="1044" y="868"/>
                    </a:cubicBezTo>
                    <a:lnTo>
                      <a:pt x="1044" y="868"/>
                    </a:lnTo>
                    <a:cubicBezTo>
                      <a:pt x="1042" y="867"/>
                      <a:pt x="1039" y="865"/>
                      <a:pt x="1037" y="864"/>
                    </a:cubicBezTo>
                    <a:lnTo>
                      <a:pt x="1037" y="864"/>
                    </a:lnTo>
                    <a:cubicBezTo>
                      <a:pt x="1040" y="865"/>
                      <a:pt x="1043" y="867"/>
                      <a:pt x="1045" y="868"/>
                    </a:cubicBezTo>
                    <a:lnTo>
                      <a:pt x="1045" y="868"/>
                    </a:lnTo>
                    <a:cubicBezTo>
                      <a:pt x="1045" y="868"/>
                      <a:pt x="1045" y="868"/>
                      <a:pt x="1044" y="868"/>
                    </a:cubicBezTo>
                    <a:lnTo>
                      <a:pt x="1044" y="868"/>
                    </a:lnTo>
                    <a:cubicBezTo>
                      <a:pt x="1045" y="868"/>
                      <a:pt x="1046" y="869"/>
                      <a:pt x="1047" y="869"/>
                    </a:cubicBezTo>
                    <a:lnTo>
                      <a:pt x="1047" y="869"/>
                    </a:lnTo>
                    <a:cubicBezTo>
                      <a:pt x="1046" y="869"/>
                      <a:pt x="1046" y="869"/>
                      <a:pt x="1045" y="868"/>
                    </a:cubicBezTo>
                    <a:lnTo>
                      <a:pt x="1045" y="868"/>
                    </a:lnTo>
                    <a:cubicBezTo>
                      <a:pt x="1052" y="870"/>
                      <a:pt x="1058" y="873"/>
                      <a:pt x="1065" y="876"/>
                    </a:cubicBezTo>
                    <a:cubicBezTo>
                      <a:pt x="1059" y="874"/>
                      <a:pt x="1053" y="872"/>
                      <a:pt x="1047" y="869"/>
                    </a:cubicBezTo>
                    <a:lnTo>
                      <a:pt x="1047" y="869"/>
                    </a:lnTo>
                    <a:cubicBezTo>
                      <a:pt x="1055" y="874"/>
                      <a:pt x="1064" y="880"/>
                      <a:pt x="1073" y="887"/>
                    </a:cubicBezTo>
                    <a:lnTo>
                      <a:pt x="1073" y="887"/>
                    </a:lnTo>
                    <a:cubicBezTo>
                      <a:pt x="1077" y="890"/>
                      <a:pt x="1081" y="894"/>
                      <a:pt x="1084" y="898"/>
                    </a:cubicBezTo>
                    <a:lnTo>
                      <a:pt x="1084" y="898"/>
                    </a:lnTo>
                    <a:cubicBezTo>
                      <a:pt x="1093" y="911"/>
                      <a:pt x="1100" y="925"/>
                      <a:pt x="1107" y="939"/>
                    </a:cubicBezTo>
                    <a:lnTo>
                      <a:pt x="1107" y="939"/>
                    </a:lnTo>
                    <a:cubicBezTo>
                      <a:pt x="1115" y="963"/>
                      <a:pt x="1121" y="987"/>
                      <a:pt x="1125" y="1012"/>
                    </a:cubicBezTo>
                    <a:cubicBezTo>
                      <a:pt x="1125" y="1000"/>
                      <a:pt x="1123" y="991"/>
                      <a:pt x="1123" y="979"/>
                    </a:cubicBezTo>
                    <a:lnTo>
                      <a:pt x="1123" y="979"/>
                    </a:lnTo>
                    <a:cubicBezTo>
                      <a:pt x="1130" y="1019"/>
                      <a:pt x="1130" y="1056"/>
                      <a:pt x="1123" y="1093"/>
                    </a:cubicBezTo>
                    <a:cubicBezTo>
                      <a:pt x="1123" y="1081"/>
                      <a:pt x="1125" y="1072"/>
                      <a:pt x="1125" y="1060"/>
                    </a:cubicBezTo>
                    <a:lnTo>
                      <a:pt x="1125" y="1060"/>
                    </a:lnTo>
                    <a:cubicBezTo>
                      <a:pt x="1121" y="1101"/>
                      <a:pt x="1112" y="1139"/>
                      <a:pt x="1098" y="1174"/>
                    </a:cubicBezTo>
                    <a:lnTo>
                      <a:pt x="1098" y="1174"/>
                    </a:lnTo>
                    <a:cubicBezTo>
                      <a:pt x="1078" y="1219"/>
                      <a:pt x="1053" y="1262"/>
                      <a:pt x="1026" y="1298"/>
                    </a:cubicBezTo>
                    <a:cubicBezTo>
                      <a:pt x="1028" y="1293"/>
                      <a:pt x="1031" y="1288"/>
                      <a:pt x="1035" y="1284"/>
                    </a:cubicBezTo>
                    <a:lnTo>
                      <a:pt x="1035" y="1284"/>
                    </a:lnTo>
                    <a:cubicBezTo>
                      <a:pt x="1004" y="1319"/>
                      <a:pt x="972" y="1351"/>
                      <a:pt x="938" y="1381"/>
                    </a:cubicBezTo>
                    <a:cubicBezTo>
                      <a:pt x="939" y="1381"/>
                      <a:pt x="940" y="1380"/>
                      <a:pt x="940" y="1380"/>
                    </a:cubicBezTo>
                    <a:lnTo>
                      <a:pt x="940" y="1380"/>
                    </a:lnTo>
                    <a:cubicBezTo>
                      <a:pt x="909" y="1402"/>
                      <a:pt x="874" y="1421"/>
                      <a:pt x="836" y="1437"/>
                    </a:cubicBezTo>
                    <a:cubicBezTo>
                      <a:pt x="846" y="1434"/>
                      <a:pt x="857" y="1427"/>
                      <a:pt x="866" y="1425"/>
                    </a:cubicBezTo>
                    <a:lnTo>
                      <a:pt x="866" y="1425"/>
                    </a:lnTo>
                    <a:cubicBezTo>
                      <a:pt x="841" y="1437"/>
                      <a:pt x="813" y="1446"/>
                      <a:pt x="788" y="1450"/>
                    </a:cubicBezTo>
                    <a:cubicBezTo>
                      <a:pt x="728" y="1464"/>
                      <a:pt x="684" y="1538"/>
                      <a:pt x="705" y="1598"/>
                    </a:cubicBezTo>
                    <a:cubicBezTo>
                      <a:pt x="722" y="1649"/>
                      <a:pt x="768" y="1685"/>
                      <a:pt x="822" y="1685"/>
                    </a:cubicBezTo>
                    <a:cubicBezTo>
                      <a:pt x="832" y="1685"/>
                      <a:pt x="842" y="1684"/>
                      <a:pt x="853" y="1681"/>
                    </a:cubicBezTo>
                    <a:cubicBezTo>
                      <a:pt x="1077" y="1624"/>
                      <a:pt x="1252" y="1448"/>
                      <a:pt x="1330" y="1231"/>
                    </a:cubicBezTo>
                    <a:cubicBezTo>
                      <a:pt x="1367" y="1127"/>
                      <a:pt x="1374" y="1009"/>
                      <a:pt x="1344" y="903"/>
                    </a:cubicBezTo>
                    <a:cubicBezTo>
                      <a:pt x="1314" y="786"/>
                      <a:pt x="1229" y="677"/>
                      <a:pt x="1109" y="642"/>
                    </a:cubicBezTo>
                    <a:cubicBezTo>
                      <a:pt x="1079" y="634"/>
                      <a:pt x="1050" y="630"/>
                      <a:pt x="1022" y="630"/>
                    </a:cubicBezTo>
                    <a:cubicBezTo>
                      <a:pt x="894" y="630"/>
                      <a:pt x="773" y="704"/>
                      <a:pt x="654" y="753"/>
                    </a:cubicBezTo>
                    <a:cubicBezTo>
                      <a:pt x="663" y="751"/>
                      <a:pt x="675" y="744"/>
                      <a:pt x="684" y="742"/>
                    </a:cubicBezTo>
                    <a:lnTo>
                      <a:pt x="684" y="742"/>
                    </a:lnTo>
                    <a:cubicBezTo>
                      <a:pt x="601" y="776"/>
                      <a:pt x="516" y="799"/>
                      <a:pt x="428" y="811"/>
                    </a:cubicBezTo>
                    <a:cubicBezTo>
                      <a:pt x="439" y="811"/>
                      <a:pt x="446" y="809"/>
                      <a:pt x="458" y="809"/>
                    </a:cubicBezTo>
                    <a:cubicBezTo>
                      <a:pt x="434" y="811"/>
                      <a:pt x="408" y="813"/>
                      <a:pt x="384" y="813"/>
                    </a:cubicBezTo>
                    <a:cubicBezTo>
                      <a:pt x="379" y="813"/>
                      <a:pt x="374" y="813"/>
                      <a:pt x="370" y="813"/>
                    </a:cubicBezTo>
                    <a:lnTo>
                      <a:pt x="370" y="813"/>
                    </a:lnTo>
                    <a:cubicBezTo>
                      <a:pt x="370" y="813"/>
                      <a:pt x="370" y="813"/>
                      <a:pt x="370" y="813"/>
                    </a:cubicBezTo>
                    <a:cubicBezTo>
                      <a:pt x="355" y="812"/>
                      <a:pt x="339" y="807"/>
                      <a:pt x="323" y="803"/>
                    </a:cubicBezTo>
                    <a:lnTo>
                      <a:pt x="323" y="803"/>
                    </a:lnTo>
                    <a:cubicBezTo>
                      <a:pt x="318" y="800"/>
                      <a:pt x="313" y="797"/>
                      <a:pt x="308" y="794"/>
                    </a:cubicBezTo>
                    <a:lnTo>
                      <a:pt x="308" y="794"/>
                    </a:lnTo>
                    <a:cubicBezTo>
                      <a:pt x="304" y="790"/>
                      <a:pt x="299" y="785"/>
                      <a:pt x="295" y="781"/>
                    </a:cubicBezTo>
                    <a:lnTo>
                      <a:pt x="295" y="781"/>
                    </a:lnTo>
                    <a:cubicBezTo>
                      <a:pt x="288" y="771"/>
                      <a:pt x="282" y="760"/>
                      <a:pt x="277" y="750"/>
                    </a:cubicBezTo>
                    <a:lnTo>
                      <a:pt x="277" y="750"/>
                    </a:lnTo>
                    <a:cubicBezTo>
                      <a:pt x="263" y="711"/>
                      <a:pt x="254" y="672"/>
                      <a:pt x="248" y="631"/>
                    </a:cubicBezTo>
                    <a:lnTo>
                      <a:pt x="248" y="631"/>
                    </a:lnTo>
                    <a:cubicBezTo>
                      <a:pt x="246" y="600"/>
                      <a:pt x="246" y="568"/>
                      <a:pt x="248" y="537"/>
                    </a:cubicBezTo>
                    <a:lnTo>
                      <a:pt x="248" y="537"/>
                    </a:lnTo>
                    <a:cubicBezTo>
                      <a:pt x="255" y="494"/>
                      <a:pt x="265" y="455"/>
                      <a:pt x="280" y="415"/>
                    </a:cubicBezTo>
                    <a:lnTo>
                      <a:pt x="280" y="415"/>
                    </a:lnTo>
                    <a:cubicBezTo>
                      <a:pt x="293" y="387"/>
                      <a:pt x="310" y="360"/>
                      <a:pt x="329" y="338"/>
                    </a:cubicBezTo>
                    <a:lnTo>
                      <a:pt x="329" y="338"/>
                    </a:lnTo>
                    <a:cubicBezTo>
                      <a:pt x="327" y="342"/>
                      <a:pt x="324" y="345"/>
                      <a:pt x="321" y="349"/>
                    </a:cubicBezTo>
                    <a:lnTo>
                      <a:pt x="321" y="349"/>
                    </a:lnTo>
                    <a:cubicBezTo>
                      <a:pt x="335" y="332"/>
                      <a:pt x="351" y="315"/>
                      <a:pt x="369" y="301"/>
                    </a:cubicBezTo>
                    <a:lnTo>
                      <a:pt x="369" y="301"/>
                    </a:lnTo>
                    <a:cubicBezTo>
                      <a:pt x="387" y="289"/>
                      <a:pt x="407" y="276"/>
                      <a:pt x="428" y="266"/>
                    </a:cubicBezTo>
                    <a:lnTo>
                      <a:pt x="428" y="266"/>
                    </a:lnTo>
                    <a:cubicBezTo>
                      <a:pt x="426" y="267"/>
                      <a:pt x="423" y="268"/>
                      <a:pt x="421" y="268"/>
                    </a:cubicBezTo>
                    <a:cubicBezTo>
                      <a:pt x="427" y="266"/>
                      <a:pt x="434" y="263"/>
                      <a:pt x="440" y="261"/>
                    </a:cubicBezTo>
                    <a:lnTo>
                      <a:pt x="440" y="261"/>
                    </a:lnTo>
                    <a:cubicBezTo>
                      <a:pt x="440" y="261"/>
                      <a:pt x="440" y="261"/>
                      <a:pt x="439" y="261"/>
                    </a:cubicBezTo>
                    <a:lnTo>
                      <a:pt x="439" y="261"/>
                    </a:lnTo>
                    <a:cubicBezTo>
                      <a:pt x="440" y="261"/>
                      <a:pt x="440" y="261"/>
                      <a:pt x="441" y="261"/>
                    </a:cubicBezTo>
                    <a:lnTo>
                      <a:pt x="441" y="261"/>
                    </a:lnTo>
                    <a:cubicBezTo>
                      <a:pt x="464" y="252"/>
                      <a:pt x="489" y="245"/>
                      <a:pt x="514" y="240"/>
                    </a:cubicBezTo>
                    <a:lnTo>
                      <a:pt x="514" y="240"/>
                    </a:lnTo>
                    <a:cubicBezTo>
                      <a:pt x="524" y="239"/>
                      <a:pt x="534" y="239"/>
                      <a:pt x="545" y="239"/>
                    </a:cubicBezTo>
                    <a:cubicBezTo>
                      <a:pt x="551" y="239"/>
                      <a:pt x="557" y="239"/>
                      <a:pt x="563" y="239"/>
                    </a:cubicBezTo>
                    <a:lnTo>
                      <a:pt x="563" y="239"/>
                    </a:lnTo>
                    <a:cubicBezTo>
                      <a:pt x="581" y="242"/>
                      <a:pt x="597" y="246"/>
                      <a:pt x="613" y="252"/>
                    </a:cubicBezTo>
                    <a:lnTo>
                      <a:pt x="613" y="252"/>
                    </a:lnTo>
                    <a:cubicBezTo>
                      <a:pt x="612" y="251"/>
                      <a:pt x="611" y="250"/>
                      <a:pt x="610" y="250"/>
                    </a:cubicBezTo>
                    <a:lnTo>
                      <a:pt x="610" y="250"/>
                    </a:lnTo>
                    <a:cubicBezTo>
                      <a:pt x="612" y="251"/>
                      <a:pt x="613" y="251"/>
                      <a:pt x="614" y="252"/>
                    </a:cubicBezTo>
                    <a:lnTo>
                      <a:pt x="614" y="252"/>
                    </a:lnTo>
                    <a:cubicBezTo>
                      <a:pt x="614" y="252"/>
                      <a:pt x="613" y="252"/>
                      <a:pt x="613" y="252"/>
                    </a:cubicBezTo>
                    <a:lnTo>
                      <a:pt x="613" y="252"/>
                    </a:lnTo>
                    <a:cubicBezTo>
                      <a:pt x="615" y="253"/>
                      <a:pt x="618" y="254"/>
                      <a:pt x="620" y="255"/>
                    </a:cubicBezTo>
                    <a:lnTo>
                      <a:pt x="620" y="255"/>
                    </a:lnTo>
                    <a:cubicBezTo>
                      <a:pt x="618" y="254"/>
                      <a:pt x="616" y="253"/>
                      <a:pt x="614" y="252"/>
                    </a:cubicBezTo>
                    <a:lnTo>
                      <a:pt x="614" y="252"/>
                    </a:lnTo>
                    <a:cubicBezTo>
                      <a:pt x="622" y="255"/>
                      <a:pt x="630" y="258"/>
                      <a:pt x="638" y="262"/>
                    </a:cubicBezTo>
                    <a:cubicBezTo>
                      <a:pt x="632" y="260"/>
                      <a:pt x="626" y="258"/>
                      <a:pt x="620" y="255"/>
                    </a:cubicBezTo>
                    <a:lnTo>
                      <a:pt x="620" y="255"/>
                    </a:lnTo>
                    <a:cubicBezTo>
                      <a:pt x="631" y="261"/>
                      <a:pt x="641" y="268"/>
                      <a:pt x="652" y="273"/>
                    </a:cubicBezTo>
                    <a:cubicBezTo>
                      <a:pt x="670" y="284"/>
                      <a:pt x="691" y="289"/>
                      <a:pt x="713" y="289"/>
                    </a:cubicBezTo>
                    <a:cubicBezTo>
                      <a:pt x="754" y="289"/>
                      <a:pt x="797" y="269"/>
                      <a:pt x="818" y="231"/>
                    </a:cubicBezTo>
                    <a:cubicBezTo>
                      <a:pt x="848" y="174"/>
                      <a:pt x="832" y="105"/>
                      <a:pt x="774" y="65"/>
                    </a:cubicBezTo>
                    <a:cubicBezTo>
                      <a:pt x="705" y="22"/>
                      <a:pt x="622" y="1"/>
                      <a:pt x="53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163;p11"/>
              <p:cNvSpPr/>
              <p:nvPr/>
            </p:nvSpPr>
            <p:spPr>
              <a:xfrm>
                <a:off x="2130275" y="1766475"/>
                <a:ext cx="32475" cy="47225"/>
              </a:xfrm>
              <a:custGeom>
                <a:avLst/>
                <a:gdLst/>
                <a:ahLst/>
                <a:cxnLst/>
                <a:rect l="l" t="t" r="r" b="b"/>
                <a:pathLst>
                  <a:path w="1299" h="1889" extrusionOk="0">
                    <a:moveTo>
                      <a:pt x="139" y="0"/>
                    </a:moveTo>
                    <a:cubicBezTo>
                      <a:pt x="119" y="0"/>
                      <a:pt x="100" y="5"/>
                      <a:pt x="82" y="16"/>
                    </a:cubicBezTo>
                    <a:cubicBezTo>
                      <a:pt x="28" y="51"/>
                      <a:pt x="1" y="122"/>
                      <a:pt x="38" y="180"/>
                    </a:cubicBezTo>
                    <a:cubicBezTo>
                      <a:pt x="176" y="390"/>
                      <a:pt x="308" y="602"/>
                      <a:pt x="444" y="815"/>
                    </a:cubicBezTo>
                    <a:cubicBezTo>
                      <a:pt x="578" y="1029"/>
                      <a:pt x="709" y="1244"/>
                      <a:pt x="839" y="1461"/>
                    </a:cubicBezTo>
                    <a:cubicBezTo>
                      <a:pt x="913" y="1584"/>
                      <a:pt x="984" y="1706"/>
                      <a:pt x="1056" y="1828"/>
                    </a:cubicBezTo>
                    <a:cubicBezTo>
                      <a:pt x="1078" y="1866"/>
                      <a:pt x="1121" y="1888"/>
                      <a:pt x="1163" y="1888"/>
                    </a:cubicBezTo>
                    <a:cubicBezTo>
                      <a:pt x="1183" y="1888"/>
                      <a:pt x="1203" y="1883"/>
                      <a:pt x="1220" y="1872"/>
                    </a:cubicBezTo>
                    <a:cubicBezTo>
                      <a:pt x="1275" y="1833"/>
                      <a:pt x="1298" y="1761"/>
                      <a:pt x="1264" y="1704"/>
                    </a:cubicBezTo>
                    <a:cubicBezTo>
                      <a:pt x="1137" y="1487"/>
                      <a:pt x="1010" y="1272"/>
                      <a:pt x="878" y="1057"/>
                    </a:cubicBezTo>
                    <a:cubicBezTo>
                      <a:pt x="746" y="840"/>
                      <a:pt x="613" y="628"/>
                      <a:pt x="476" y="418"/>
                    </a:cubicBezTo>
                    <a:cubicBezTo>
                      <a:pt x="400" y="298"/>
                      <a:pt x="324" y="178"/>
                      <a:pt x="245" y="60"/>
                    </a:cubicBezTo>
                    <a:cubicBezTo>
                      <a:pt x="222" y="24"/>
                      <a:pt x="181" y="0"/>
                      <a:pt x="13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2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6_1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3"/>
          <p:cNvSpPr/>
          <p:nvPr/>
        </p:nvSpPr>
        <p:spPr>
          <a:xfrm>
            <a:off x="216750" y="224475"/>
            <a:ext cx="8710500" cy="4706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2863" dist="9525" algn="bl" rotWithShape="0">
              <a:srgbClr val="D9D9D9">
                <a:alpha val="2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13"/>
          <p:cNvSpPr txBox="1">
            <a:spLocks noGrp="1"/>
          </p:cNvSpPr>
          <p:nvPr>
            <p:ph type="subTitle" idx="1"/>
          </p:nvPr>
        </p:nvSpPr>
        <p:spPr>
          <a:xfrm>
            <a:off x="5956116" y="2839140"/>
            <a:ext cx="2249400" cy="12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168" name="Google Shape;168;p13"/>
          <p:cNvSpPr txBox="1">
            <a:spLocks noGrp="1"/>
          </p:cNvSpPr>
          <p:nvPr>
            <p:ph type="title"/>
          </p:nvPr>
        </p:nvSpPr>
        <p:spPr>
          <a:xfrm>
            <a:off x="5956118" y="1983064"/>
            <a:ext cx="2249400" cy="97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69" name="Google Shape;169;p13"/>
          <p:cNvSpPr txBox="1">
            <a:spLocks noGrp="1"/>
          </p:cNvSpPr>
          <p:nvPr>
            <p:ph type="title" idx="2"/>
          </p:nvPr>
        </p:nvSpPr>
        <p:spPr>
          <a:xfrm>
            <a:off x="940123" y="1983049"/>
            <a:ext cx="2246100" cy="97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70" name="Google Shape;170;p13"/>
          <p:cNvSpPr txBox="1">
            <a:spLocks noGrp="1"/>
          </p:cNvSpPr>
          <p:nvPr>
            <p:ph type="subTitle" idx="3"/>
          </p:nvPr>
        </p:nvSpPr>
        <p:spPr>
          <a:xfrm>
            <a:off x="940132" y="2839137"/>
            <a:ext cx="2246100" cy="12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171" name="Google Shape;171;p13"/>
          <p:cNvSpPr txBox="1">
            <a:spLocks noGrp="1"/>
          </p:cNvSpPr>
          <p:nvPr>
            <p:ph type="title" idx="4"/>
          </p:nvPr>
        </p:nvSpPr>
        <p:spPr>
          <a:xfrm>
            <a:off x="3447712" y="1983064"/>
            <a:ext cx="2248200" cy="97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72" name="Google Shape;172;p13"/>
          <p:cNvSpPr txBox="1">
            <a:spLocks noGrp="1"/>
          </p:cNvSpPr>
          <p:nvPr>
            <p:ph type="subTitle" idx="5"/>
          </p:nvPr>
        </p:nvSpPr>
        <p:spPr>
          <a:xfrm>
            <a:off x="3447074" y="2839140"/>
            <a:ext cx="2248200" cy="12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173" name="Google Shape;173;p13"/>
          <p:cNvSpPr txBox="1">
            <a:spLocks noGrp="1"/>
          </p:cNvSpPr>
          <p:nvPr>
            <p:ph type="title" idx="6" hasCustomPrompt="1"/>
          </p:nvPr>
        </p:nvSpPr>
        <p:spPr>
          <a:xfrm>
            <a:off x="5956116" y="1418476"/>
            <a:ext cx="2249400" cy="475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74" name="Google Shape;174;p13"/>
          <p:cNvSpPr txBox="1">
            <a:spLocks noGrp="1"/>
          </p:cNvSpPr>
          <p:nvPr>
            <p:ph type="title" idx="7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13"/>
          <p:cNvSpPr txBox="1">
            <a:spLocks noGrp="1"/>
          </p:cNvSpPr>
          <p:nvPr>
            <p:ph type="title" idx="8" hasCustomPrompt="1"/>
          </p:nvPr>
        </p:nvSpPr>
        <p:spPr>
          <a:xfrm>
            <a:off x="3447716" y="1418476"/>
            <a:ext cx="2248200" cy="475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76" name="Google Shape;176;p13"/>
          <p:cNvSpPr txBox="1">
            <a:spLocks noGrp="1"/>
          </p:cNvSpPr>
          <p:nvPr>
            <p:ph type="title" idx="9" hasCustomPrompt="1"/>
          </p:nvPr>
        </p:nvSpPr>
        <p:spPr>
          <a:xfrm>
            <a:off x="938482" y="1418476"/>
            <a:ext cx="2249400" cy="475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grpSp>
        <p:nvGrpSpPr>
          <p:cNvPr id="177" name="Google Shape;177;p13"/>
          <p:cNvGrpSpPr/>
          <p:nvPr/>
        </p:nvGrpSpPr>
        <p:grpSpPr>
          <a:xfrm>
            <a:off x="7689991" y="4325602"/>
            <a:ext cx="529170" cy="475794"/>
            <a:chOff x="1420446" y="3703089"/>
            <a:chExt cx="386228" cy="347295"/>
          </a:xfrm>
        </p:grpSpPr>
        <p:sp>
          <p:nvSpPr>
            <p:cNvPr id="178" name="Google Shape;178;p13"/>
            <p:cNvSpPr/>
            <p:nvPr/>
          </p:nvSpPr>
          <p:spPr>
            <a:xfrm>
              <a:off x="1427741" y="3703202"/>
              <a:ext cx="371637" cy="347068"/>
            </a:xfrm>
            <a:custGeom>
              <a:avLst/>
              <a:gdLst/>
              <a:ahLst/>
              <a:cxnLst/>
              <a:rect l="l" t="t" r="r" b="b"/>
              <a:pathLst>
                <a:path w="4916" h="4591" extrusionOk="0">
                  <a:moveTo>
                    <a:pt x="2886" y="0"/>
                  </a:moveTo>
                  <a:cubicBezTo>
                    <a:pt x="2681" y="0"/>
                    <a:pt x="2473" y="32"/>
                    <a:pt x="2268" y="97"/>
                  </a:cubicBezTo>
                  <a:cubicBezTo>
                    <a:pt x="640" y="612"/>
                    <a:pt x="1" y="2108"/>
                    <a:pt x="338" y="3174"/>
                  </a:cubicBezTo>
                  <a:cubicBezTo>
                    <a:pt x="614" y="4039"/>
                    <a:pt x="1411" y="4591"/>
                    <a:pt x="2271" y="4591"/>
                  </a:cubicBezTo>
                  <a:cubicBezTo>
                    <a:pt x="2475" y="4591"/>
                    <a:pt x="2682" y="4560"/>
                    <a:pt x="2886" y="4495"/>
                  </a:cubicBezTo>
                  <a:cubicBezTo>
                    <a:pt x="3512" y="4294"/>
                    <a:pt x="4142" y="3814"/>
                    <a:pt x="4528" y="3216"/>
                  </a:cubicBezTo>
                  <a:cubicBezTo>
                    <a:pt x="4747" y="2914"/>
                    <a:pt x="4881" y="2551"/>
                    <a:pt x="4906" y="2170"/>
                  </a:cubicBezTo>
                  <a:cubicBezTo>
                    <a:pt x="4915" y="2064"/>
                    <a:pt x="4915" y="1958"/>
                    <a:pt x="4904" y="1847"/>
                  </a:cubicBezTo>
                  <a:cubicBezTo>
                    <a:pt x="4888" y="1704"/>
                    <a:pt x="4860" y="1558"/>
                    <a:pt x="4816" y="1415"/>
                  </a:cubicBezTo>
                  <a:cubicBezTo>
                    <a:pt x="4542" y="552"/>
                    <a:pt x="3745" y="0"/>
                    <a:pt x="2886" y="0"/>
                  </a:cubicBezTo>
                  <a:close/>
                </a:path>
              </a:pathLst>
            </a:custGeom>
            <a:solidFill>
              <a:schemeClr val="accent2"/>
            </a:solidFill>
            <a:ln w="1524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9" name="Google Shape;179;p13"/>
            <p:cNvGrpSpPr/>
            <p:nvPr/>
          </p:nvGrpSpPr>
          <p:grpSpPr>
            <a:xfrm>
              <a:off x="1420446" y="3703089"/>
              <a:ext cx="386228" cy="347295"/>
              <a:chOff x="2073850" y="1739425"/>
              <a:chExt cx="127725" cy="114850"/>
            </a:xfrm>
          </p:grpSpPr>
          <p:sp>
            <p:nvSpPr>
              <p:cNvPr id="180" name="Google Shape;180;p13"/>
              <p:cNvSpPr/>
              <p:nvPr/>
            </p:nvSpPr>
            <p:spPr>
              <a:xfrm>
                <a:off x="2073850" y="1741875"/>
                <a:ext cx="125550" cy="112400"/>
              </a:xfrm>
              <a:custGeom>
                <a:avLst/>
                <a:gdLst/>
                <a:ahLst/>
                <a:cxnLst/>
                <a:rect l="l" t="t" r="r" b="b"/>
                <a:pathLst>
                  <a:path w="5022" h="4496" extrusionOk="0">
                    <a:moveTo>
                      <a:pt x="2269" y="0"/>
                    </a:moveTo>
                    <a:cubicBezTo>
                      <a:pt x="642" y="518"/>
                      <a:pt x="0" y="2013"/>
                      <a:pt x="339" y="3080"/>
                    </a:cubicBezTo>
                    <a:cubicBezTo>
                      <a:pt x="614" y="3943"/>
                      <a:pt x="1410" y="4495"/>
                      <a:pt x="2269" y="4495"/>
                    </a:cubicBezTo>
                    <a:cubicBezTo>
                      <a:pt x="2473" y="4495"/>
                      <a:pt x="2681" y="4464"/>
                      <a:pt x="2886" y="4398"/>
                    </a:cubicBezTo>
                    <a:cubicBezTo>
                      <a:pt x="3955" y="4059"/>
                      <a:pt x="5021" y="2905"/>
                      <a:pt x="4903" y="1753"/>
                    </a:cubicBezTo>
                    <a:lnTo>
                      <a:pt x="2269" y="0"/>
                    </a:ln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13"/>
              <p:cNvSpPr/>
              <p:nvPr/>
            </p:nvSpPr>
            <p:spPr>
              <a:xfrm>
                <a:off x="2145975" y="1840325"/>
                <a:ext cx="9675" cy="11525"/>
              </a:xfrm>
              <a:custGeom>
                <a:avLst/>
                <a:gdLst/>
                <a:ahLst/>
                <a:cxnLst/>
                <a:rect l="l" t="t" r="r" b="b"/>
                <a:pathLst>
                  <a:path w="387" h="461" fill="none" extrusionOk="0">
                    <a:moveTo>
                      <a:pt x="386" y="1"/>
                    </a:moveTo>
                    <a:lnTo>
                      <a:pt x="1" y="460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13"/>
              <p:cNvSpPr/>
              <p:nvPr/>
            </p:nvSpPr>
            <p:spPr>
              <a:xfrm>
                <a:off x="2121400" y="1838650"/>
                <a:ext cx="9300" cy="14700"/>
              </a:xfrm>
              <a:custGeom>
                <a:avLst/>
                <a:gdLst/>
                <a:ahLst/>
                <a:cxnLst/>
                <a:rect l="l" t="t" r="r" b="b"/>
                <a:pathLst>
                  <a:path w="372" h="588" fill="none" extrusionOk="0">
                    <a:moveTo>
                      <a:pt x="372" y="1"/>
                    </a:moveTo>
                    <a:lnTo>
                      <a:pt x="0" y="587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13"/>
              <p:cNvSpPr/>
              <p:nvPr/>
            </p:nvSpPr>
            <p:spPr>
              <a:xfrm>
                <a:off x="2101075" y="1828625"/>
                <a:ext cx="117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468" h="642" fill="none" extrusionOk="0">
                    <a:moveTo>
                      <a:pt x="467" y="0"/>
                    </a:moveTo>
                    <a:lnTo>
                      <a:pt x="1" y="642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184;p13"/>
              <p:cNvSpPr/>
              <p:nvPr/>
            </p:nvSpPr>
            <p:spPr>
              <a:xfrm>
                <a:off x="2085850" y="1810025"/>
                <a:ext cx="1322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529" h="692" fill="none" extrusionOk="0">
                    <a:moveTo>
                      <a:pt x="529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185;p13"/>
              <p:cNvSpPr/>
              <p:nvPr/>
            </p:nvSpPr>
            <p:spPr>
              <a:xfrm>
                <a:off x="2080075" y="1785625"/>
                <a:ext cx="15375" cy="15900"/>
              </a:xfrm>
              <a:custGeom>
                <a:avLst/>
                <a:gdLst/>
                <a:ahLst/>
                <a:cxnLst/>
                <a:rect l="l" t="t" r="r" b="b"/>
                <a:pathLst>
                  <a:path w="615" h="636" fill="none" extrusionOk="0">
                    <a:moveTo>
                      <a:pt x="614" y="0"/>
                    </a:moveTo>
                    <a:lnTo>
                      <a:pt x="0" y="635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13"/>
              <p:cNvSpPr/>
              <p:nvPr/>
            </p:nvSpPr>
            <p:spPr>
              <a:xfrm>
                <a:off x="2089425" y="1755600"/>
                <a:ext cx="1957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92" fill="none" extrusionOk="0">
                    <a:moveTo>
                      <a:pt x="783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13"/>
              <p:cNvSpPr/>
              <p:nvPr/>
            </p:nvSpPr>
            <p:spPr>
              <a:xfrm>
                <a:off x="2090225" y="1739425"/>
                <a:ext cx="111350" cy="101475"/>
              </a:xfrm>
              <a:custGeom>
                <a:avLst/>
                <a:gdLst/>
                <a:ahLst/>
                <a:cxnLst/>
                <a:rect l="l" t="t" r="r" b="b"/>
                <a:pathLst>
                  <a:path w="4454" h="4059" extrusionOk="0">
                    <a:moveTo>
                      <a:pt x="2228" y="1"/>
                    </a:moveTo>
                    <a:cubicBezTo>
                      <a:pt x="1710" y="1"/>
                      <a:pt x="1191" y="199"/>
                      <a:pt x="795" y="595"/>
                    </a:cubicBezTo>
                    <a:cubicBezTo>
                      <a:pt x="1" y="1389"/>
                      <a:pt x="1" y="2672"/>
                      <a:pt x="795" y="3464"/>
                    </a:cubicBezTo>
                    <a:cubicBezTo>
                      <a:pt x="1191" y="3860"/>
                      <a:pt x="1710" y="4058"/>
                      <a:pt x="2228" y="4058"/>
                    </a:cubicBezTo>
                    <a:cubicBezTo>
                      <a:pt x="2747" y="4058"/>
                      <a:pt x="3266" y="3860"/>
                      <a:pt x="3662" y="3464"/>
                    </a:cubicBezTo>
                    <a:cubicBezTo>
                      <a:pt x="4454" y="2672"/>
                      <a:pt x="4454" y="1389"/>
                      <a:pt x="3662" y="595"/>
                    </a:cubicBezTo>
                    <a:cubicBezTo>
                      <a:pt x="3266" y="199"/>
                      <a:pt x="2747" y="1"/>
                      <a:pt x="2228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13"/>
              <p:cNvSpPr/>
              <p:nvPr/>
            </p:nvSpPr>
            <p:spPr>
              <a:xfrm>
                <a:off x="2110600" y="1754850"/>
                <a:ext cx="70725" cy="70725"/>
              </a:xfrm>
              <a:custGeom>
                <a:avLst/>
                <a:gdLst/>
                <a:ahLst/>
                <a:cxnLst/>
                <a:rect l="l" t="t" r="r" b="b"/>
                <a:pathLst>
                  <a:path w="2829" h="2829" extrusionOk="0">
                    <a:moveTo>
                      <a:pt x="1413" y="1"/>
                    </a:moveTo>
                    <a:cubicBezTo>
                      <a:pt x="633" y="1"/>
                      <a:pt x="1" y="633"/>
                      <a:pt x="1" y="1416"/>
                    </a:cubicBezTo>
                    <a:cubicBezTo>
                      <a:pt x="1" y="2196"/>
                      <a:pt x="633" y="2829"/>
                      <a:pt x="1413" y="2829"/>
                    </a:cubicBezTo>
                    <a:cubicBezTo>
                      <a:pt x="2194" y="2829"/>
                      <a:pt x="2829" y="2196"/>
                      <a:pt x="2829" y="1416"/>
                    </a:cubicBezTo>
                    <a:cubicBezTo>
                      <a:pt x="2829" y="633"/>
                      <a:pt x="2194" y="1"/>
                      <a:pt x="1413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89;p13"/>
              <p:cNvSpPr/>
              <p:nvPr/>
            </p:nvSpPr>
            <p:spPr>
              <a:xfrm>
                <a:off x="2130275" y="1769400"/>
                <a:ext cx="34375" cy="42125"/>
              </a:xfrm>
              <a:custGeom>
                <a:avLst/>
                <a:gdLst/>
                <a:ahLst/>
                <a:cxnLst/>
                <a:rect l="l" t="t" r="r" b="b"/>
                <a:pathLst>
                  <a:path w="1375" h="1685" extrusionOk="0">
                    <a:moveTo>
                      <a:pt x="504" y="241"/>
                    </a:moveTo>
                    <a:cubicBezTo>
                      <a:pt x="500" y="242"/>
                      <a:pt x="495" y="243"/>
                      <a:pt x="490" y="243"/>
                    </a:cubicBezTo>
                    <a:cubicBezTo>
                      <a:pt x="495" y="242"/>
                      <a:pt x="499" y="242"/>
                      <a:pt x="504" y="241"/>
                    </a:cubicBezTo>
                    <a:close/>
                    <a:moveTo>
                      <a:pt x="569" y="240"/>
                    </a:moveTo>
                    <a:cubicBezTo>
                      <a:pt x="576" y="241"/>
                      <a:pt x="583" y="242"/>
                      <a:pt x="589" y="243"/>
                    </a:cubicBezTo>
                    <a:cubicBezTo>
                      <a:pt x="582" y="243"/>
                      <a:pt x="576" y="241"/>
                      <a:pt x="569" y="240"/>
                    </a:cubicBezTo>
                    <a:close/>
                    <a:moveTo>
                      <a:pt x="439" y="261"/>
                    </a:moveTo>
                    <a:cubicBezTo>
                      <a:pt x="436" y="263"/>
                      <a:pt x="432" y="264"/>
                      <a:pt x="428" y="266"/>
                    </a:cubicBezTo>
                    <a:lnTo>
                      <a:pt x="428" y="266"/>
                    </a:lnTo>
                    <a:cubicBezTo>
                      <a:pt x="432" y="265"/>
                      <a:pt x="436" y="263"/>
                      <a:pt x="439" y="261"/>
                    </a:cubicBezTo>
                    <a:close/>
                    <a:moveTo>
                      <a:pt x="321" y="349"/>
                    </a:moveTo>
                    <a:lnTo>
                      <a:pt x="321" y="349"/>
                    </a:lnTo>
                    <a:cubicBezTo>
                      <a:pt x="320" y="350"/>
                      <a:pt x="319" y="352"/>
                      <a:pt x="318" y="354"/>
                    </a:cubicBezTo>
                    <a:lnTo>
                      <a:pt x="318" y="354"/>
                    </a:lnTo>
                    <a:cubicBezTo>
                      <a:pt x="319" y="352"/>
                      <a:pt x="320" y="351"/>
                      <a:pt x="321" y="349"/>
                    </a:cubicBezTo>
                    <a:close/>
                    <a:moveTo>
                      <a:pt x="318" y="354"/>
                    </a:moveTo>
                    <a:cubicBezTo>
                      <a:pt x="316" y="356"/>
                      <a:pt x="314" y="358"/>
                      <a:pt x="312" y="361"/>
                    </a:cubicBezTo>
                    <a:cubicBezTo>
                      <a:pt x="314" y="358"/>
                      <a:pt x="316" y="356"/>
                      <a:pt x="318" y="354"/>
                    </a:cubicBezTo>
                    <a:close/>
                    <a:moveTo>
                      <a:pt x="282" y="407"/>
                    </a:moveTo>
                    <a:cubicBezTo>
                      <a:pt x="282" y="408"/>
                      <a:pt x="282" y="409"/>
                      <a:pt x="281" y="410"/>
                    </a:cubicBezTo>
                    <a:lnTo>
                      <a:pt x="281" y="410"/>
                    </a:lnTo>
                    <a:cubicBezTo>
                      <a:pt x="282" y="409"/>
                      <a:pt x="282" y="408"/>
                      <a:pt x="282" y="407"/>
                    </a:cubicBezTo>
                    <a:close/>
                    <a:moveTo>
                      <a:pt x="250" y="509"/>
                    </a:moveTo>
                    <a:cubicBezTo>
                      <a:pt x="250" y="515"/>
                      <a:pt x="249" y="520"/>
                      <a:pt x="249" y="525"/>
                    </a:cubicBezTo>
                    <a:lnTo>
                      <a:pt x="249" y="525"/>
                    </a:lnTo>
                    <a:cubicBezTo>
                      <a:pt x="249" y="519"/>
                      <a:pt x="250" y="514"/>
                      <a:pt x="250" y="509"/>
                    </a:cubicBezTo>
                    <a:close/>
                    <a:moveTo>
                      <a:pt x="249" y="643"/>
                    </a:moveTo>
                    <a:cubicBezTo>
                      <a:pt x="249" y="650"/>
                      <a:pt x="250" y="656"/>
                      <a:pt x="250" y="663"/>
                    </a:cubicBezTo>
                    <a:cubicBezTo>
                      <a:pt x="250" y="657"/>
                      <a:pt x="249" y="650"/>
                      <a:pt x="249" y="643"/>
                    </a:cubicBezTo>
                    <a:close/>
                    <a:moveTo>
                      <a:pt x="279" y="756"/>
                    </a:moveTo>
                    <a:cubicBezTo>
                      <a:pt x="281" y="762"/>
                      <a:pt x="283" y="768"/>
                      <a:pt x="285" y="772"/>
                    </a:cubicBezTo>
                    <a:cubicBezTo>
                      <a:pt x="283" y="767"/>
                      <a:pt x="281" y="762"/>
                      <a:pt x="279" y="756"/>
                    </a:cubicBezTo>
                    <a:close/>
                    <a:moveTo>
                      <a:pt x="294" y="786"/>
                    </a:moveTo>
                    <a:lnTo>
                      <a:pt x="294" y="786"/>
                    </a:lnTo>
                    <a:cubicBezTo>
                      <a:pt x="295" y="786"/>
                      <a:pt x="297" y="787"/>
                      <a:pt x="298" y="788"/>
                    </a:cubicBezTo>
                    <a:lnTo>
                      <a:pt x="298" y="788"/>
                    </a:lnTo>
                    <a:cubicBezTo>
                      <a:pt x="298" y="788"/>
                      <a:pt x="298" y="788"/>
                      <a:pt x="298" y="788"/>
                    </a:cubicBezTo>
                    <a:lnTo>
                      <a:pt x="298" y="788"/>
                    </a:lnTo>
                    <a:cubicBezTo>
                      <a:pt x="297" y="787"/>
                      <a:pt x="295" y="786"/>
                      <a:pt x="294" y="786"/>
                    </a:cubicBezTo>
                    <a:close/>
                    <a:moveTo>
                      <a:pt x="301" y="789"/>
                    </a:moveTo>
                    <a:lnTo>
                      <a:pt x="301" y="789"/>
                    </a:lnTo>
                    <a:cubicBezTo>
                      <a:pt x="303" y="791"/>
                      <a:pt x="305" y="792"/>
                      <a:pt x="307" y="794"/>
                    </a:cubicBezTo>
                    <a:lnTo>
                      <a:pt x="307" y="794"/>
                    </a:lnTo>
                    <a:cubicBezTo>
                      <a:pt x="305" y="792"/>
                      <a:pt x="303" y="791"/>
                      <a:pt x="301" y="790"/>
                    </a:cubicBezTo>
                    <a:lnTo>
                      <a:pt x="301" y="790"/>
                    </a:lnTo>
                    <a:cubicBezTo>
                      <a:pt x="301" y="790"/>
                      <a:pt x="301" y="789"/>
                      <a:pt x="301" y="789"/>
                    </a:cubicBezTo>
                    <a:close/>
                    <a:moveTo>
                      <a:pt x="309" y="795"/>
                    </a:moveTo>
                    <a:cubicBezTo>
                      <a:pt x="311" y="797"/>
                      <a:pt x="314" y="798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2" y="799"/>
                      <a:pt x="309" y="798"/>
                      <a:pt x="306" y="797"/>
                    </a:cubicBezTo>
                    <a:lnTo>
                      <a:pt x="306" y="797"/>
                    </a:lnTo>
                    <a:cubicBezTo>
                      <a:pt x="308" y="798"/>
                      <a:pt x="312" y="799"/>
                      <a:pt x="315" y="800"/>
                    </a:cubicBezTo>
                    <a:lnTo>
                      <a:pt x="315" y="800"/>
                    </a:lnTo>
                    <a:cubicBezTo>
                      <a:pt x="313" y="798"/>
                      <a:pt x="311" y="797"/>
                      <a:pt x="309" y="795"/>
                    </a:cubicBezTo>
                    <a:close/>
                    <a:moveTo>
                      <a:pt x="315" y="800"/>
                    </a:moveTo>
                    <a:cubicBezTo>
                      <a:pt x="317" y="801"/>
                      <a:pt x="318" y="801"/>
                      <a:pt x="320" y="802"/>
                    </a:cubicBezTo>
                    <a:lnTo>
                      <a:pt x="320" y="802"/>
                    </a:lnTo>
                    <a:cubicBezTo>
                      <a:pt x="318" y="801"/>
                      <a:pt x="317" y="801"/>
                      <a:pt x="316" y="800"/>
                    </a:cubicBezTo>
                    <a:lnTo>
                      <a:pt x="316" y="800"/>
                    </a:lnTo>
                    <a:cubicBezTo>
                      <a:pt x="316" y="801"/>
                      <a:pt x="317" y="801"/>
                      <a:pt x="317" y="802"/>
                    </a:cubicBezTo>
                    <a:cubicBezTo>
                      <a:pt x="316" y="801"/>
                      <a:pt x="316" y="801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6" y="800"/>
                      <a:pt x="316" y="800"/>
                    </a:cubicBezTo>
                    <a:lnTo>
                      <a:pt x="316" y="800"/>
                    </a:lnTo>
                    <a:cubicBezTo>
                      <a:pt x="316" y="800"/>
                      <a:pt x="315" y="800"/>
                      <a:pt x="315" y="800"/>
                    </a:cubicBezTo>
                    <a:close/>
                    <a:moveTo>
                      <a:pt x="327" y="805"/>
                    </a:moveTo>
                    <a:cubicBezTo>
                      <a:pt x="330" y="806"/>
                      <a:pt x="333" y="807"/>
                      <a:pt x="336" y="809"/>
                    </a:cubicBezTo>
                    <a:cubicBezTo>
                      <a:pt x="332" y="807"/>
                      <a:pt x="330" y="806"/>
                      <a:pt x="327" y="805"/>
                    </a:cubicBezTo>
                    <a:close/>
                    <a:moveTo>
                      <a:pt x="338" y="811"/>
                    </a:moveTo>
                    <a:cubicBezTo>
                      <a:pt x="347" y="811"/>
                      <a:pt x="355" y="812"/>
                      <a:pt x="363" y="813"/>
                    </a:cubicBezTo>
                    <a:lnTo>
                      <a:pt x="363" y="813"/>
                    </a:lnTo>
                    <a:cubicBezTo>
                      <a:pt x="355" y="813"/>
                      <a:pt x="346" y="812"/>
                      <a:pt x="338" y="811"/>
                    </a:cubicBezTo>
                    <a:close/>
                    <a:moveTo>
                      <a:pt x="1000" y="863"/>
                    </a:moveTo>
                    <a:cubicBezTo>
                      <a:pt x="994" y="863"/>
                      <a:pt x="988" y="864"/>
                      <a:pt x="982" y="864"/>
                    </a:cubicBezTo>
                    <a:cubicBezTo>
                      <a:pt x="988" y="863"/>
                      <a:pt x="994" y="863"/>
                      <a:pt x="1000" y="863"/>
                    </a:cubicBezTo>
                    <a:close/>
                    <a:moveTo>
                      <a:pt x="1031" y="863"/>
                    </a:moveTo>
                    <a:cubicBezTo>
                      <a:pt x="1037" y="863"/>
                      <a:pt x="1043" y="863"/>
                      <a:pt x="1049" y="864"/>
                    </a:cubicBezTo>
                    <a:cubicBezTo>
                      <a:pt x="1042" y="864"/>
                      <a:pt x="1037" y="863"/>
                      <a:pt x="1031" y="863"/>
                    </a:cubicBezTo>
                    <a:close/>
                    <a:moveTo>
                      <a:pt x="1056" y="873"/>
                    </a:moveTo>
                    <a:cubicBezTo>
                      <a:pt x="1061" y="877"/>
                      <a:pt x="1066" y="881"/>
                      <a:pt x="1070" y="885"/>
                    </a:cubicBezTo>
                    <a:lnTo>
                      <a:pt x="1070" y="885"/>
                    </a:lnTo>
                    <a:cubicBezTo>
                      <a:pt x="1065" y="881"/>
                      <a:pt x="1060" y="878"/>
                      <a:pt x="1056" y="873"/>
                    </a:cubicBezTo>
                    <a:close/>
                    <a:moveTo>
                      <a:pt x="1090" y="904"/>
                    </a:moveTo>
                    <a:lnTo>
                      <a:pt x="1090" y="904"/>
                    </a:lnTo>
                    <a:cubicBezTo>
                      <a:pt x="1091" y="906"/>
                      <a:pt x="1093" y="908"/>
                      <a:pt x="1095" y="910"/>
                    </a:cubicBezTo>
                    <a:cubicBezTo>
                      <a:pt x="1093" y="908"/>
                      <a:pt x="1091" y="906"/>
                      <a:pt x="1090" y="904"/>
                    </a:cubicBezTo>
                    <a:close/>
                    <a:moveTo>
                      <a:pt x="1100" y="919"/>
                    </a:moveTo>
                    <a:lnTo>
                      <a:pt x="1100" y="919"/>
                    </a:lnTo>
                    <a:cubicBezTo>
                      <a:pt x="1101" y="924"/>
                      <a:pt x="1103" y="928"/>
                      <a:pt x="1104" y="932"/>
                    </a:cubicBezTo>
                    <a:lnTo>
                      <a:pt x="1104" y="932"/>
                    </a:lnTo>
                    <a:cubicBezTo>
                      <a:pt x="1102" y="928"/>
                      <a:pt x="1101" y="923"/>
                      <a:pt x="1100" y="919"/>
                    </a:cubicBezTo>
                    <a:close/>
                    <a:moveTo>
                      <a:pt x="1092" y="1189"/>
                    </a:moveTo>
                    <a:cubicBezTo>
                      <a:pt x="1091" y="1193"/>
                      <a:pt x="1089" y="1196"/>
                      <a:pt x="1088" y="1199"/>
                    </a:cubicBezTo>
                    <a:cubicBezTo>
                      <a:pt x="1089" y="1196"/>
                      <a:pt x="1090" y="1193"/>
                      <a:pt x="1092" y="1189"/>
                    </a:cubicBezTo>
                    <a:close/>
                    <a:moveTo>
                      <a:pt x="1042" y="1275"/>
                    </a:moveTo>
                    <a:cubicBezTo>
                      <a:pt x="1040" y="1277"/>
                      <a:pt x="1037" y="1280"/>
                      <a:pt x="1035" y="1284"/>
                    </a:cubicBezTo>
                    <a:lnTo>
                      <a:pt x="1035" y="1284"/>
                    </a:lnTo>
                    <a:cubicBezTo>
                      <a:pt x="1037" y="1281"/>
                      <a:pt x="1039" y="1278"/>
                      <a:pt x="1042" y="1275"/>
                    </a:cubicBezTo>
                    <a:close/>
                    <a:moveTo>
                      <a:pt x="538" y="1"/>
                    </a:moveTo>
                    <a:cubicBezTo>
                      <a:pt x="481" y="1"/>
                      <a:pt x="423" y="11"/>
                      <a:pt x="370" y="31"/>
                    </a:cubicBezTo>
                    <a:cubicBezTo>
                      <a:pt x="299" y="56"/>
                      <a:pt x="234" y="95"/>
                      <a:pt x="179" y="148"/>
                    </a:cubicBezTo>
                    <a:cubicBezTo>
                      <a:pt x="121" y="204"/>
                      <a:pt x="84" y="273"/>
                      <a:pt x="56" y="345"/>
                    </a:cubicBezTo>
                    <a:cubicBezTo>
                      <a:pt x="1" y="479"/>
                      <a:pt x="1" y="633"/>
                      <a:pt x="38" y="772"/>
                    </a:cubicBezTo>
                    <a:cubicBezTo>
                      <a:pt x="61" y="862"/>
                      <a:pt x="105" y="943"/>
                      <a:pt x="183" y="996"/>
                    </a:cubicBezTo>
                    <a:cubicBezTo>
                      <a:pt x="236" y="1031"/>
                      <a:pt x="308" y="1048"/>
                      <a:pt x="375" y="1048"/>
                    </a:cubicBezTo>
                    <a:cubicBezTo>
                      <a:pt x="386" y="1048"/>
                      <a:pt x="398" y="1047"/>
                      <a:pt x="409" y="1046"/>
                    </a:cubicBezTo>
                    <a:cubicBezTo>
                      <a:pt x="499" y="1042"/>
                      <a:pt x="589" y="1023"/>
                      <a:pt x="673" y="996"/>
                    </a:cubicBezTo>
                    <a:cubicBezTo>
                      <a:pt x="753" y="969"/>
                      <a:pt x="826" y="929"/>
                      <a:pt x="902" y="896"/>
                    </a:cubicBezTo>
                    <a:lnTo>
                      <a:pt x="902" y="896"/>
                    </a:lnTo>
                    <a:cubicBezTo>
                      <a:pt x="902" y="896"/>
                      <a:pt x="901" y="896"/>
                      <a:pt x="901" y="896"/>
                    </a:cubicBezTo>
                    <a:cubicBezTo>
                      <a:pt x="902" y="896"/>
                      <a:pt x="902" y="896"/>
                      <a:pt x="903" y="896"/>
                    </a:cubicBezTo>
                    <a:lnTo>
                      <a:pt x="903" y="896"/>
                    </a:lnTo>
                    <a:cubicBezTo>
                      <a:pt x="903" y="896"/>
                      <a:pt x="902" y="896"/>
                      <a:pt x="902" y="896"/>
                    </a:cubicBezTo>
                    <a:lnTo>
                      <a:pt x="902" y="896"/>
                    </a:lnTo>
                    <a:cubicBezTo>
                      <a:pt x="905" y="895"/>
                      <a:pt x="909" y="894"/>
                      <a:pt x="913" y="892"/>
                    </a:cubicBezTo>
                    <a:lnTo>
                      <a:pt x="913" y="892"/>
                    </a:lnTo>
                    <a:cubicBezTo>
                      <a:pt x="910" y="893"/>
                      <a:pt x="906" y="894"/>
                      <a:pt x="903" y="896"/>
                    </a:cubicBezTo>
                    <a:lnTo>
                      <a:pt x="903" y="896"/>
                    </a:lnTo>
                    <a:cubicBezTo>
                      <a:pt x="910" y="893"/>
                      <a:pt x="917" y="890"/>
                      <a:pt x="923" y="887"/>
                    </a:cubicBezTo>
                    <a:lnTo>
                      <a:pt x="923" y="887"/>
                    </a:lnTo>
                    <a:cubicBezTo>
                      <a:pt x="920" y="889"/>
                      <a:pt x="916" y="890"/>
                      <a:pt x="913" y="892"/>
                    </a:cubicBezTo>
                    <a:lnTo>
                      <a:pt x="913" y="892"/>
                    </a:lnTo>
                    <a:cubicBezTo>
                      <a:pt x="945" y="880"/>
                      <a:pt x="977" y="869"/>
                      <a:pt x="1011" y="862"/>
                    </a:cubicBezTo>
                    <a:lnTo>
                      <a:pt x="1011" y="862"/>
                    </a:lnTo>
                    <a:cubicBezTo>
                      <a:pt x="1012" y="862"/>
                      <a:pt x="1014" y="862"/>
                      <a:pt x="1015" y="862"/>
                    </a:cubicBezTo>
                    <a:cubicBezTo>
                      <a:pt x="1017" y="862"/>
                      <a:pt x="1019" y="862"/>
                      <a:pt x="1021" y="862"/>
                    </a:cubicBezTo>
                    <a:lnTo>
                      <a:pt x="1021" y="862"/>
                    </a:lnTo>
                    <a:cubicBezTo>
                      <a:pt x="1028" y="864"/>
                      <a:pt x="1036" y="866"/>
                      <a:pt x="1044" y="868"/>
                    </a:cubicBezTo>
                    <a:lnTo>
                      <a:pt x="1044" y="868"/>
                    </a:lnTo>
                    <a:cubicBezTo>
                      <a:pt x="1042" y="867"/>
                      <a:pt x="1039" y="865"/>
                      <a:pt x="1037" y="864"/>
                    </a:cubicBezTo>
                    <a:lnTo>
                      <a:pt x="1037" y="864"/>
                    </a:lnTo>
                    <a:cubicBezTo>
                      <a:pt x="1040" y="865"/>
                      <a:pt x="1043" y="867"/>
                      <a:pt x="1045" y="868"/>
                    </a:cubicBezTo>
                    <a:lnTo>
                      <a:pt x="1045" y="868"/>
                    </a:lnTo>
                    <a:cubicBezTo>
                      <a:pt x="1045" y="868"/>
                      <a:pt x="1045" y="868"/>
                      <a:pt x="1044" y="868"/>
                    </a:cubicBezTo>
                    <a:lnTo>
                      <a:pt x="1044" y="868"/>
                    </a:lnTo>
                    <a:cubicBezTo>
                      <a:pt x="1045" y="868"/>
                      <a:pt x="1046" y="869"/>
                      <a:pt x="1047" y="869"/>
                    </a:cubicBezTo>
                    <a:lnTo>
                      <a:pt x="1047" y="869"/>
                    </a:lnTo>
                    <a:cubicBezTo>
                      <a:pt x="1046" y="869"/>
                      <a:pt x="1046" y="869"/>
                      <a:pt x="1045" y="868"/>
                    </a:cubicBezTo>
                    <a:lnTo>
                      <a:pt x="1045" y="868"/>
                    </a:lnTo>
                    <a:cubicBezTo>
                      <a:pt x="1052" y="870"/>
                      <a:pt x="1058" y="873"/>
                      <a:pt x="1065" y="876"/>
                    </a:cubicBezTo>
                    <a:cubicBezTo>
                      <a:pt x="1059" y="874"/>
                      <a:pt x="1053" y="872"/>
                      <a:pt x="1047" y="869"/>
                    </a:cubicBezTo>
                    <a:lnTo>
                      <a:pt x="1047" y="869"/>
                    </a:lnTo>
                    <a:cubicBezTo>
                      <a:pt x="1055" y="874"/>
                      <a:pt x="1064" y="880"/>
                      <a:pt x="1073" y="887"/>
                    </a:cubicBezTo>
                    <a:lnTo>
                      <a:pt x="1073" y="887"/>
                    </a:lnTo>
                    <a:cubicBezTo>
                      <a:pt x="1077" y="890"/>
                      <a:pt x="1081" y="894"/>
                      <a:pt x="1084" y="898"/>
                    </a:cubicBezTo>
                    <a:lnTo>
                      <a:pt x="1084" y="898"/>
                    </a:lnTo>
                    <a:cubicBezTo>
                      <a:pt x="1093" y="911"/>
                      <a:pt x="1100" y="925"/>
                      <a:pt x="1107" y="939"/>
                    </a:cubicBezTo>
                    <a:lnTo>
                      <a:pt x="1107" y="939"/>
                    </a:lnTo>
                    <a:cubicBezTo>
                      <a:pt x="1115" y="963"/>
                      <a:pt x="1121" y="987"/>
                      <a:pt x="1125" y="1012"/>
                    </a:cubicBezTo>
                    <a:cubicBezTo>
                      <a:pt x="1125" y="1000"/>
                      <a:pt x="1123" y="991"/>
                      <a:pt x="1123" y="979"/>
                    </a:cubicBezTo>
                    <a:lnTo>
                      <a:pt x="1123" y="979"/>
                    </a:lnTo>
                    <a:cubicBezTo>
                      <a:pt x="1130" y="1019"/>
                      <a:pt x="1130" y="1056"/>
                      <a:pt x="1123" y="1093"/>
                    </a:cubicBezTo>
                    <a:cubicBezTo>
                      <a:pt x="1123" y="1081"/>
                      <a:pt x="1125" y="1072"/>
                      <a:pt x="1125" y="1060"/>
                    </a:cubicBezTo>
                    <a:lnTo>
                      <a:pt x="1125" y="1060"/>
                    </a:lnTo>
                    <a:cubicBezTo>
                      <a:pt x="1121" y="1101"/>
                      <a:pt x="1112" y="1139"/>
                      <a:pt x="1098" y="1174"/>
                    </a:cubicBezTo>
                    <a:lnTo>
                      <a:pt x="1098" y="1174"/>
                    </a:lnTo>
                    <a:cubicBezTo>
                      <a:pt x="1078" y="1219"/>
                      <a:pt x="1053" y="1262"/>
                      <a:pt x="1026" y="1298"/>
                    </a:cubicBezTo>
                    <a:cubicBezTo>
                      <a:pt x="1028" y="1293"/>
                      <a:pt x="1031" y="1288"/>
                      <a:pt x="1035" y="1284"/>
                    </a:cubicBezTo>
                    <a:lnTo>
                      <a:pt x="1035" y="1284"/>
                    </a:lnTo>
                    <a:cubicBezTo>
                      <a:pt x="1004" y="1319"/>
                      <a:pt x="972" y="1351"/>
                      <a:pt x="938" y="1381"/>
                    </a:cubicBezTo>
                    <a:cubicBezTo>
                      <a:pt x="939" y="1381"/>
                      <a:pt x="940" y="1380"/>
                      <a:pt x="940" y="1380"/>
                    </a:cubicBezTo>
                    <a:lnTo>
                      <a:pt x="940" y="1380"/>
                    </a:lnTo>
                    <a:cubicBezTo>
                      <a:pt x="909" y="1402"/>
                      <a:pt x="874" y="1421"/>
                      <a:pt x="836" y="1437"/>
                    </a:cubicBezTo>
                    <a:cubicBezTo>
                      <a:pt x="846" y="1434"/>
                      <a:pt x="857" y="1427"/>
                      <a:pt x="866" y="1425"/>
                    </a:cubicBezTo>
                    <a:lnTo>
                      <a:pt x="866" y="1425"/>
                    </a:lnTo>
                    <a:cubicBezTo>
                      <a:pt x="841" y="1437"/>
                      <a:pt x="813" y="1446"/>
                      <a:pt x="788" y="1450"/>
                    </a:cubicBezTo>
                    <a:cubicBezTo>
                      <a:pt x="728" y="1464"/>
                      <a:pt x="684" y="1538"/>
                      <a:pt x="705" y="1598"/>
                    </a:cubicBezTo>
                    <a:cubicBezTo>
                      <a:pt x="722" y="1649"/>
                      <a:pt x="768" y="1685"/>
                      <a:pt x="822" y="1685"/>
                    </a:cubicBezTo>
                    <a:cubicBezTo>
                      <a:pt x="832" y="1685"/>
                      <a:pt x="842" y="1684"/>
                      <a:pt x="853" y="1681"/>
                    </a:cubicBezTo>
                    <a:cubicBezTo>
                      <a:pt x="1077" y="1624"/>
                      <a:pt x="1252" y="1448"/>
                      <a:pt x="1330" y="1231"/>
                    </a:cubicBezTo>
                    <a:cubicBezTo>
                      <a:pt x="1367" y="1127"/>
                      <a:pt x="1374" y="1009"/>
                      <a:pt x="1344" y="903"/>
                    </a:cubicBezTo>
                    <a:cubicBezTo>
                      <a:pt x="1314" y="786"/>
                      <a:pt x="1229" y="677"/>
                      <a:pt x="1109" y="642"/>
                    </a:cubicBezTo>
                    <a:cubicBezTo>
                      <a:pt x="1079" y="634"/>
                      <a:pt x="1050" y="630"/>
                      <a:pt x="1022" y="630"/>
                    </a:cubicBezTo>
                    <a:cubicBezTo>
                      <a:pt x="894" y="630"/>
                      <a:pt x="773" y="704"/>
                      <a:pt x="654" y="753"/>
                    </a:cubicBezTo>
                    <a:cubicBezTo>
                      <a:pt x="663" y="751"/>
                      <a:pt x="675" y="744"/>
                      <a:pt x="684" y="742"/>
                    </a:cubicBezTo>
                    <a:lnTo>
                      <a:pt x="684" y="742"/>
                    </a:lnTo>
                    <a:cubicBezTo>
                      <a:pt x="601" y="776"/>
                      <a:pt x="516" y="799"/>
                      <a:pt x="428" y="811"/>
                    </a:cubicBezTo>
                    <a:cubicBezTo>
                      <a:pt x="439" y="811"/>
                      <a:pt x="446" y="809"/>
                      <a:pt x="458" y="809"/>
                    </a:cubicBezTo>
                    <a:cubicBezTo>
                      <a:pt x="434" y="811"/>
                      <a:pt x="408" y="813"/>
                      <a:pt x="384" y="813"/>
                    </a:cubicBezTo>
                    <a:cubicBezTo>
                      <a:pt x="379" y="813"/>
                      <a:pt x="374" y="813"/>
                      <a:pt x="370" y="813"/>
                    </a:cubicBezTo>
                    <a:lnTo>
                      <a:pt x="370" y="813"/>
                    </a:lnTo>
                    <a:cubicBezTo>
                      <a:pt x="370" y="813"/>
                      <a:pt x="370" y="813"/>
                      <a:pt x="370" y="813"/>
                    </a:cubicBezTo>
                    <a:cubicBezTo>
                      <a:pt x="355" y="812"/>
                      <a:pt x="339" y="807"/>
                      <a:pt x="323" y="803"/>
                    </a:cubicBezTo>
                    <a:lnTo>
                      <a:pt x="323" y="803"/>
                    </a:lnTo>
                    <a:cubicBezTo>
                      <a:pt x="318" y="800"/>
                      <a:pt x="313" y="797"/>
                      <a:pt x="308" y="794"/>
                    </a:cubicBezTo>
                    <a:lnTo>
                      <a:pt x="308" y="794"/>
                    </a:lnTo>
                    <a:cubicBezTo>
                      <a:pt x="304" y="790"/>
                      <a:pt x="299" y="785"/>
                      <a:pt x="295" y="781"/>
                    </a:cubicBezTo>
                    <a:lnTo>
                      <a:pt x="295" y="781"/>
                    </a:lnTo>
                    <a:cubicBezTo>
                      <a:pt x="288" y="771"/>
                      <a:pt x="282" y="760"/>
                      <a:pt x="277" y="750"/>
                    </a:cubicBezTo>
                    <a:lnTo>
                      <a:pt x="277" y="750"/>
                    </a:lnTo>
                    <a:cubicBezTo>
                      <a:pt x="263" y="711"/>
                      <a:pt x="254" y="672"/>
                      <a:pt x="248" y="631"/>
                    </a:cubicBezTo>
                    <a:lnTo>
                      <a:pt x="248" y="631"/>
                    </a:lnTo>
                    <a:cubicBezTo>
                      <a:pt x="246" y="600"/>
                      <a:pt x="246" y="568"/>
                      <a:pt x="248" y="537"/>
                    </a:cubicBezTo>
                    <a:lnTo>
                      <a:pt x="248" y="537"/>
                    </a:lnTo>
                    <a:cubicBezTo>
                      <a:pt x="255" y="494"/>
                      <a:pt x="265" y="455"/>
                      <a:pt x="280" y="415"/>
                    </a:cubicBezTo>
                    <a:lnTo>
                      <a:pt x="280" y="415"/>
                    </a:lnTo>
                    <a:cubicBezTo>
                      <a:pt x="293" y="387"/>
                      <a:pt x="310" y="360"/>
                      <a:pt x="329" y="338"/>
                    </a:cubicBezTo>
                    <a:lnTo>
                      <a:pt x="329" y="338"/>
                    </a:lnTo>
                    <a:cubicBezTo>
                      <a:pt x="327" y="342"/>
                      <a:pt x="324" y="345"/>
                      <a:pt x="321" y="349"/>
                    </a:cubicBezTo>
                    <a:lnTo>
                      <a:pt x="321" y="349"/>
                    </a:lnTo>
                    <a:cubicBezTo>
                      <a:pt x="335" y="332"/>
                      <a:pt x="351" y="315"/>
                      <a:pt x="369" y="301"/>
                    </a:cubicBezTo>
                    <a:lnTo>
                      <a:pt x="369" y="301"/>
                    </a:lnTo>
                    <a:cubicBezTo>
                      <a:pt x="387" y="289"/>
                      <a:pt x="407" y="276"/>
                      <a:pt x="428" y="266"/>
                    </a:cubicBezTo>
                    <a:lnTo>
                      <a:pt x="428" y="266"/>
                    </a:lnTo>
                    <a:cubicBezTo>
                      <a:pt x="426" y="267"/>
                      <a:pt x="423" y="268"/>
                      <a:pt x="421" y="268"/>
                    </a:cubicBezTo>
                    <a:cubicBezTo>
                      <a:pt x="427" y="266"/>
                      <a:pt x="434" y="263"/>
                      <a:pt x="440" y="261"/>
                    </a:cubicBezTo>
                    <a:lnTo>
                      <a:pt x="440" y="261"/>
                    </a:lnTo>
                    <a:cubicBezTo>
                      <a:pt x="440" y="261"/>
                      <a:pt x="440" y="261"/>
                      <a:pt x="439" y="261"/>
                    </a:cubicBezTo>
                    <a:lnTo>
                      <a:pt x="439" y="261"/>
                    </a:lnTo>
                    <a:cubicBezTo>
                      <a:pt x="440" y="261"/>
                      <a:pt x="440" y="261"/>
                      <a:pt x="441" y="261"/>
                    </a:cubicBezTo>
                    <a:lnTo>
                      <a:pt x="441" y="261"/>
                    </a:lnTo>
                    <a:cubicBezTo>
                      <a:pt x="464" y="252"/>
                      <a:pt x="489" y="245"/>
                      <a:pt x="514" y="240"/>
                    </a:cubicBezTo>
                    <a:lnTo>
                      <a:pt x="514" y="240"/>
                    </a:lnTo>
                    <a:cubicBezTo>
                      <a:pt x="524" y="239"/>
                      <a:pt x="534" y="239"/>
                      <a:pt x="545" y="239"/>
                    </a:cubicBezTo>
                    <a:cubicBezTo>
                      <a:pt x="551" y="239"/>
                      <a:pt x="557" y="239"/>
                      <a:pt x="563" y="239"/>
                    </a:cubicBezTo>
                    <a:lnTo>
                      <a:pt x="563" y="239"/>
                    </a:lnTo>
                    <a:cubicBezTo>
                      <a:pt x="581" y="242"/>
                      <a:pt x="597" y="246"/>
                      <a:pt x="613" y="252"/>
                    </a:cubicBezTo>
                    <a:lnTo>
                      <a:pt x="613" y="252"/>
                    </a:lnTo>
                    <a:cubicBezTo>
                      <a:pt x="612" y="251"/>
                      <a:pt x="611" y="250"/>
                      <a:pt x="610" y="250"/>
                    </a:cubicBezTo>
                    <a:lnTo>
                      <a:pt x="610" y="250"/>
                    </a:lnTo>
                    <a:cubicBezTo>
                      <a:pt x="612" y="251"/>
                      <a:pt x="613" y="251"/>
                      <a:pt x="614" y="252"/>
                    </a:cubicBezTo>
                    <a:lnTo>
                      <a:pt x="614" y="252"/>
                    </a:lnTo>
                    <a:cubicBezTo>
                      <a:pt x="614" y="252"/>
                      <a:pt x="613" y="252"/>
                      <a:pt x="613" y="252"/>
                    </a:cubicBezTo>
                    <a:lnTo>
                      <a:pt x="613" y="252"/>
                    </a:lnTo>
                    <a:cubicBezTo>
                      <a:pt x="615" y="253"/>
                      <a:pt x="618" y="254"/>
                      <a:pt x="620" y="255"/>
                    </a:cubicBezTo>
                    <a:lnTo>
                      <a:pt x="620" y="255"/>
                    </a:lnTo>
                    <a:cubicBezTo>
                      <a:pt x="618" y="254"/>
                      <a:pt x="616" y="253"/>
                      <a:pt x="614" y="252"/>
                    </a:cubicBezTo>
                    <a:lnTo>
                      <a:pt x="614" y="252"/>
                    </a:lnTo>
                    <a:cubicBezTo>
                      <a:pt x="622" y="255"/>
                      <a:pt x="630" y="258"/>
                      <a:pt x="638" y="262"/>
                    </a:cubicBezTo>
                    <a:cubicBezTo>
                      <a:pt x="632" y="260"/>
                      <a:pt x="626" y="258"/>
                      <a:pt x="620" y="255"/>
                    </a:cubicBezTo>
                    <a:lnTo>
                      <a:pt x="620" y="255"/>
                    </a:lnTo>
                    <a:cubicBezTo>
                      <a:pt x="631" y="261"/>
                      <a:pt x="641" y="268"/>
                      <a:pt x="652" y="273"/>
                    </a:cubicBezTo>
                    <a:cubicBezTo>
                      <a:pt x="670" y="284"/>
                      <a:pt x="691" y="289"/>
                      <a:pt x="713" y="289"/>
                    </a:cubicBezTo>
                    <a:cubicBezTo>
                      <a:pt x="754" y="289"/>
                      <a:pt x="797" y="269"/>
                      <a:pt x="818" y="231"/>
                    </a:cubicBezTo>
                    <a:cubicBezTo>
                      <a:pt x="848" y="174"/>
                      <a:pt x="832" y="105"/>
                      <a:pt x="774" y="65"/>
                    </a:cubicBezTo>
                    <a:cubicBezTo>
                      <a:pt x="705" y="22"/>
                      <a:pt x="622" y="1"/>
                      <a:pt x="53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90;p13"/>
              <p:cNvSpPr/>
              <p:nvPr/>
            </p:nvSpPr>
            <p:spPr>
              <a:xfrm>
                <a:off x="2130275" y="1766475"/>
                <a:ext cx="32475" cy="47225"/>
              </a:xfrm>
              <a:custGeom>
                <a:avLst/>
                <a:gdLst/>
                <a:ahLst/>
                <a:cxnLst/>
                <a:rect l="l" t="t" r="r" b="b"/>
                <a:pathLst>
                  <a:path w="1299" h="1889" extrusionOk="0">
                    <a:moveTo>
                      <a:pt x="139" y="0"/>
                    </a:moveTo>
                    <a:cubicBezTo>
                      <a:pt x="119" y="0"/>
                      <a:pt x="100" y="5"/>
                      <a:pt x="82" y="16"/>
                    </a:cubicBezTo>
                    <a:cubicBezTo>
                      <a:pt x="28" y="51"/>
                      <a:pt x="1" y="122"/>
                      <a:pt x="38" y="180"/>
                    </a:cubicBezTo>
                    <a:cubicBezTo>
                      <a:pt x="176" y="390"/>
                      <a:pt x="308" y="602"/>
                      <a:pt x="444" y="815"/>
                    </a:cubicBezTo>
                    <a:cubicBezTo>
                      <a:pt x="578" y="1029"/>
                      <a:pt x="709" y="1244"/>
                      <a:pt x="839" y="1461"/>
                    </a:cubicBezTo>
                    <a:cubicBezTo>
                      <a:pt x="913" y="1584"/>
                      <a:pt x="984" y="1706"/>
                      <a:pt x="1056" y="1828"/>
                    </a:cubicBezTo>
                    <a:cubicBezTo>
                      <a:pt x="1078" y="1866"/>
                      <a:pt x="1121" y="1888"/>
                      <a:pt x="1163" y="1888"/>
                    </a:cubicBezTo>
                    <a:cubicBezTo>
                      <a:pt x="1183" y="1888"/>
                      <a:pt x="1203" y="1883"/>
                      <a:pt x="1220" y="1872"/>
                    </a:cubicBezTo>
                    <a:cubicBezTo>
                      <a:pt x="1275" y="1833"/>
                      <a:pt x="1298" y="1761"/>
                      <a:pt x="1264" y="1704"/>
                    </a:cubicBezTo>
                    <a:cubicBezTo>
                      <a:pt x="1137" y="1487"/>
                      <a:pt x="1010" y="1272"/>
                      <a:pt x="878" y="1057"/>
                    </a:cubicBezTo>
                    <a:cubicBezTo>
                      <a:pt x="746" y="840"/>
                      <a:pt x="613" y="628"/>
                      <a:pt x="476" y="418"/>
                    </a:cubicBezTo>
                    <a:cubicBezTo>
                      <a:pt x="400" y="298"/>
                      <a:pt x="324" y="178"/>
                      <a:pt x="245" y="60"/>
                    </a:cubicBezTo>
                    <a:cubicBezTo>
                      <a:pt x="222" y="24"/>
                      <a:pt x="181" y="0"/>
                      <a:pt x="13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91" name="Google Shape;191;p13"/>
          <p:cNvGrpSpPr/>
          <p:nvPr/>
        </p:nvGrpSpPr>
        <p:grpSpPr>
          <a:xfrm rot="2177416">
            <a:off x="8239092" y="3843921"/>
            <a:ext cx="529151" cy="475811"/>
            <a:chOff x="1420446" y="3703089"/>
            <a:chExt cx="386228" cy="347295"/>
          </a:xfrm>
        </p:grpSpPr>
        <p:sp>
          <p:nvSpPr>
            <p:cNvPr id="192" name="Google Shape;192;p13"/>
            <p:cNvSpPr/>
            <p:nvPr/>
          </p:nvSpPr>
          <p:spPr>
            <a:xfrm>
              <a:off x="1427741" y="3703202"/>
              <a:ext cx="371637" cy="347068"/>
            </a:xfrm>
            <a:custGeom>
              <a:avLst/>
              <a:gdLst/>
              <a:ahLst/>
              <a:cxnLst/>
              <a:rect l="l" t="t" r="r" b="b"/>
              <a:pathLst>
                <a:path w="4916" h="4591" extrusionOk="0">
                  <a:moveTo>
                    <a:pt x="2886" y="0"/>
                  </a:moveTo>
                  <a:cubicBezTo>
                    <a:pt x="2681" y="0"/>
                    <a:pt x="2473" y="32"/>
                    <a:pt x="2268" y="97"/>
                  </a:cubicBezTo>
                  <a:cubicBezTo>
                    <a:pt x="640" y="612"/>
                    <a:pt x="1" y="2108"/>
                    <a:pt x="338" y="3174"/>
                  </a:cubicBezTo>
                  <a:cubicBezTo>
                    <a:pt x="614" y="4039"/>
                    <a:pt x="1411" y="4591"/>
                    <a:pt x="2271" y="4591"/>
                  </a:cubicBezTo>
                  <a:cubicBezTo>
                    <a:pt x="2475" y="4591"/>
                    <a:pt x="2682" y="4560"/>
                    <a:pt x="2886" y="4495"/>
                  </a:cubicBezTo>
                  <a:cubicBezTo>
                    <a:pt x="3512" y="4294"/>
                    <a:pt x="4142" y="3814"/>
                    <a:pt x="4528" y="3216"/>
                  </a:cubicBezTo>
                  <a:cubicBezTo>
                    <a:pt x="4747" y="2914"/>
                    <a:pt x="4881" y="2551"/>
                    <a:pt x="4906" y="2170"/>
                  </a:cubicBezTo>
                  <a:cubicBezTo>
                    <a:pt x="4915" y="2064"/>
                    <a:pt x="4915" y="1958"/>
                    <a:pt x="4904" y="1847"/>
                  </a:cubicBezTo>
                  <a:cubicBezTo>
                    <a:pt x="4888" y="1704"/>
                    <a:pt x="4860" y="1558"/>
                    <a:pt x="4816" y="1415"/>
                  </a:cubicBezTo>
                  <a:cubicBezTo>
                    <a:pt x="4542" y="552"/>
                    <a:pt x="3745" y="0"/>
                    <a:pt x="2886" y="0"/>
                  </a:cubicBezTo>
                  <a:close/>
                </a:path>
              </a:pathLst>
            </a:custGeom>
            <a:solidFill>
              <a:schemeClr val="accent2"/>
            </a:solidFill>
            <a:ln w="1524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3" name="Google Shape;193;p13"/>
            <p:cNvGrpSpPr/>
            <p:nvPr/>
          </p:nvGrpSpPr>
          <p:grpSpPr>
            <a:xfrm>
              <a:off x="1420446" y="3703089"/>
              <a:ext cx="386228" cy="347295"/>
              <a:chOff x="2073850" y="1739425"/>
              <a:chExt cx="127725" cy="114850"/>
            </a:xfrm>
          </p:grpSpPr>
          <p:sp>
            <p:nvSpPr>
              <p:cNvPr id="194" name="Google Shape;194;p13"/>
              <p:cNvSpPr/>
              <p:nvPr/>
            </p:nvSpPr>
            <p:spPr>
              <a:xfrm>
                <a:off x="2073850" y="1741875"/>
                <a:ext cx="125550" cy="112400"/>
              </a:xfrm>
              <a:custGeom>
                <a:avLst/>
                <a:gdLst/>
                <a:ahLst/>
                <a:cxnLst/>
                <a:rect l="l" t="t" r="r" b="b"/>
                <a:pathLst>
                  <a:path w="5022" h="4496" extrusionOk="0">
                    <a:moveTo>
                      <a:pt x="2269" y="0"/>
                    </a:moveTo>
                    <a:cubicBezTo>
                      <a:pt x="642" y="518"/>
                      <a:pt x="0" y="2013"/>
                      <a:pt x="339" y="3080"/>
                    </a:cubicBezTo>
                    <a:cubicBezTo>
                      <a:pt x="614" y="3943"/>
                      <a:pt x="1410" y="4495"/>
                      <a:pt x="2269" y="4495"/>
                    </a:cubicBezTo>
                    <a:cubicBezTo>
                      <a:pt x="2473" y="4495"/>
                      <a:pt x="2681" y="4464"/>
                      <a:pt x="2886" y="4398"/>
                    </a:cubicBezTo>
                    <a:cubicBezTo>
                      <a:pt x="3955" y="4059"/>
                      <a:pt x="5021" y="2905"/>
                      <a:pt x="4903" y="1753"/>
                    </a:cubicBezTo>
                    <a:lnTo>
                      <a:pt x="2269" y="0"/>
                    </a:ln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195;p13"/>
              <p:cNvSpPr/>
              <p:nvPr/>
            </p:nvSpPr>
            <p:spPr>
              <a:xfrm>
                <a:off x="2145975" y="1840325"/>
                <a:ext cx="9675" cy="11525"/>
              </a:xfrm>
              <a:custGeom>
                <a:avLst/>
                <a:gdLst/>
                <a:ahLst/>
                <a:cxnLst/>
                <a:rect l="l" t="t" r="r" b="b"/>
                <a:pathLst>
                  <a:path w="387" h="461" fill="none" extrusionOk="0">
                    <a:moveTo>
                      <a:pt x="386" y="1"/>
                    </a:moveTo>
                    <a:lnTo>
                      <a:pt x="1" y="460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13"/>
              <p:cNvSpPr/>
              <p:nvPr/>
            </p:nvSpPr>
            <p:spPr>
              <a:xfrm>
                <a:off x="2121400" y="1838650"/>
                <a:ext cx="9300" cy="14700"/>
              </a:xfrm>
              <a:custGeom>
                <a:avLst/>
                <a:gdLst/>
                <a:ahLst/>
                <a:cxnLst/>
                <a:rect l="l" t="t" r="r" b="b"/>
                <a:pathLst>
                  <a:path w="372" h="588" fill="none" extrusionOk="0">
                    <a:moveTo>
                      <a:pt x="372" y="1"/>
                    </a:moveTo>
                    <a:lnTo>
                      <a:pt x="0" y="587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13"/>
              <p:cNvSpPr/>
              <p:nvPr/>
            </p:nvSpPr>
            <p:spPr>
              <a:xfrm>
                <a:off x="2101075" y="1828625"/>
                <a:ext cx="117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468" h="642" fill="none" extrusionOk="0">
                    <a:moveTo>
                      <a:pt x="467" y="0"/>
                    </a:moveTo>
                    <a:lnTo>
                      <a:pt x="1" y="642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198;p13"/>
              <p:cNvSpPr/>
              <p:nvPr/>
            </p:nvSpPr>
            <p:spPr>
              <a:xfrm>
                <a:off x="2085850" y="1810025"/>
                <a:ext cx="1322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529" h="692" fill="none" extrusionOk="0">
                    <a:moveTo>
                      <a:pt x="529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9;p13"/>
              <p:cNvSpPr/>
              <p:nvPr/>
            </p:nvSpPr>
            <p:spPr>
              <a:xfrm>
                <a:off x="2080075" y="1785625"/>
                <a:ext cx="15375" cy="15900"/>
              </a:xfrm>
              <a:custGeom>
                <a:avLst/>
                <a:gdLst/>
                <a:ahLst/>
                <a:cxnLst/>
                <a:rect l="l" t="t" r="r" b="b"/>
                <a:pathLst>
                  <a:path w="615" h="636" fill="none" extrusionOk="0">
                    <a:moveTo>
                      <a:pt x="614" y="0"/>
                    </a:moveTo>
                    <a:lnTo>
                      <a:pt x="0" y="635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13"/>
              <p:cNvSpPr/>
              <p:nvPr/>
            </p:nvSpPr>
            <p:spPr>
              <a:xfrm>
                <a:off x="2089425" y="1755600"/>
                <a:ext cx="1957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92" fill="none" extrusionOk="0">
                    <a:moveTo>
                      <a:pt x="783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3"/>
              <p:cNvSpPr/>
              <p:nvPr/>
            </p:nvSpPr>
            <p:spPr>
              <a:xfrm>
                <a:off x="2090225" y="1739425"/>
                <a:ext cx="111350" cy="101475"/>
              </a:xfrm>
              <a:custGeom>
                <a:avLst/>
                <a:gdLst/>
                <a:ahLst/>
                <a:cxnLst/>
                <a:rect l="l" t="t" r="r" b="b"/>
                <a:pathLst>
                  <a:path w="4454" h="4059" extrusionOk="0">
                    <a:moveTo>
                      <a:pt x="2228" y="1"/>
                    </a:moveTo>
                    <a:cubicBezTo>
                      <a:pt x="1710" y="1"/>
                      <a:pt x="1191" y="199"/>
                      <a:pt x="795" y="595"/>
                    </a:cubicBezTo>
                    <a:cubicBezTo>
                      <a:pt x="1" y="1389"/>
                      <a:pt x="1" y="2672"/>
                      <a:pt x="795" y="3464"/>
                    </a:cubicBezTo>
                    <a:cubicBezTo>
                      <a:pt x="1191" y="3860"/>
                      <a:pt x="1710" y="4058"/>
                      <a:pt x="2228" y="4058"/>
                    </a:cubicBezTo>
                    <a:cubicBezTo>
                      <a:pt x="2747" y="4058"/>
                      <a:pt x="3266" y="3860"/>
                      <a:pt x="3662" y="3464"/>
                    </a:cubicBezTo>
                    <a:cubicBezTo>
                      <a:pt x="4454" y="2672"/>
                      <a:pt x="4454" y="1389"/>
                      <a:pt x="3662" y="595"/>
                    </a:cubicBezTo>
                    <a:cubicBezTo>
                      <a:pt x="3266" y="199"/>
                      <a:pt x="2747" y="1"/>
                      <a:pt x="2228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13"/>
              <p:cNvSpPr/>
              <p:nvPr/>
            </p:nvSpPr>
            <p:spPr>
              <a:xfrm>
                <a:off x="2110600" y="1754850"/>
                <a:ext cx="70725" cy="70725"/>
              </a:xfrm>
              <a:custGeom>
                <a:avLst/>
                <a:gdLst/>
                <a:ahLst/>
                <a:cxnLst/>
                <a:rect l="l" t="t" r="r" b="b"/>
                <a:pathLst>
                  <a:path w="2829" h="2829" extrusionOk="0">
                    <a:moveTo>
                      <a:pt x="1413" y="1"/>
                    </a:moveTo>
                    <a:cubicBezTo>
                      <a:pt x="633" y="1"/>
                      <a:pt x="1" y="633"/>
                      <a:pt x="1" y="1416"/>
                    </a:cubicBezTo>
                    <a:cubicBezTo>
                      <a:pt x="1" y="2196"/>
                      <a:pt x="633" y="2829"/>
                      <a:pt x="1413" y="2829"/>
                    </a:cubicBezTo>
                    <a:cubicBezTo>
                      <a:pt x="2194" y="2829"/>
                      <a:pt x="2829" y="2196"/>
                      <a:pt x="2829" y="1416"/>
                    </a:cubicBezTo>
                    <a:cubicBezTo>
                      <a:pt x="2829" y="633"/>
                      <a:pt x="2194" y="1"/>
                      <a:pt x="1413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203;p13"/>
              <p:cNvSpPr/>
              <p:nvPr/>
            </p:nvSpPr>
            <p:spPr>
              <a:xfrm>
                <a:off x="2130275" y="1769400"/>
                <a:ext cx="34375" cy="42125"/>
              </a:xfrm>
              <a:custGeom>
                <a:avLst/>
                <a:gdLst/>
                <a:ahLst/>
                <a:cxnLst/>
                <a:rect l="l" t="t" r="r" b="b"/>
                <a:pathLst>
                  <a:path w="1375" h="1685" extrusionOk="0">
                    <a:moveTo>
                      <a:pt x="504" y="241"/>
                    </a:moveTo>
                    <a:cubicBezTo>
                      <a:pt x="500" y="242"/>
                      <a:pt x="495" y="243"/>
                      <a:pt x="490" y="243"/>
                    </a:cubicBezTo>
                    <a:cubicBezTo>
                      <a:pt x="495" y="242"/>
                      <a:pt x="499" y="242"/>
                      <a:pt x="504" y="241"/>
                    </a:cubicBezTo>
                    <a:close/>
                    <a:moveTo>
                      <a:pt x="569" y="240"/>
                    </a:moveTo>
                    <a:cubicBezTo>
                      <a:pt x="576" y="241"/>
                      <a:pt x="583" y="242"/>
                      <a:pt x="589" y="243"/>
                    </a:cubicBezTo>
                    <a:cubicBezTo>
                      <a:pt x="582" y="243"/>
                      <a:pt x="576" y="241"/>
                      <a:pt x="569" y="240"/>
                    </a:cubicBezTo>
                    <a:close/>
                    <a:moveTo>
                      <a:pt x="439" y="261"/>
                    </a:moveTo>
                    <a:cubicBezTo>
                      <a:pt x="436" y="263"/>
                      <a:pt x="432" y="264"/>
                      <a:pt x="428" y="266"/>
                    </a:cubicBezTo>
                    <a:lnTo>
                      <a:pt x="428" y="266"/>
                    </a:lnTo>
                    <a:cubicBezTo>
                      <a:pt x="432" y="265"/>
                      <a:pt x="436" y="263"/>
                      <a:pt x="439" y="261"/>
                    </a:cubicBezTo>
                    <a:close/>
                    <a:moveTo>
                      <a:pt x="321" y="349"/>
                    </a:moveTo>
                    <a:lnTo>
                      <a:pt x="321" y="349"/>
                    </a:lnTo>
                    <a:cubicBezTo>
                      <a:pt x="320" y="350"/>
                      <a:pt x="319" y="352"/>
                      <a:pt x="318" y="354"/>
                    </a:cubicBezTo>
                    <a:lnTo>
                      <a:pt x="318" y="354"/>
                    </a:lnTo>
                    <a:cubicBezTo>
                      <a:pt x="319" y="352"/>
                      <a:pt x="320" y="351"/>
                      <a:pt x="321" y="349"/>
                    </a:cubicBezTo>
                    <a:close/>
                    <a:moveTo>
                      <a:pt x="318" y="354"/>
                    </a:moveTo>
                    <a:cubicBezTo>
                      <a:pt x="316" y="356"/>
                      <a:pt x="314" y="358"/>
                      <a:pt x="312" y="361"/>
                    </a:cubicBezTo>
                    <a:cubicBezTo>
                      <a:pt x="314" y="358"/>
                      <a:pt x="316" y="356"/>
                      <a:pt x="318" y="354"/>
                    </a:cubicBezTo>
                    <a:close/>
                    <a:moveTo>
                      <a:pt x="282" y="407"/>
                    </a:moveTo>
                    <a:cubicBezTo>
                      <a:pt x="282" y="408"/>
                      <a:pt x="282" y="409"/>
                      <a:pt x="281" y="410"/>
                    </a:cubicBezTo>
                    <a:lnTo>
                      <a:pt x="281" y="410"/>
                    </a:lnTo>
                    <a:cubicBezTo>
                      <a:pt x="282" y="409"/>
                      <a:pt x="282" y="408"/>
                      <a:pt x="282" y="407"/>
                    </a:cubicBezTo>
                    <a:close/>
                    <a:moveTo>
                      <a:pt x="250" y="509"/>
                    </a:moveTo>
                    <a:cubicBezTo>
                      <a:pt x="250" y="515"/>
                      <a:pt x="249" y="520"/>
                      <a:pt x="249" y="525"/>
                    </a:cubicBezTo>
                    <a:lnTo>
                      <a:pt x="249" y="525"/>
                    </a:lnTo>
                    <a:cubicBezTo>
                      <a:pt x="249" y="519"/>
                      <a:pt x="250" y="514"/>
                      <a:pt x="250" y="509"/>
                    </a:cubicBezTo>
                    <a:close/>
                    <a:moveTo>
                      <a:pt x="249" y="643"/>
                    </a:moveTo>
                    <a:cubicBezTo>
                      <a:pt x="249" y="650"/>
                      <a:pt x="250" y="656"/>
                      <a:pt x="250" y="663"/>
                    </a:cubicBezTo>
                    <a:cubicBezTo>
                      <a:pt x="250" y="657"/>
                      <a:pt x="249" y="650"/>
                      <a:pt x="249" y="643"/>
                    </a:cubicBezTo>
                    <a:close/>
                    <a:moveTo>
                      <a:pt x="279" y="756"/>
                    </a:moveTo>
                    <a:cubicBezTo>
                      <a:pt x="281" y="762"/>
                      <a:pt x="283" y="768"/>
                      <a:pt x="285" y="772"/>
                    </a:cubicBezTo>
                    <a:cubicBezTo>
                      <a:pt x="283" y="767"/>
                      <a:pt x="281" y="762"/>
                      <a:pt x="279" y="756"/>
                    </a:cubicBezTo>
                    <a:close/>
                    <a:moveTo>
                      <a:pt x="294" y="786"/>
                    </a:moveTo>
                    <a:lnTo>
                      <a:pt x="294" y="786"/>
                    </a:lnTo>
                    <a:cubicBezTo>
                      <a:pt x="295" y="786"/>
                      <a:pt x="297" y="787"/>
                      <a:pt x="298" y="788"/>
                    </a:cubicBezTo>
                    <a:lnTo>
                      <a:pt x="298" y="788"/>
                    </a:lnTo>
                    <a:cubicBezTo>
                      <a:pt x="298" y="788"/>
                      <a:pt x="298" y="788"/>
                      <a:pt x="298" y="788"/>
                    </a:cubicBezTo>
                    <a:lnTo>
                      <a:pt x="298" y="788"/>
                    </a:lnTo>
                    <a:cubicBezTo>
                      <a:pt x="297" y="787"/>
                      <a:pt x="295" y="786"/>
                      <a:pt x="294" y="786"/>
                    </a:cubicBezTo>
                    <a:close/>
                    <a:moveTo>
                      <a:pt x="301" y="789"/>
                    </a:moveTo>
                    <a:lnTo>
                      <a:pt x="301" y="789"/>
                    </a:lnTo>
                    <a:cubicBezTo>
                      <a:pt x="303" y="791"/>
                      <a:pt x="305" y="792"/>
                      <a:pt x="307" y="794"/>
                    </a:cubicBezTo>
                    <a:lnTo>
                      <a:pt x="307" y="794"/>
                    </a:lnTo>
                    <a:cubicBezTo>
                      <a:pt x="305" y="792"/>
                      <a:pt x="303" y="791"/>
                      <a:pt x="301" y="790"/>
                    </a:cubicBezTo>
                    <a:lnTo>
                      <a:pt x="301" y="790"/>
                    </a:lnTo>
                    <a:cubicBezTo>
                      <a:pt x="301" y="790"/>
                      <a:pt x="301" y="789"/>
                      <a:pt x="301" y="789"/>
                    </a:cubicBezTo>
                    <a:close/>
                    <a:moveTo>
                      <a:pt x="309" y="795"/>
                    </a:moveTo>
                    <a:cubicBezTo>
                      <a:pt x="311" y="797"/>
                      <a:pt x="314" y="798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2" y="799"/>
                      <a:pt x="309" y="798"/>
                      <a:pt x="306" y="797"/>
                    </a:cubicBezTo>
                    <a:lnTo>
                      <a:pt x="306" y="797"/>
                    </a:lnTo>
                    <a:cubicBezTo>
                      <a:pt x="308" y="798"/>
                      <a:pt x="312" y="799"/>
                      <a:pt x="315" y="800"/>
                    </a:cubicBezTo>
                    <a:lnTo>
                      <a:pt x="315" y="800"/>
                    </a:lnTo>
                    <a:cubicBezTo>
                      <a:pt x="313" y="798"/>
                      <a:pt x="311" y="797"/>
                      <a:pt x="309" y="795"/>
                    </a:cubicBezTo>
                    <a:close/>
                    <a:moveTo>
                      <a:pt x="315" y="800"/>
                    </a:moveTo>
                    <a:cubicBezTo>
                      <a:pt x="317" y="801"/>
                      <a:pt x="318" y="801"/>
                      <a:pt x="320" y="802"/>
                    </a:cubicBezTo>
                    <a:lnTo>
                      <a:pt x="320" y="802"/>
                    </a:lnTo>
                    <a:cubicBezTo>
                      <a:pt x="318" y="801"/>
                      <a:pt x="317" y="801"/>
                      <a:pt x="316" y="800"/>
                    </a:cubicBezTo>
                    <a:lnTo>
                      <a:pt x="316" y="800"/>
                    </a:lnTo>
                    <a:cubicBezTo>
                      <a:pt x="316" y="801"/>
                      <a:pt x="317" y="801"/>
                      <a:pt x="317" y="802"/>
                    </a:cubicBezTo>
                    <a:cubicBezTo>
                      <a:pt x="316" y="801"/>
                      <a:pt x="316" y="801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6" y="800"/>
                      <a:pt x="316" y="800"/>
                    </a:cubicBezTo>
                    <a:lnTo>
                      <a:pt x="316" y="800"/>
                    </a:lnTo>
                    <a:cubicBezTo>
                      <a:pt x="316" y="800"/>
                      <a:pt x="315" y="800"/>
                      <a:pt x="315" y="800"/>
                    </a:cubicBezTo>
                    <a:close/>
                    <a:moveTo>
                      <a:pt x="327" y="805"/>
                    </a:moveTo>
                    <a:cubicBezTo>
                      <a:pt x="330" y="806"/>
                      <a:pt x="333" y="807"/>
                      <a:pt x="336" y="809"/>
                    </a:cubicBezTo>
                    <a:cubicBezTo>
                      <a:pt x="332" y="807"/>
                      <a:pt x="330" y="806"/>
                      <a:pt x="327" y="805"/>
                    </a:cubicBezTo>
                    <a:close/>
                    <a:moveTo>
                      <a:pt x="338" y="811"/>
                    </a:moveTo>
                    <a:cubicBezTo>
                      <a:pt x="347" y="811"/>
                      <a:pt x="355" y="812"/>
                      <a:pt x="363" y="813"/>
                    </a:cubicBezTo>
                    <a:lnTo>
                      <a:pt x="363" y="813"/>
                    </a:lnTo>
                    <a:cubicBezTo>
                      <a:pt x="355" y="813"/>
                      <a:pt x="346" y="812"/>
                      <a:pt x="338" y="811"/>
                    </a:cubicBezTo>
                    <a:close/>
                    <a:moveTo>
                      <a:pt x="1000" y="863"/>
                    </a:moveTo>
                    <a:cubicBezTo>
                      <a:pt x="994" y="863"/>
                      <a:pt x="988" y="864"/>
                      <a:pt x="982" y="864"/>
                    </a:cubicBezTo>
                    <a:cubicBezTo>
                      <a:pt x="988" y="863"/>
                      <a:pt x="994" y="863"/>
                      <a:pt x="1000" y="863"/>
                    </a:cubicBezTo>
                    <a:close/>
                    <a:moveTo>
                      <a:pt x="1031" y="863"/>
                    </a:moveTo>
                    <a:cubicBezTo>
                      <a:pt x="1037" y="863"/>
                      <a:pt x="1043" y="863"/>
                      <a:pt x="1049" y="864"/>
                    </a:cubicBezTo>
                    <a:cubicBezTo>
                      <a:pt x="1042" y="864"/>
                      <a:pt x="1037" y="863"/>
                      <a:pt x="1031" y="863"/>
                    </a:cubicBezTo>
                    <a:close/>
                    <a:moveTo>
                      <a:pt x="1056" y="873"/>
                    </a:moveTo>
                    <a:cubicBezTo>
                      <a:pt x="1061" y="877"/>
                      <a:pt x="1066" y="881"/>
                      <a:pt x="1070" y="885"/>
                    </a:cubicBezTo>
                    <a:lnTo>
                      <a:pt x="1070" y="885"/>
                    </a:lnTo>
                    <a:cubicBezTo>
                      <a:pt x="1065" y="881"/>
                      <a:pt x="1060" y="878"/>
                      <a:pt x="1056" y="873"/>
                    </a:cubicBezTo>
                    <a:close/>
                    <a:moveTo>
                      <a:pt x="1090" y="904"/>
                    </a:moveTo>
                    <a:lnTo>
                      <a:pt x="1090" y="904"/>
                    </a:lnTo>
                    <a:cubicBezTo>
                      <a:pt x="1091" y="906"/>
                      <a:pt x="1093" y="908"/>
                      <a:pt x="1095" y="910"/>
                    </a:cubicBezTo>
                    <a:cubicBezTo>
                      <a:pt x="1093" y="908"/>
                      <a:pt x="1091" y="906"/>
                      <a:pt x="1090" y="904"/>
                    </a:cubicBezTo>
                    <a:close/>
                    <a:moveTo>
                      <a:pt x="1100" y="919"/>
                    </a:moveTo>
                    <a:lnTo>
                      <a:pt x="1100" y="919"/>
                    </a:lnTo>
                    <a:cubicBezTo>
                      <a:pt x="1101" y="924"/>
                      <a:pt x="1103" y="928"/>
                      <a:pt x="1104" y="932"/>
                    </a:cubicBezTo>
                    <a:lnTo>
                      <a:pt x="1104" y="932"/>
                    </a:lnTo>
                    <a:cubicBezTo>
                      <a:pt x="1102" y="928"/>
                      <a:pt x="1101" y="923"/>
                      <a:pt x="1100" y="919"/>
                    </a:cubicBezTo>
                    <a:close/>
                    <a:moveTo>
                      <a:pt x="1092" y="1189"/>
                    </a:moveTo>
                    <a:cubicBezTo>
                      <a:pt x="1091" y="1193"/>
                      <a:pt x="1089" y="1196"/>
                      <a:pt x="1088" y="1199"/>
                    </a:cubicBezTo>
                    <a:cubicBezTo>
                      <a:pt x="1089" y="1196"/>
                      <a:pt x="1090" y="1193"/>
                      <a:pt x="1092" y="1189"/>
                    </a:cubicBezTo>
                    <a:close/>
                    <a:moveTo>
                      <a:pt x="1042" y="1275"/>
                    </a:moveTo>
                    <a:cubicBezTo>
                      <a:pt x="1040" y="1277"/>
                      <a:pt x="1037" y="1280"/>
                      <a:pt x="1035" y="1284"/>
                    </a:cubicBezTo>
                    <a:lnTo>
                      <a:pt x="1035" y="1284"/>
                    </a:lnTo>
                    <a:cubicBezTo>
                      <a:pt x="1037" y="1281"/>
                      <a:pt x="1039" y="1278"/>
                      <a:pt x="1042" y="1275"/>
                    </a:cubicBezTo>
                    <a:close/>
                    <a:moveTo>
                      <a:pt x="538" y="1"/>
                    </a:moveTo>
                    <a:cubicBezTo>
                      <a:pt x="481" y="1"/>
                      <a:pt x="423" y="11"/>
                      <a:pt x="370" y="31"/>
                    </a:cubicBezTo>
                    <a:cubicBezTo>
                      <a:pt x="299" y="56"/>
                      <a:pt x="234" y="95"/>
                      <a:pt x="179" y="148"/>
                    </a:cubicBezTo>
                    <a:cubicBezTo>
                      <a:pt x="121" y="204"/>
                      <a:pt x="84" y="273"/>
                      <a:pt x="56" y="345"/>
                    </a:cubicBezTo>
                    <a:cubicBezTo>
                      <a:pt x="1" y="479"/>
                      <a:pt x="1" y="633"/>
                      <a:pt x="38" y="772"/>
                    </a:cubicBezTo>
                    <a:cubicBezTo>
                      <a:pt x="61" y="862"/>
                      <a:pt x="105" y="943"/>
                      <a:pt x="183" y="996"/>
                    </a:cubicBezTo>
                    <a:cubicBezTo>
                      <a:pt x="236" y="1031"/>
                      <a:pt x="308" y="1048"/>
                      <a:pt x="375" y="1048"/>
                    </a:cubicBezTo>
                    <a:cubicBezTo>
                      <a:pt x="386" y="1048"/>
                      <a:pt x="398" y="1047"/>
                      <a:pt x="409" y="1046"/>
                    </a:cubicBezTo>
                    <a:cubicBezTo>
                      <a:pt x="499" y="1042"/>
                      <a:pt x="589" y="1023"/>
                      <a:pt x="673" y="996"/>
                    </a:cubicBezTo>
                    <a:cubicBezTo>
                      <a:pt x="753" y="969"/>
                      <a:pt x="826" y="929"/>
                      <a:pt x="902" y="896"/>
                    </a:cubicBezTo>
                    <a:lnTo>
                      <a:pt x="902" y="896"/>
                    </a:lnTo>
                    <a:cubicBezTo>
                      <a:pt x="902" y="896"/>
                      <a:pt x="901" y="896"/>
                      <a:pt x="901" y="896"/>
                    </a:cubicBezTo>
                    <a:cubicBezTo>
                      <a:pt x="902" y="896"/>
                      <a:pt x="902" y="896"/>
                      <a:pt x="903" y="896"/>
                    </a:cubicBezTo>
                    <a:lnTo>
                      <a:pt x="903" y="896"/>
                    </a:lnTo>
                    <a:cubicBezTo>
                      <a:pt x="903" y="896"/>
                      <a:pt x="902" y="896"/>
                      <a:pt x="902" y="896"/>
                    </a:cubicBezTo>
                    <a:lnTo>
                      <a:pt x="902" y="896"/>
                    </a:lnTo>
                    <a:cubicBezTo>
                      <a:pt x="905" y="895"/>
                      <a:pt x="909" y="894"/>
                      <a:pt x="913" y="892"/>
                    </a:cubicBezTo>
                    <a:lnTo>
                      <a:pt x="913" y="892"/>
                    </a:lnTo>
                    <a:cubicBezTo>
                      <a:pt x="910" y="893"/>
                      <a:pt x="906" y="894"/>
                      <a:pt x="903" y="896"/>
                    </a:cubicBezTo>
                    <a:lnTo>
                      <a:pt x="903" y="896"/>
                    </a:lnTo>
                    <a:cubicBezTo>
                      <a:pt x="910" y="893"/>
                      <a:pt x="917" y="890"/>
                      <a:pt x="923" y="887"/>
                    </a:cubicBezTo>
                    <a:lnTo>
                      <a:pt x="923" y="887"/>
                    </a:lnTo>
                    <a:cubicBezTo>
                      <a:pt x="920" y="889"/>
                      <a:pt x="916" y="890"/>
                      <a:pt x="913" y="892"/>
                    </a:cubicBezTo>
                    <a:lnTo>
                      <a:pt x="913" y="892"/>
                    </a:lnTo>
                    <a:cubicBezTo>
                      <a:pt x="945" y="880"/>
                      <a:pt x="977" y="869"/>
                      <a:pt x="1011" y="862"/>
                    </a:cubicBezTo>
                    <a:lnTo>
                      <a:pt x="1011" y="862"/>
                    </a:lnTo>
                    <a:cubicBezTo>
                      <a:pt x="1012" y="862"/>
                      <a:pt x="1014" y="862"/>
                      <a:pt x="1015" y="862"/>
                    </a:cubicBezTo>
                    <a:cubicBezTo>
                      <a:pt x="1017" y="862"/>
                      <a:pt x="1019" y="862"/>
                      <a:pt x="1021" y="862"/>
                    </a:cubicBezTo>
                    <a:lnTo>
                      <a:pt x="1021" y="862"/>
                    </a:lnTo>
                    <a:cubicBezTo>
                      <a:pt x="1028" y="864"/>
                      <a:pt x="1036" y="866"/>
                      <a:pt x="1044" y="868"/>
                    </a:cubicBezTo>
                    <a:lnTo>
                      <a:pt x="1044" y="868"/>
                    </a:lnTo>
                    <a:cubicBezTo>
                      <a:pt x="1042" y="867"/>
                      <a:pt x="1039" y="865"/>
                      <a:pt x="1037" y="864"/>
                    </a:cubicBezTo>
                    <a:lnTo>
                      <a:pt x="1037" y="864"/>
                    </a:lnTo>
                    <a:cubicBezTo>
                      <a:pt x="1040" y="865"/>
                      <a:pt x="1043" y="867"/>
                      <a:pt x="1045" y="868"/>
                    </a:cubicBezTo>
                    <a:lnTo>
                      <a:pt x="1045" y="868"/>
                    </a:lnTo>
                    <a:cubicBezTo>
                      <a:pt x="1045" y="868"/>
                      <a:pt x="1045" y="868"/>
                      <a:pt x="1044" y="868"/>
                    </a:cubicBezTo>
                    <a:lnTo>
                      <a:pt x="1044" y="868"/>
                    </a:lnTo>
                    <a:cubicBezTo>
                      <a:pt x="1045" y="868"/>
                      <a:pt x="1046" y="869"/>
                      <a:pt x="1047" y="869"/>
                    </a:cubicBezTo>
                    <a:lnTo>
                      <a:pt x="1047" y="869"/>
                    </a:lnTo>
                    <a:cubicBezTo>
                      <a:pt x="1046" y="869"/>
                      <a:pt x="1046" y="869"/>
                      <a:pt x="1045" y="868"/>
                    </a:cubicBezTo>
                    <a:lnTo>
                      <a:pt x="1045" y="868"/>
                    </a:lnTo>
                    <a:cubicBezTo>
                      <a:pt x="1052" y="870"/>
                      <a:pt x="1058" y="873"/>
                      <a:pt x="1065" y="876"/>
                    </a:cubicBezTo>
                    <a:cubicBezTo>
                      <a:pt x="1059" y="874"/>
                      <a:pt x="1053" y="872"/>
                      <a:pt x="1047" y="869"/>
                    </a:cubicBezTo>
                    <a:lnTo>
                      <a:pt x="1047" y="869"/>
                    </a:lnTo>
                    <a:cubicBezTo>
                      <a:pt x="1055" y="874"/>
                      <a:pt x="1064" y="880"/>
                      <a:pt x="1073" y="887"/>
                    </a:cubicBezTo>
                    <a:lnTo>
                      <a:pt x="1073" y="887"/>
                    </a:lnTo>
                    <a:cubicBezTo>
                      <a:pt x="1077" y="890"/>
                      <a:pt x="1081" y="894"/>
                      <a:pt x="1084" y="898"/>
                    </a:cubicBezTo>
                    <a:lnTo>
                      <a:pt x="1084" y="898"/>
                    </a:lnTo>
                    <a:cubicBezTo>
                      <a:pt x="1093" y="911"/>
                      <a:pt x="1100" y="925"/>
                      <a:pt x="1107" y="939"/>
                    </a:cubicBezTo>
                    <a:lnTo>
                      <a:pt x="1107" y="939"/>
                    </a:lnTo>
                    <a:cubicBezTo>
                      <a:pt x="1115" y="963"/>
                      <a:pt x="1121" y="987"/>
                      <a:pt x="1125" y="1012"/>
                    </a:cubicBezTo>
                    <a:cubicBezTo>
                      <a:pt x="1125" y="1000"/>
                      <a:pt x="1123" y="991"/>
                      <a:pt x="1123" y="979"/>
                    </a:cubicBezTo>
                    <a:lnTo>
                      <a:pt x="1123" y="979"/>
                    </a:lnTo>
                    <a:cubicBezTo>
                      <a:pt x="1130" y="1019"/>
                      <a:pt x="1130" y="1056"/>
                      <a:pt x="1123" y="1093"/>
                    </a:cubicBezTo>
                    <a:cubicBezTo>
                      <a:pt x="1123" y="1081"/>
                      <a:pt x="1125" y="1072"/>
                      <a:pt x="1125" y="1060"/>
                    </a:cubicBezTo>
                    <a:lnTo>
                      <a:pt x="1125" y="1060"/>
                    </a:lnTo>
                    <a:cubicBezTo>
                      <a:pt x="1121" y="1101"/>
                      <a:pt x="1112" y="1139"/>
                      <a:pt x="1098" y="1174"/>
                    </a:cubicBezTo>
                    <a:lnTo>
                      <a:pt x="1098" y="1174"/>
                    </a:lnTo>
                    <a:cubicBezTo>
                      <a:pt x="1078" y="1219"/>
                      <a:pt x="1053" y="1262"/>
                      <a:pt x="1026" y="1298"/>
                    </a:cubicBezTo>
                    <a:cubicBezTo>
                      <a:pt x="1028" y="1293"/>
                      <a:pt x="1031" y="1288"/>
                      <a:pt x="1035" y="1284"/>
                    </a:cubicBezTo>
                    <a:lnTo>
                      <a:pt x="1035" y="1284"/>
                    </a:lnTo>
                    <a:cubicBezTo>
                      <a:pt x="1004" y="1319"/>
                      <a:pt x="972" y="1351"/>
                      <a:pt x="938" y="1381"/>
                    </a:cubicBezTo>
                    <a:cubicBezTo>
                      <a:pt x="939" y="1381"/>
                      <a:pt x="940" y="1380"/>
                      <a:pt x="940" y="1380"/>
                    </a:cubicBezTo>
                    <a:lnTo>
                      <a:pt x="940" y="1380"/>
                    </a:lnTo>
                    <a:cubicBezTo>
                      <a:pt x="909" y="1402"/>
                      <a:pt x="874" y="1421"/>
                      <a:pt x="836" y="1437"/>
                    </a:cubicBezTo>
                    <a:cubicBezTo>
                      <a:pt x="846" y="1434"/>
                      <a:pt x="857" y="1427"/>
                      <a:pt x="866" y="1425"/>
                    </a:cubicBezTo>
                    <a:lnTo>
                      <a:pt x="866" y="1425"/>
                    </a:lnTo>
                    <a:cubicBezTo>
                      <a:pt x="841" y="1437"/>
                      <a:pt x="813" y="1446"/>
                      <a:pt x="788" y="1450"/>
                    </a:cubicBezTo>
                    <a:cubicBezTo>
                      <a:pt x="728" y="1464"/>
                      <a:pt x="684" y="1538"/>
                      <a:pt x="705" y="1598"/>
                    </a:cubicBezTo>
                    <a:cubicBezTo>
                      <a:pt x="722" y="1649"/>
                      <a:pt x="768" y="1685"/>
                      <a:pt x="822" y="1685"/>
                    </a:cubicBezTo>
                    <a:cubicBezTo>
                      <a:pt x="832" y="1685"/>
                      <a:pt x="842" y="1684"/>
                      <a:pt x="853" y="1681"/>
                    </a:cubicBezTo>
                    <a:cubicBezTo>
                      <a:pt x="1077" y="1624"/>
                      <a:pt x="1252" y="1448"/>
                      <a:pt x="1330" y="1231"/>
                    </a:cubicBezTo>
                    <a:cubicBezTo>
                      <a:pt x="1367" y="1127"/>
                      <a:pt x="1374" y="1009"/>
                      <a:pt x="1344" y="903"/>
                    </a:cubicBezTo>
                    <a:cubicBezTo>
                      <a:pt x="1314" y="786"/>
                      <a:pt x="1229" y="677"/>
                      <a:pt x="1109" y="642"/>
                    </a:cubicBezTo>
                    <a:cubicBezTo>
                      <a:pt x="1079" y="634"/>
                      <a:pt x="1050" y="630"/>
                      <a:pt x="1022" y="630"/>
                    </a:cubicBezTo>
                    <a:cubicBezTo>
                      <a:pt x="894" y="630"/>
                      <a:pt x="773" y="704"/>
                      <a:pt x="654" y="753"/>
                    </a:cubicBezTo>
                    <a:cubicBezTo>
                      <a:pt x="663" y="751"/>
                      <a:pt x="675" y="744"/>
                      <a:pt x="684" y="742"/>
                    </a:cubicBezTo>
                    <a:lnTo>
                      <a:pt x="684" y="742"/>
                    </a:lnTo>
                    <a:cubicBezTo>
                      <a:pt x="601" y="776"/>
                      <a:pt x="516" y="799"/>
                      <a:pt x="428" y="811"/>
                    </a:cubicBezTo>
                    <a:cubicBezTo>
                      <a:pt x="439" y="811"/>
                      <a:pt x="446" y="809"/>
                      <a:pt x="458" y="809"/>
                    </a:cubicBezTo>
                    <a:cubicBezTo>
                      <a:pt x="434" y="811"/>
                      <a:pt x="408" y="813"/>
                      <a:pt x="384" y="813"/>
                    </a:cubicBezTo>
                    <a:cubicBezTo>
                      <a:pt x="379" y="813"/>
                      <a:pt x="374" y="813"/>
                      <a:pt x="370" y="813"/>
                    </a:cubicBezTo>
                    <a:lnTo>
                      <a:pt x="370" y="813"/>
                    </a:lnTo>
                    <a:cubicBezTo>
                      <a:pt x="370" y="813"/>
                      <a:pt x="370" y="813"/>
                      <a:pt x="370" y="813"/>
                    </a:cubicBezTo>
                    <a:cubicBezTo>
                      <a:pt x="355" y="812"/>
                      <a:pt x="339" y="807"/>
                      <a:pt x="323" y="803"/>
                    </a:cubicBezTo>
                    <a:lnTo>
                      <a:pt x="323" y="803"/>
                    </a:lnTo>
                    <a:cubicBezTo>
                      <a:pt x="318" y="800"/>
                      <a:pt x="313" y="797"/>
                      <a:pt x="308" y="794"/>
                    </a:cubicBezTo>
                    <a:lnTo>
                      <a:pt x="308" y="794"/>
                    </a:lnTo>
                    <a:cubicBezTo>
                      <a:pt x="304" y="790"/>
                      <a:pt x="299" y="785"/>
                      <a:pt x="295" y="781"/>
                    </a:cubicBezTo>
                    <a:lnTo>
                      <a:pt x="295" y="781"/>
                    </a:lnTo>
                    <a:cubicBezTo>
                      <a:pt x="288" y="771"/>
                      <a:pt x="282" y="760"/>
                      <a:pt x="277" y="750"/>
                    </a:cubicBezTo>
                    <a:lnTo>
                      <a:pt x="277" y="750"/>
                    </a:lnTo>
                    <a:cubicBezTo>
                      <a:pt x="263" y="711"/>
                      <a:pt x="254" y="672"/>
                      <a:pt x="248" y="631"/>
                    </a:cubicBezTo>
                    <a:lnTo>
                      <a:pt x="248" y="631"/>
                    </a:lnTo>
                    <a:cubicBezTo>
                      <a:pt x="246" y="600"/>
                      <a:pt x="246" y="568"/>
                      <a:pt x="248" y="537"/>
                    </a:cubicBezTo>
                    <a:lnTo>
                      <a:pt x="248" y="537"/>
                    </a:lnTo>
                    <a:cubicBezTo>
                      <a:pt x="255" y="494"/>
                      <a:pt x="265" y="455"/>
                      <a:pt x="280" y="415"/>
                    </a:cubicBezTo>
                    <a:lnTo>
                      <a:pt x="280" y="415"/>
                    </a:lnTo>
                    <a:cubicBezTo>
                      <a:pt x="293" y="387"/>
                      <a:pt x="310" y="360"/>
                      <a:pt x="329" y="338"/>
                    </a:cubicBezTo>
                    <a:lnTo>
                      <a:pt x="329" y="338"/>
                    </a:lnTo>
                    <a:cubicBezTo>
                      <a:pt x="327" y="342"/>
                      <a:pt x="324" y="345"/>
                      <a:pt x="321" y="349"/>
                    </a:cubicBezTo>
                    <a:lnTo>
                      <a:pt x="321" y="349"/>
                    </a:lnTo>
                    <a:cubicBezTo>
                      <a:pt x="335" y="332"/>
                      <a:pt x="351" y="315"/>
                      <a:pt x="369" y="301"/>
                    </a:cubicBezTo>
                    <a:lnTo>
                      <a:pt x="369" y="301"/>
                    </a:lnTo>
                    <a:cubicBezTo>
                      <a:pt x="387" y="289"/>
                      <a:pt x="407" y="276"/>
                      <a:pt x="428" y="266"/>
                    </a:cubicBezTo>
                    <a:lnTo>
                      <a:pt x="428" y="266"/>
                    </a:lnTo>
                    <a:cubicBezTo>
                      <a:pt x="426" y="267"/>
                      <a:pt x="423" y="268"/>
                      <a:pt x="421" y="268"/>
                    </a:cubicBezTo>
                    <a:cubicBezTo>
                      <a:pt x="427" y="266"/>
                      <a:pt x="434" y="263"/>
                      <a:pt x="440" y="261"/>
                    </a:cubicBezTo>
                    <a:lnTo>
                      <a:pt x="440" y="261"/>
                    </a:lnTo>
                    <a:cubicBezTo>
                      <a:pt x="440" y="261"/>
                      <a:pt x="440" y="261"/>
                      <a:pt x="439" y="261"/>
                    </a:cubicBezTo>
                    <a:lnTo>
                      <a:pt x="439" y="261"/>
                    </a:lnTo>
                    <a:cubicBezTo>
                      <a:pt x="440" y="261"/>
                      <a:pt x="440" y="261"/>
                      <a:pt x="441" y="261"/>
                    </a:cubicBezTo>
                    <a:lnTo>
                      <a:pt x="441" y="261"/>
                    </a:lnTo>
                    <a:cubicBezTo>
                      <a:pt x="464" y="252"/>
                      <a:pt x="489" y="245"/>
                      <a:pt x="514" y="240"/>
                    </a:cubicBezTo>
                    <a:lnTo>
                      <a:pt x="514" y="240"/>
                    </a:lnTo>
                    <a:cubicBezTo>
                      <a:pt x="524" y="239"/>
                      <a:pt x="534" y="239"/>
                      <a:pt x="545" y="239"/>
                    </a:cubicBezTo>
                    <a:cubicBezTo>
                      <a:pt x="551" y="239"/>
                      <a:pt x="557" y="239"/>
                      <a:pt x="563" y="239"/>
                    </a:cubicBezTo>
                    <a:lnTo>
                      <a:pt x="563" y="239"/>
                    </a:lnTo>
                    <a:cubicBezTo>
                      <a:pt x="581" y="242"/>
                      <a:pt x="597" y="246"/>
                      <a:pt x="613" y="252"/>
                    </a:cubicBezTo>
                    <a:lnTo>
                      <a:pt x="613" y="252"/>
                    </a:lnTo>
                    <a:cubicBezTo>
                      <a:pt x="612" y="251"/>
                      <a:pt x="611" y="250"/>
                      <a:pt x="610" y="250"/>
                    </a:cubicBezTo>
                    <a:lnTo>
                      <a:pt x="610" y="250"/>
                    </a:lnTo>
                    <a:cubicBezTo>
                      <a:pt x="612" y="251"/>
                      <a:pt x="613" y="251"/>
                      <a:pt x="614" y="252"/>
                    </a:cubicBezTo>
                    <a:lnTo>
                      <a:pt x="614" y="252"/>
                    </a:lnTo>
                    <a:cubicBezTo>
                      <a:pt x="614" y="252"/>
                      <a:pt x="613" y="252"/>
                      <a:pt x="613" y="252"/>
                    </a:cubicBezTo>
                    <a:lnTo>
                      <a:pt x="613" y="252"/>
                    </a:lnTo>
                    <a:cubicBezTo>
                      <a:pt x="615" y="253"/>
                      <a:pt x="618" y="254"/>
                      <a:pt x="620" y="255"/>
                    </a:cubicBezTo>
                    <a:lnTo>
                      <a:pt x="620" y="255"/>
                    </a:lnTo>
                    <a:cubicBezTo>
                      <a:pt x="618" y="254"/>
                      <a:pt x="616" y="253"/>
                      <a:pt x="614" y="252"/>
                    </a:cubicBezTo>
                    <a:lnTo>
                      <a:pt x="614" y="252"/>
                    </a:lnTo>
                    <a:cubicBezTo>
                      <a:pt x="622" y="255"/>
                      <a:pt x="630" y="258"/>
                      <a:pt x="638" y="262"/>
                    </a:cubicBezTo>
                    <a:cubicBezTo>
                      <a:pt x="632" y="260"/>
                      <a:pt x="626" y="258"/>
                      <a:pt x="620" y="255"/>
                    </a:cubicBezTo>
                    <a:lnTo>
                      <a:pt x="620" y="255"/>
                    </a:lnTo>
                    <a:cubicBezTo>
                      <a:pt x="631" y="261"/>
                      <a:pt x="641" y="268"/>
                      <a:pt x="652" y="273"/>
                    </a:cubicBezTo>
                    <a:cubicBezTo>
                      <a:pt x="670" y="284"/>
                      <a:pt x="691" y="289"/>
                      <a:pt x="713" y="289"/>
                    </a:cubicBezTo>
                    <a:cubicBezTo>
                      <a:pt x="754" y="289"/>
                      <a:pt x="797" y="269"/>
                      <a:pt x="818" y="231"/>
                    </a:cubicBezTo>
                    <a:cubicBezTo>
                      <a:pt x="848" y="174"/>
                      <a:pt x="832" y="105"/>
                      <a:pt x="774" y="65"/>
                    </a:cubicBezTo>
                    <a:cubicBezTo>
                      <a:pt x="705" y="22"/>
                      <a:pt x="622" y="1"/>
                      <a:pt x="53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204;p13"/>
              <p:cNvSpPr/>
              <p:nvPr/>
            </p:nvSpPr>
            <p:spPr>
              <a:xfrm>
                <a:off x="2130275" y="1766475"/>
                <a:ext cx="32475" cy="47225"/>
              </a:xfrm>
              <a:custGeom>
                <a:avLst/>
                <a:gdLst/>
                <a:ahLst/>
                <a:cxnLst/>
                <a:rect l="l" t="t" r="r" b="b"/>
                <a:pathLst>
                  <a:path w="1299" h="1889" extrusionOk="0">
                    <a:moveTo>
                      <a:pt x="139" y="0"/>
                    </a:moveTo>
                    <a:cubicBezTo>
                      <a:pt x="119" y="0"/>
                      <a:pt x="100" y="5"/>
                      <a:pt x="82" y="16"/>
                    </a:cubicBezTo>
                    <a:cubicBezTo>
                      <a:pt x="28" y="51"/>
                      <a:pt x="1" y="122"/>
                      <a:pt x="38" y="180"/>
                    </a:cubicBezTo>
                    <a:cubicBezTo>
                      <a:pt x="176" y="390"/>
                      <a:pt x="308" y="602"/>
                      <a:pt x="444" y="815"/>
                    </a:cubicBezTo>
                    <a:cubicBezTo>
                      <a:pt x="578" y="1029"/>
                      <a:pt x="709" y="1244"/>
                      <a:pt x="839" y="1461"/>
                    </a:cubicBezTo>
                    <a:cubicBezTo>
                      <a:pt x="913" y="1584"/>
                      <a:pt x="984" y="1706"/>
                      <a:pt x="1056" y="1828"/>
                    </a:cubicBezTo>
                    <a:cubicBezTo>
                      <a:pt x="1078" y="1866"/>
                      <a:pt x="1121" y="1888"/>
                      <a:pt x="1163" y="1888"/>
                    </a:cubicBezTo>
                    <a:cubicBezTo>
                      <a:pt x="1183" y="1888"/>
                      <a:pt x="1203" y="1883"/>
                      <a:pt x="1220" y="1872"/>
                    </a:cubicBezTo>
                    <a:cubicBezTo>
                      <a:pt x="1275" y="1833"/>
                      <a:pt x="1298" y="1761"/>
                      <a:pt x="1264" y="1704"/>
                    </a:cubicBezTo>
                    <a:cubicBezTo>
                      <a:pt x="1137" y="1487"/>
                      <a:pt x="1010" y="1272"/>
                      <a:pt x="878" y="1057"/>
                    </a:cubicBezTo>
                    <a:cubicBezTo>
                      <a:pt x="746" y="840"/>
                      <a:pt x="613" y="628"/>
                      <a:pt x="476" y="418"/>
                    </a:cubicBezTo>
                    <a:cubicBezTo>
                      <a:pt x="400" y="298"/>
                      <a:pt x="324" y="178"/>
                      <a:pt x="245" y="60"/>
                    </a:cubicBezTo>
                    <a:cubicBezTo>
                      <a:pt x="222" y="24"/>
                      <a:pt x="181" y="0"/>
                      <a:pt x="13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05" name="Google Shape;205;p13"/>
          <p:cNvSpPr/>
          <p:nvPr/>
        </p:nvSpPr>
        <p:spPr>
          <a:xfrm rot="1693063">
            <a:off x="487950" y="4378723"/>
            <a:ext cx="450557" cy="450542"/>
          </a:xfrm>
          <a:custGeom>
            <a:avLst/>
            <a:gdLst/>
            <a:ahLst/>
            <a:cxnLst/>
            <a:rect l="l" t="t" r="r" b="b"/>
            <a:pathLst>
              <a:path w="13298" h="13298" extrusionOk="0">
                <a:moveTo>
                  <a:pt x="8435" y="1"/>
                </a:moveTo>
                <a:lnTo>
                  <a:pt x="6159" y="2935"/>
                </a:lnTo>
                <a:lnTo>
                  <a:pt x="3211" y="684"/>
                </a:lnTo>
                <a:lnTo>
                  <a:pt x="3678" y="4366"/>
                </a:lnTo>
                <a:lnTo>
                  <a:pt x="0" y="4862"/>
                </a:lnTo>
                <a:lnTo>
                  <a:pt x="2934" y="7134"/>
                </a:lnTo>
                <a:lnTo>
                  <a:pt x="681" y="10086"/>
                </a:lnTo>
                <a:lnTo>
                  <a:pt x="681" y="10086"/>
                </a:lnTo>
                <a:lnTo>
                  <a:pt x="4363" y="9618"/>
                </a:lnTo>
                <a:lnTo>
                  <a:pt x="4860" y="13297"/>
                </a:lnTo>
                <a:lnTo>
                  <a:pt x="7133" y="10363"/>
                </a:lnTo>
                <a:lnTo>
                  <a:pt x="10086" y="12616"/>
                </a:lnTo>
                <a:lnTo>
                  <a:pt x="9617" y="8932"/>
                </a:lnTo>
                <a:lnTo>
                  <a:pt x="13297" y="8438"/>
                </a:lnTo>
                <a:lnTo>
                  <a:pt x="10363" y="6164"/>
                </a:lnTo>
                <a:lnTo>
                  <a:pt x="12614" y="3212"/>
                </a:lnTo>
                <a:lnTo>
                  <a:pt x="12614" y="3212"/>
                </a:lnTo>
                <a:lnTo>
                  <a:pt x="8932" y="3680"/>
                </a:lnTo>
                <a:lnTo>
                  <a:pt x="8435" y="1"/>
                </a:ln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13"/>
          <p:cNvSpPr/>
          <p:nvPr/>
        </p:nvSpPr>
        <p:spPr>
          <a:xfrm>
            <a:off x="360947" y="4019826"/>
            <a:ext cx="313200" cy="313266"/>
          </a:xfrm>
          <a:custGeom>
            <a:avLst/>
            <a:gdLst/>
            <a:ahLst/>
            <a:cxnLst/>
            <a:rect l="l" t="t" r="r" b="b"/>
            <a:pathLst>
              <a:path w="4415" h="4415" extrusionOk="0">
                <a:moveTo>
                  <a:pt x="2207" y="1"/>
                </a:moveTo>
                <a:cubicBezTo>
                  <a:pt x="2117" y="1"/>
                  <a:pt x="2044" y="72"/>
                  <a:pt x="2044" y="165"/>
                </a:cubicBezTo>
                <a:lnTo>
                  <a:pt x="2044" y="1811"/>
                </a:lnTo>
                <a:lnTo>
                  <a:pt x="1457" y="1226"/>
                </a:lnTo>
                <a:cubicBezTo>
                  <a:pt x="1425" y="1195"/>
                  <a:pt x="1383" y="1180"/>
                  <a:pt x="1341" y="1180"/>
                </a:cubicBezTo>
                <a:cubicBezTo>
                  <a:pt x="1299" y="1180"/>
                  <a:pt x="1257" y="1195"/>
                  <a:pt x="1226" y="1226"/>
                </a:cubicBezTo>
                <a:cubicBezTo>
                  <a:pt x="1162" y="1291"/>
                  <a:pt x="1162" y="1395"/>
                  <a:pt x="1226" y="1457"/>
                </a:cubicBezTo>
                <a:lnTo>
                  <a:pt x="1808" y="2044"/>
                </a:lnTo>
                <a:lnTo>
                  <a:pt x="164" y="2044"/>
                </a:lnTo>
                <a:cubicBezTo>
                  <a:pt x="74" y="2044"/>
                  <a:pt x="1" y="2115"/>
                  <a:pt x="1" y="2208"/>
                </a:cubicBezTo>
                <a:cubicBezTo>
                  <a:pt x="1" y="2300"/>
                  <a:pt x="72" y="2371"/>
                  <a:pt x="164" y="2371"/>
                </a:cubicBezTo>
                <a:lnTo>
                  <a:pt x="1808" y="2371"/>
                </a:lnTo>
                <a:lnTo>
                  <a:pt x="1266" y="2919"/>
                </a:lnTo>
                <a:cubicBezTo>
                  <a:pt x="1203" y="2981"/>
                  <a:pt x="1203" y="3085"/>
                  <a:pt x="1266" y="3149"/>
                </a:cubicBezTo>
                <a:cubicBezTo>
                  <a:pt x="1298" y="3181"/>
                  <a:pt x="1340" y="3196"/>
                  <a:pt x="1382" y="3196"/>
                </a:cubicBezTo>
                <a:cubicBezTo>
                  <a:pt x="1424" y="3196"/>
                  <a:pt x="1465" y="3181"/>
                  <a:pt x="1496" y="3149"/>
                </a:cubicBezTo>
                <a:lnTo>
                  <a:pt x="2044" y="2602"/>
                </a:lnTo>
                <a:lnTo>
                  <a:pt x="2044" y="4251"/>
                </a:lnTo>
                <a:cubicBezTo>
                  <a:pt x="2044" y="4341"/>
                  <a:pt x="2115" y="4415"/>
                  <a:pt x="2207" y="4415"/>
                </a:cubicBezTo>
                <a:cubicBezTo>
                  <a:pt x="2295" y="4415"/>
                  <a:pt x="2371" y="4343"/>
                  <a:pt x="2371" y="4251"/>
                </a:cubicBezTo>
                <a:lnTo>
                  <a:pt x="2371" y="2602"/>
                </a:lnTo>
                <a:lnTo>
                  <a:pt x="2937" y="3168"/>
                </a:lnTo>
                <a:cubicBezTo>
                  <a:pt x="2968" y="3200"/>
                  <a:pt x="3010" y="3216"/>
                  <a:pt x="3051" y="3216"/>
                </a:cubicBezTo>
                <a:cubicBezTo>
                  <a:pt x="3093" y="3216"/>
                  <a:pt x="3135" y="3200"/>
                  <a:pt x="3168" y="3168"/>
                </a:cubicBezTo>
                <a:cubicBezTo>
                  <a:pt x="3200" y="3138"/>
                  <a:pt x="3216" y="3094"/>
                  <a:pt x="3216" y="3052"/>
                </a:cubicBezTo>
                <a:cubicBezTo>
                  <a:pt x="3216" y="3013"/>
                  <a:pt x="3200" y="2969"/>
                  <a:pt x="3168" y="2937"/>
                </a:cubicBezTo>
                <a:lnTo>
                  <a:pt x="2602" y="2371"/>
                </a:lnTo>
                <a:lnTo>
                  <a:pt x="4250" y="2371"/>
                </a:lnTo>
                <a:cubicBezTo>
                  <a:pt x="4338" y="2371"/>
                  <a:pt x="4414" y="2300"/>
                  <a:pt x="4414" y="2208"/>
                </a:cubicBezTo>
                <a:cubicBezTo>
                  <a:pt x="4414" y="2115"/>
                  <a:pt x="4343" y="2044"/>
                  <a:pt x="4253" y="2044"/>
                </a:cubicBezTo>
                <a:lnTo>
                  <a:pt x="2602" y="2044"/>
                </a:lnTo>
                <a:lnTo>
                  <a:pt x="3110" y="1534"/>
                </a:lnTo>
                <a:cubicBezTo>
                  <a:pt x="3172" y="1469"/>
                  <a:pt x="3172" y="1365"/>
                  <a:pt x="3110" y="1303"/>
                </a:cubicBezTo>
                <a:cubicBezTo>
                  <a:pt x="3079" y="1270"/>
                  <a:pt x="3037" y="1254"/>
                  <a:pt x="2995" y="1254"/>
                </a:cubicBezTo>
                <a:cubicBezTo>
                  <a:pt x="2952" y="1254"/>
                  <a:pt x="2910" y="1270"/>
                  <a:pt x="2879" y="1303"/>
                </a:cubicBezTo>
                <a:lnTo>
                  <a:pt x="2371" y="1811"/>
                </a:lnTo>
                <a:lnTo>
                  <a:pt x="2371" y="165"/>
                </a:lnTo>
                <a:cubicBezTo>
                  <a:pt x="2371" y="75"/>
                  <a:pt x="2300" y="1"/>
                  <a:pt x="2207" y="1"/>
                </a:cubicBezTo>
                <a:close/>
              </a:path>
            </a:pathLst>
          </a:custGeom>
          <a:solidFill>
            <a:srgbClr val="1111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"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2"/>
          <p:cNvSpPr/>
          <p:nvPr/>
        </p:nvSpPr>
        <p:spPr>
          <a:xfrm>
            <a:off x="216750" y="224475"/>
            <a:ext cx="8710500" cy="4706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2863" dist="9525" algn="bl" rotWithShape="0">
              <a:srgbClr val="D9D9D9">
                <a:alpha val="2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  <a:effectLst>
            <a:outerShdw dist="47625" dir="3660000" algn="bl" rotWithShape="0">
              <a:schemeClr val="dk2"/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Titan One"/>
              <a:buNone/>
              <a:defRPr sz="35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4" r:id="rId4"/>
    <p:sldLayoutId id="2147483655" r:id="rId5"/>
    <p:sldLayoutId id="2147483657" r:id="rId6"/>
    <p:sldLayoutId id="2147483658" r:id="rId7"/>
    <p:sldLayoutId id="2147483659" r:id="rId8"/>
    <p:sldLayoutId id="2147483668" r:id="rId9"/>
    <p:sldLayoutId id="214748366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E63"/>
        </a:solidFill>
        <a:effectLst/>
      </p:bgPr>
    </p:bg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7"/>
          <p:cNvSpPr txBox="1">
            <a:spLocks noGrp="1"/>
          </p:cNvSpPr>
          <p:nvPr>
            <p:ph type="ctrTitle"/>
          </p:nvPr>
        </p:nvSpPr>
        <p:spPr>
          <a:xfrm>
            <a:off x="713275" y="961750"/>
            <a:ext cx="7474800" cy="22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x-none" dirty="0"/>
            </a:br>
            <a:r>
              <a:rPr lang="x-none" dirty="0"/>
              <a:t>Sueldo</a:t>
            </a:r>
            <a:endParaRPr dirty="0">
              <a:solidFill>
                <a:schemeClr val="accent1"/>
              </a:solidFill>
            </a:endParaRPr>
          </a:p>
        </p:txBody>
      </p:sp>
      <p:grpSp>
        <p:nvGrpSpPr>
          <p:cNvPr id="355" name="Google Shape;355;p27"/>
          <p:cNvGrpSpPr/>
          <p:nvPr/>
        </p:nvGrpSpPr>
        <p:grpSpPr>
          <a:xfrm>
            <a:off x="4785174" y="4011014"/>
            <a:ext cx="388401" cy="388401"/>
            <a:chOff x="4377799" y="3821051"/>
            <a:chExt cx="388401" cy="388401"/>
          </a:xfrm>
        </p:grpSpPr>
        <p:sp>
          <p:nvSpPr>
            <p:cNvPr id="356" name="Google Shape;356;p27"/>
            <p:cNvSpPr/>
            <p:nvPr/>
          </p:nvSpPr>
          <p:spPr>
            <a:xfrm>
              <a:off x="4377799" y="3821051"/>
              <a:ext cx="388401" cy="388401"/>
            </a:xfrm>
            <a:custGeom>
              <a:avLst/>
              <a:gdLst/>
              <a:ahLst/>
              <a:cxnLst/>
              <a:rect l="l" t="t" r="r" b="b"/>
              <a:pathLst>
                <a:path w="13298" h="13298" extrusionOk="0">
                  <a:moveTo>
                    <a:pt x="8435" y="1"/>
                  </a:moveTo>
                  <a:lnTo>
                    <a:pt x="6159" y="2935"/>
                  </a:lnTo>
                  <a:lnTo>
                    <a:pt x="3211" y="684"/>
                  </a:lnTo>
                  <a:lnTo>
                    <a:pt x="3678" y="4366"/>
                  </a:lnTo>
                  <a:lnTo>
                    <a:pt x="0" y="4862"/>
                  </a:lnTo>
                  <a:lnTo>
                    <a:pt x="2934" y="7134"/>
                  </a:lnTo>
                  <a:lnTo>
                    <a:pt x="681" y="10086"/>
                  </a:lnTo>
                  <a:lnTo>
                    <a:pt x="681" y="10086"/>
                  </a:lnTo>
                  <a:lnTo>
                    <a:pt x="4363" y="9618"/>
                  </a:lnTo>
                  <a:lnTo>
                    <a:pt x="4860" y="13297"/>
                  </a:lnTo>
                  <a:lnTo>
                    <a:pt x="7133" y="10363"/>
                  </a:lnTo>
                  <a:lnTo>
                    <a:pt x="10086" y="12616"/>
                  </a:lnTo>
                  <a:lnTo>
                    <a:pt x="9617" y="8932"/>
                  </a:lnTo>
                  <a:lnTo>
                    <a:pt x="13297" y="8438"/>
                  </a:lnTo>
                  <a:lnTo>
                    <a:pt x="10363" y="6164"/>
                  </a:lnTo>
                  <a:lnTo>
                    <a:pt x="12614" y="3212"/>
                  </a:lnTo>
                  <a:lnTo>
                    <a:pt x="12614" y="3212"/>
                  </a:lnTo>
                  <a:lnTo>
                    <a:pt x="8932" y="3680"/>
                  </a:lnTo>
                  <a:lnTo>
                    <a:pt x="8435" y="1"/>
                  </a:lnTo>
                  <a:close/>
                </a:path>
              </a:pathLst>
            </a:custGeom>
            <a:solidFill>
              <a:schemeClr val="accent2"/>
            </a:solidFill>
            <a:ln w="152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27"/>
            <p:cNvSpPr/>
            <p:nvPr/>
          </p:nvSpPr>
          <p:spPr>
            <a:xfrm>
              <a:off x="4377799" y="3821051"/>
              <a:ext cx="388401" cy="388401"/>
            </a:xfrm>
            <a:custGeom>
              <a:avLst/>
              <a:gdLst/>
              <a:ahLst/>
              <a:cxnLst/>
              <a:rect l="l" t="t" r="r" b="b"/>
              <a:pathLst>
                <a:path w="13298" h="13298" extrusionOk="0">
                  <a:moveTo>
                    <a:pt x="8435" y="1"/>
                  </a:moveTo>
                  <a:lnTo>
                    <a:pt x="6159" y="2935"/>
                  </a:lnTo>
                  <a:lnTo>
                    <a:pt x="3211" y="684"/>
                  </a:lnTo>
                  <a:lnTo>
                    <a:pt x="3678" y="4366"/>
                  </a:lnTo>
                  <a:lnTo>
                    <a:pt x="0" y="4862"/>
                  </a:lnTo>
                  <a:lnTo>
                    <a:pt x="2934" y="7134"/>
                  </a:lnTo>
                  <a:lnTo>
                    <a:pt x="681" y="10086"/>
                  </a:lnTo>
                  <a:lnTo>
                    <a:pt x="681" y="10086"/>
                  </a:lnTo>
                  <a:lnTo>
                    <a:pt x="4363" y="9618"/>
                  </a:lnTo>
                  <a:lnTo>
                    <a:pt x="4860" y="13297"/>
                  </a:lnTo>
                  <a:lnTo>
                    <a:pt x="7133" y="10363"/>
                  </a:lnTo>
                  <a:lnTo>
                    <a:pt x="10086" y="12616"/>
                  </a:lnTo>
                  <a:lnTo>
                    <a:pt x="9617" y="8932"/>
                  </a:lnTo>
                  <a:lnTo>
                    <a:pt x="13297" y="8438"/>
                  </a:lnTo>
                  <a:lnTo>
                    <a:pt x="10363" y="6164"/>
                  </a:lnTo>
                  <a:lnTo>
                    <a:pt x="12614" y="3212"/>
                  </a:lnTo>
                  <a:lnTo>
                    <a:pt x="12614" y="3212"/>
                  </a:lnTo>
                  <a:lnTo>
                    <a:pt x="8932" y="3680"/>
                  </a:lnTo>
                  <a:lnTo>
                    <a:pt x="8435" y="1"/>
                  </a:ln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8" name="Google Shape;358;p27"/>
          <p:cNvSpPr/>
          <p:nvPr/>
        </p:nvSpPr>
        <p:spPr>
          <a:xfrm>
            <a:off x="5759576" y="3208049"/>
            <a:ext cx="1223729" cy="1259380"/>
          </a:xfrm>
          <a:custGeom>
            <a:avLst/>
            <a:gdLst/>
            <a:ahLst/>
            <a:cxnLst/>
            <a:rect l="l" t="t" r="r" b="b"/>
            <a:pathLst>
              <a:path w="13785" h="14187" extrusionOk="0">
                <a:moveTo>
                  <a:pt x="6896" y="1"/>
                </a:moveTo>
                <a:cubicBezTo>
                  <a:pt x="6443" y="1"/>
                  <a:pt x="5989" y="259"/>
                  <a:pt x="5811" y="779"/>
                </a:cubicBezTo>
                <a:cubicBezTo>
                  <a:pt x="5688" y="1141"/>
                  <a:pt x="5407" y="1393"/>
                  <a:pt x="5079" y="1499"/>
                </a:cubicBezTo>
                <a:cubicBezTo>
                  <a:pt x="4963" y="1536"/>
                  <a:pt x="4842" y="1556"/>
                  <a:pt x="4720" y="1556"/>
                </a:cubicBezTo>
                <a:cubicBezTo>
                  <a:pt x="4494" y="1556"/>
                  <a:pt x="4266" y="1489"/>
                  <a:pt x="4063" y="1347"/>
                </a:cubicBezTo>
                <a:cubicBezTo>
                  <a:pt x="3852" y="1199"/>
                  <a:pt x="3626" y="1133"/>
                  <a:pt x="3407" y="1133"/>
                </a:cubicBezTo>
                <a:cubicBezTo>
                  <a:pt x="3247" y="1133"/>
                  <a:pt x="3090" y="1168"/>
                  <a:pt x="2946" y="1231"/>
                </a:cubicBezTo>
                <a:cubicBezTo>
                  <a:pt x="2452" y="1451"/>
                  <a:pt x="2115" y="2005"/>
                  <a:pt x="2307" y="2626"/>
                </a:cubicBezTo>
                <a:cubicBezTo>
                  <a:pt x="2417" y="2990"/>
                  <a:pt x="2341" y="3357"/>
                  <a:pt x="2138" y="3637"/>
                </a:cubicBezTo>
                <a:cubicBezTo>
                  <a:pt x="1937" y="3918"/>
                  <a:pt x="1609" y="4105"/>
                  <a:pt x="1226" y="4110"/>
                </a:cubicBezTo>
                <a:cubicBezTo>
                  <a:pt x="903" y="4115"/>
                  <a:pt x="635" y="4242"/>
                  <a:pt x="441" y="4431"/>
                </a:cubicBezTo>
                <a:cubicBezTo>
                  <a:pt x="238" y="4634"/>
                  <a:pt x="118" y="4906"/>
                  <a:pt x="97" y="5190"/>
                </a:cubicBezTo>
                <a:cubicBezTo>
                  <a:pt x="72" y="5548"/>
                  <a:pt x="213" y="5920"/>
                  <a:pt x="557" y="6176"/>
                </a:cubicBezTo>
                <a:cubicBezTo>
                  <a:pt x="861" y="6405"/>
                  <a:pt x="1016" y="6751"/>
                  <a:pt x="1016" y="7095"/>
                </a:cubicBezTo>
                <a:cubicBezTo>
                  <a:pt x="1016" y="7439"/>
                  <a:pt x="864" y="7780"/>
                  <a:pt x="557" y="8011"/>
                </a:cubicBezTo>
                <a:cubicBezTo>
                  <a:pt x="90" y="8362"/>
                  <a:pt x="0" y="8923"/>
                  <a:pt x="187" y="9373"/>
                </a:cubicBezTo>
                <a:cubicBezTo>
                  <a:pt x="349" y="9766"/>
                  <a:pt x="721" y="10073"/>
                  <a:pt x="1228" y="10077"/>
                </a:cubicBezTo>
                <a:cubicBezTo>
                  <a:pt x="1529" y="10084"/>
                  <a:pt x="1794" y="10200"/>
                  <a:pt x="1995" y="10384"/>
                </a:cubicBezTo>
                <a:cubicBezTo>
                  <a:pt x="2300" y="10671"/>
                  <a:pt x="2447" y="11121"/>
                  <a:pt x="2309" y="11564"/>
                </a:cubicBezTo>
                <a:cubicBezTo>
                  <a:pt x="2147" y="12086"/>
                  <a:pt x="2360" y="12564"/>
                  <a:pt x="2729" y="12831"/>
                </a:cubicBezTo>
                <a:cubicBezTo>
                  <a:pt x="2924" y="12972"/>
                  <a:pt x="3161" y="13054"/>
                  <a:pt x="3408" y="13054"/>
                </a:cubicBezTo>
                <a:cubicBezTo>
                  <a:pt x="3628" y="13054"/>
                  <a:pt x="3855" y="12989"/>
                  <a:pt x="4066" y="12841"/>
                </a:cubicBezTo>
                <a:cubicBezTo>
                  <a:pt x="4268" y="12696"/>
                  <a:pt x="4498" y="12630"/>
                  <a:pt x="4726" y="12630"/>
                </a:cubicBezTo>
                <a:cubicBezTo>
                  <a:pt x="4764" y="12630"/>
                  <a:pt x="4801" y="12632"/>
                  <a:pt x="4839" y="12635"/>
                </a:cubicBezTo>
                <a:cubicBezTo>
                  <a:pt x="5264" y="12679"/>
                  <a:pt x="5658" y="12958"/>
                  <a:pt x="5811" y="13409"/>
                </a:cubicBezTo>
                <a:cubicBezTo>
                  <a:pt x="5945" y="13799"/>
                  <a:pt x="6233" y="14041"/>
                  <a:pt x="6561" y="14138"/>
                </a:cubicBezTo>
                <a:cubicBezTo>
                  <a:pt x="6670" y="14170"/>
                  <a:pt x="6783" y="14186"/>
                  <a:pt x="6897" y="14186"/>
                </a:cubicBezTo>
                <a:cubicBezTo>
                  <a:pt x="7351" y="14186"/>
                  <a:pt x="7808" y="13928"/>
                  <a:pt x="7983" y="13409"/>
                </a:cubicBezTo>
                <a:cubicBezTo>
                  <a:pt x="8138" y="12961"/>
                  <a:pt x="8526" y="12684"/>
                  <a:pt x="8950" y="12637"/>
                </a:cubicBezTo>
                <a:cubicBezTo>
                  <a:pt x="8989" y="12634"/>
                  <a:pt x="9027" y="12632"/>
                  <a:pt x="9066" y="12632"/>
                </a:cubicBezTo>
                <a:cubicBezTo>
                  <a:pt x="9293" y="12632"/>
                  <a:pt x="9526" y="12697"/>
                  <a:pt x="9731" y="12843"/>
                </a:cubicBezTo>
                <a:cubicBezTo>
                  <a:pt x="9941" y="12992"/>
                  <a:pt x="10169" y="13058"/>
                  <a:pt x="10389" y="13058"/>
                </a:cubicBezTo>
                <a:cubicBezTo>
                  <a:pt x="10751" y="13058"/>
                  <a:pt x="11094" y="12880"/>
                  <a:pt x="11310" y="12598"/>
                </a:cubicBezTo>
                <a:cubicBezTo>
                  <a:pt x="11520" y="12326"/>
                  <a:pt x="11610" y="11959"/>
                  <a:pt x="11487" y="11566"/>
                </a:cubicBezTo>
                <a:cubicBezTo>
                  <a:pt x="11374" y="11199"/>
                  <a:pt x="11453" y="10835"/>
                  <a:pt x="11656" y="10555"/>
                </a:cubicBezTo>
                <a:cubicBezTo>
                  <a:pt x="11857" y="10274"/>
                  <a:pt x="12182" y="10087"/>
                  <a:pt x="12568" y="10082"/>
                </a:cubicBezTo>
                <a:cubicBezTo>
                  <a:pt x="13115" y="10073"/>
                  <a:pt x="13503" y="9720"/>
                  <a:pt x="13644" y="9288"/>
                </a:cubicBezTo>
                <a:cubicBezTo>
                  <a:pt x="13784" y="8854"/>
                  <a:pt x="13678" y="8344"/>
                  <a:pt x="13240" y="8014"/>
                </a:cubicBezTo>
                <a:cubicBezTo>
                  <a:pt x="12933" y="7787"/>
                  <a:pt x="12780" y="7441"/>
                  <a:pt x="12780" y="7097"/>
                </a:cubicBezTo>
                <a:cubicBezTo>
                  <a:pt x="12780" y="6753"/>
                  <a:pt x="12933" y="6411"/>
                  <a:pt x="13240" y="6181"/>
                </a:cubicBezTo>
                <a:cubicBezTo>
                  <a:pt x="13678" y="5853"/>
                  <a:pt x="13784" y="5340"/>
                  <a:pt x="13644" y="4906"/>
                </a:cubicBezTo>
                <a:cubicBezTo>
                  <a:pt x="13505" y="4475"/>
                  <a:pt x="13117" y="4121"/>
                  <a:pt x="12570" y="4115"/>
                </a:cubicBezTo>
                <a:cubicBezTo>
                  <a:pt x="12185" y="4108"/>
                  <a:pt x="11859" y="3921"/>
                  <a:pt x="11658" y="3641"/>
                </a:cubicBezTo>
                <a:cubicBezTo>
                  <a:pt x="11455" y="3364"/>
                  <a:pt x="11379" y="2995"/>
                  <a:pt x="11490" y="2628"/>
                </a:cubicBezTo>
                <a:cubicBezTo>
                  <a:pt x="11651" y="2106"/>
                  <a:pt x="11439" y="1628"/>
                  <a:pt x="11070" y="1361"/>
                </a:cubicBezTo>
                <a:cubicBezTo>
                  <a:pt x="10874" y="1220"/>
                  <a:pt x="10637" y="1138"/>
                  <a:pt x="10391" y="1138"/>
                </a:cubicBezTo>
                <a:cubicBezTo>
                  <a:pt x="10171" y="1138"/>
                  <a:pt x="9944" y="1203"/>
                  <a:pt x="9733" y="1351"/>
                </a:cubicBezTo>
                <a:cubicBezTo>
                  <a:pt x="9530" y="1494"/>
                  <a:pt x="9298" y="1562"/>
                  <a:pt x="9071" y="1562"/>
                </a:cubicBezTo>
                <a:cubicBezTo>
                  <a:pt x="8951" y="1562"/>
                  <a:pt x="8831" y="1543"/>
                  <a:pt x="8717" y="1506"/>
                </a:cubicBezTo>
                <a:cubicBezTo>
                  <a:pt x="8392" y="1397"/>
                  <a:pt x="8110" y="1148"/>
                  <a:pt x="7988" y="783"/>
                </a:cubicBezTo>
                <a:cubicBezTo>
                  <a:pt x="7812" y="264"/>
                  <a:pt x="7351" y="1"/>
                  <a:pt x="6896" y="1"/>
                </a:cubicBezTo>
                <a:close/>
              </a:path>
            </a:pathLst>
          </a:custGeom>
          <a:solidFill>
            <a:srgbClr val="FF5767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9" name="Google Shape;359;p27"/>
          <p:cNvGrpSpPr/>
          <p:nvPr/>
        </p:nvGrpSpPr>
        <p:grpSpPr>
          <a:xfrm rot="-1800044">
            <a:off x="5035913" y="3290894"/>
            <a:ext cx="386210" cy="394339"/>
            <a:chOff x="1347253" y="2662813"/>
            <a:chExt cx="386218" cy="394347"/>
          </a:xfrm>
        </p:grpSpPr>
        <p:sp>
          <p:nvSpPr>
            <p:cNvPr id="360" name="Google Shape;360;p27"/>
            <p:cNvSpPr/>
            <p:nvPr/>
          </p:nvSpPr>
          <p:spPr>
            <a:xfrm>
              <a:off x="1357000" y="2673853"/>
              <a:ext cx="366730" cy="372269"/>
            </a:xfrm>
            <a:custGeom>
              <a:avLst/>
              <a:gdLst/>
              <a:ahLst/>
              <a:cxnLst/>
              <a:rect l="l" t="t" r="r" b="b"/>
              <a:pathLst>
                <a:path w="3820" h="3878" extrusionOk="0">
                  <a:moveTo>
                    <a:pt x="931" y="1"/>
                  </a:moveTo>
                  <a:cubicBezTo>
                    <a:pt x="651" y="1"/>
                    <a:pt x="369" y="177"/>
                    <a:pt x="216" y="424"/>
                  </a:cubicBezTo>
                  <a:cubicBezTo>
                    <a:pt x="19" y="738"/>
                    <a:pt x="1" y="1130"/>
                    <a:pt x="40" y="1499"/>
                  </a:cubicBezTo>
                  <a:cubicBezTo>
                    <a:pt x="116" y="2229"/>
                    <a:pt x="391" y="2919"/>
                    <a:pt x="659" y="3596"/>
                  </a:cubicBezTo>
                  <a:cubicBezTo>
                    <a:pt x="698" y="3690"/>
                    <a:pt x="740" y="3792"/>
                    <a:pt x="830" y="3843"/>
                  </a:cubicBezTo>
                  <a:cubicBezTo>
                    <a:pt x="841" y="3852"/>
                    <a:pt x="855" y="3856"/>
                    <a:pt x="867" y="3859"/>
                  </a:cubicBezTo>
                  <a:cubicBezTo>
                    <a:pt x="901" y="3872"/>
                    <a:pt x="938" y="3877"/>
                    <a:pt x="975" y="3877"/>
                  </a:cubicBezTo>
                  <a:cubicBezTo>
                    <a:pt x="1057" y="3877"/>
                    <a:pt x="1142" y="3852"/>
                    <a:pt x="1220" y="3826"/>
                  </a:cubicBezTo>
                  <a:cubicBezTo>
                    <a:pt x="2055" y="3531"/>
                    <a:pt x="2907" y="3162"/>
                    <a:pt x="3480" y="2481"/>
                  </a:cubicBezTo>
                  <a:cubicBezTo>
                    <a:pt x="3664" y="2261"/>
                    <a:pt x="3819" y="1993"/>
                    <a:pt x="3794" y="1707"/>
                  </a:cubicBezTo>
                  <a:cubicBezTo>
                    <a:pt x="3759" y="1303"/>
                    <a:pt x="3346" y="1005"/>
                    <a:pt x="2942" y="982"/>
                  </a:cubicBezTo>
                  <a:cubicBezTo>
                    <a:pt x="2921" y="981"/>
                    <a:pt x="2900" y="981"/>
                    <a:pt x="2880" y="981"/>
                  </a:cubicBezTo>
                  <a:cubicBezTo>
                    <a:pt x="2547" y="981"/>
                    <a:pt x="2227" y="1118"/>
                    <a:pt x="1938" y="1299"/>
                  </a:cubicBezTo>
                  <a:cubicBezTo>
                    <a:pt x="1875" y="1035"/>
                    <a:pt x="1776" y="784"/>
                    <a:pt x="1647" y="548"/>
                  </a:cubicBezTo>
                  <a:cubicBezTo>
                    <a:pt x="1534" y="341"/>
                    <a:pt x="1384" y="135"/>
                    <a:pt x="1164" y="45"/>
                  </a:cubicBezTo>
                  <a:cubicBezTo>
                    <a:pt x="1089" y="15"/>
                    <a:pt x="1010" y="1"/>
                    <a:pt x="931" y="1"/>
                  </a:cubicBezTo>
                  <a:close/>
                </a:path>
              </a:pathLst>
            </a:custGeom>
            <a:solidFill>
              <a:schemeClr val="accent2"/>
            </a:solidFill>
            <a:ln w="1524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61" name="Google Shape;361;p27"/>
            <p:cNvGrpSpPr/>
            <p:nvPr/>
          </p:nvGrpSpPr>
          <p:grpSpPr>
            <a:xfrm>
              <a:off x="1347253" y="2662813"/>
              <a:ext cx="386218" cy="394347"/>
              <a:chOff x="2108925" y="1532425"/>
              <a:chExt cx="100575" cy="102700"/>
            </a:xfrm>
          </p:grpSpPr>
          <p:sp>
            <p:nvSpPr>
              <p:cNvPr id="362" name="Google Shape;362;p27"/>
              <p:cNvSpPr/>
              <p:nvPr/>
            </p:nvSpPr>
            <p:spPr>
              <a:xfrm>
                <a:off x="2111525" y="1535250"/>
                <a:ext cx="95475" cy="96950"/>
              </a:xfrm>
              <a:custGeom>
                <a:avLst/>
                <a:gdLst/>
                <a:ahLst/>
                <a:cxnLst/>
                <a:rect l="l" t="t" r="r" b="b"/>
                <a:pathLst>
                  <a:path w="3819" h="3878" extrusionOk="0">
                    <a:moveTo>
                      <a:pt x="930" y="0"/>
                    </a:moveTo>
                    <a:cubicBezTo>
                      <a:pt x="650" y="0"/>
                      <a:pt x="366" y="177"/>
                      <a:pt x="213" y="424"/>
                    </a:cubicBezTo>
                    <a:cubicBezTo>
                      <a:pt x="21" y="738"/>
                      <a:pt x="1" y="1130"/>
                      <a:pt x="37" y="1499"/>
                    </a:cubicBezTo>
                    <a:cubicBezTo>
                      <a:pt x="114" y="2224"/>
                      <a:pt x="386" y="2912"/>
                      <a:pt x="656" y="3591"/>
                    </a:cubicBezTo>
                    <a:cubicBezTo>
                      <a:pt x="693" y="3685"/>
                      <a:pt x="737" y="3787"/>
                      <a:pt x="825" y="3840"/>
                    </a:cubicBezTo>
                    <a:cubicBezTo>
                      <a:pt x="841" y="3849"/>
                      <a:pt x="855" y="3854"/>
                      <a:pt x="866" y="3861"/>
                    </a:cubicBezTo>
                    <a:cubicBezTo>
                      <a:pt x="899" y="3873"/>
                      <a:pt x="934" y="3878"/>
                      <a:pt x="970" y="3878"/>
                    </a:cubicBezTo>
                    <a:cubicBezTo>
                      <a:pt x="1052" y="3878"/>
                      <a:pt x="1140" y="3851"/>
                      <a:pt x="1217" y="3824"/>
                    </a:cubicBezTo>
                    <a:cubicBezTo>
                      <a:pt x="2055" y="3531"/>
                      <a:pt x="2907" y="3161"/>
                      <a:pt x="3477" y="2480"/>
                    </a:cubicBezTo>
                    <a:cubicBezTo>
                      <a:pt x="3662" y="2261"/>
                      <a:pt x="3819" y="1993"/>
                      <a:pt x="3791" y="1707"/>
                    </a:cubicBezTo>
                    <a:cubicBezTo>
                      <a:pt x="3756" y="1303"/>
                      <a:pt x="3346" y="1005"/>
                      <a:pt x="2942" y="982"/>
                    </a:cubicBezTo>
                    <a:cubicBezTo>
                      <a:pt x="2919" y="981"/>
                      <a:pt x="2896" y="980"/>
                      <a:pt x="2873" y="980"/>
                    </a:cubicBezTo>
                    <a:cubicBezTo>
                      <a:pt x="2542" y="980"/>
                      <a:pt x="2223" y="1119"/>
                      <a:pt x="1937" y="1296"/>
                    </a:cubicBezTo>
                    <a:cubicBezTo>
                      <a:pt x="1873" y="1035"/>
                      <a:pt x="1776" y="784"/>
                      <a:pt x="1644" y="546"/>
                    </a:cubicBezTo>
                    <a:cubicBezTo>
                      <a:pt x="1533" y="338"/>
                      <a:pt x="1383" y="135"/>
                      <a:pt x="1164" y="45"/>
                    </a:cubicBezTo>
                    <a:cubicBezTo>
                      <a:pt x="1088" y="14"/>
                      <a:pt x="1009" y="0"/>
                      <a:pt x="930" y="0"/>
                    </a:cubicBezTo>
                    <a:close/>
                  </a:path>
                </a:pathLst>
              </a:custGeom>
              <a:solidFill>
                <a:srgbClr val="FF57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" name="Google Shape;363;p27"/>
              <p:cNvSpPr/>
              <p:nvPr/>
            </p:nvSpPr>
            <p:spPr>
              <a:xfrm>
                <a:off x="2108925" y="1532425"/>
                <a:ext cx="100575" cy="102700"/>
              </a:xfrm>
              <a:custGeom>
                <a:avLst/>
                <a:gdLst/>
                <a:ahLst/>
                <a:cxnLst/>
                <a:rect l="l" t="t" r="r" b="b"/>
                <a:pathLst>
                  <a:path w="4023" h="4108" extrusionOk="0">
                    <a:moveTo>
                      <a:pt x="788" y="278"/>
                    </a:moveTo>
                    <a:cubicBezTo>
                      <a:pt x="787" y="279"/>
                      <a:pt x="785" y="280"/>
                      <a:pt x="783" y="280"/>
                    </a:cubicBezTo>
                    <a:lnTo>
                      <a:pt x="783" y="280"/>
                    </a:lnTo>
                    <a:cubicBezTo>
                      <a:pt x="785" y="280"/>
                      <a:pt x="787" y="279"/>
                      <a:pt x="788" y="278"/>
                    </a:cubicBezTo>
                    <a:close/>
                    <a:moveTo>
                      <a:pt x="611" y="383"/>
                    </a:moveTo>
                    <a:cubicBezTo>
                      <a:pt x="608" y="385"/>
                      <a:pt x="606" y="387"/>
                      <a:pt x="603" y="389"/>
                    </a:cubicBezTo>
                    <a:cubicBezTo>
                      <a:pt x="606" y="387"/>
                      <a:pt x="608" y="385"/>
                      <a:pt x="611" y="383"/>
                    </a:cubicBezTo>
                    <a:close/>
                    <a:moveTo>
                      <a:pt x="465" y="533"/>
                    </a:moveTo>
                    <a:cubicBezTo>
                      <a:pt x="463" y="535"/>
                      <a:pt x="462" y="537"/>
                      <a:pt x="460" y="539"/>
                    </a:cubicBezTo>
                    <a:cubicBezTo>
                      <a:pt x="462" y="537"/>
                      <a:pt x="463" y="535"/>
                      <a:pt x="465" y="533"/>
                    </a:cubicBezTo>
                    <a:close/>
                    <a:moveTo>
                      <a:pt x="2820" y="1216"/>
                    </a:moveTo>
                    <a:cubicBezTo>
                      <a:pt x="2818" y="1216"/>
                      <a:pt x="2815" y="1217"/>
                      <a:pt x="2813" y="1217"/>
                    </a:cubicBezTo>
                    <a:lnTo>
                      <a:pt x="2813" y="1217"/>
                    </a:lnTo>
                    <a:cubicBezTo>
                      <a:pt x="2816" y="1217"/>
                      <a:pt x="2818" y="1217"/>
                      <a:pt x="2820" y="1216"/>
                    </a:cubicBezTo>
                    <a:close/>
                    <a:moveTo>
                      <a:pt x="3335" y="1277"/>
                    </a:moveTo>
                    <a:cubicBezTo>
                      <a:pt x="3337" y="1278"/>
                      <a:pt x="3339" y="1279"/>
                      <a:pt x="3341" y="1280"/>
                    </a:cubicBezTo>
                    <a:cubicBezTo>
                      <a:pt x="3339" y="1279"/>
                      <a:pt x="3337" y="1278"/>
                      <a:pt x="3335" y="1277"/>
                    </a:cubicBezTo>
                    <a:close/>
                    <a:moveTo>
                      <a:pt x="3740" y="1647"/>
                    </a:moveTo>
                    <a:cubicBezTo>
                      <a:pt x="3743" y="1652"/>
                      <a:pt x="3745" y="1658"/>
                      <a:pt x="3747" y="1663"/>
                    </a:cubicBezTo>
                    <a:lnTo>
                      <a:pt x="3747" y="1663"/>
                    </a:lnTo>
                    <a:cubicBezTo>
                      <a:pt x="3744" y="1658"/>
                      <a:pt x="3742" y="1652"/>
                      <a:pt x="3740" y="1647"/>
                    </a:cubicBezTo>
                    <a:close/>
                    <a:moveTo>
                      <a:pt x="3785" y="1953"/>
                    </a:moveTo>
                    <a:cubicBezTo>
                      <a:pt x="3785" y="1959"/>
                      <a:pt x="3785" y="1965"/>
                      <a:pt x="3784" y="1970"/>
                    </a:cubicBezTo>
                    <a:cubicBezTo>
                      <a:pt x="3784" y="1964"/>
                      <a:pt x="3785" y="1959"/>
                      <a:pt x="3785" y="1953"/>
                    </a:cubicBezTo>
                    <a:close/>
                    <a:moveTo>
                      <a:pt x="3731" y="2141"/>
                    </a:moveTo>
                    <a:lnTo>
                      <a:pt x="3731" y="2141"/>
                    </a:lnTo>
                    <a:cubicBezTo>
                      <a:pt x="3729" y="2145"/>
                      <a:pt x="3727" y="2150"/>
                      <a:pt x="3725" y="2154"/>
                    </a:cubicBezTo>
                    <a:lnTo>
                      <a:pt x="3725" y="2154"/>
                    </a:lnTo>
                    <a:cubicBezTo>
                      <a:pt x="3728" y="2149"/>
                      <a:pt x="3730" y="2145"/>
                      <a:pt x="3731" y="2141"/>
                    </a:cubicBezTo>
                    <a:close/>
                    <a:moveTo>
                      <a:pt x="3725" y="2154"/>
                    </a:moveTo>
                    <a:cubicBezTo>
                      <a:pt x="3725" y="2156"/>
                      <a:pt x="3724" y="2157"/>
                      <a:pt x="3723" y="2159"/>
                    </a:cubicBezTo>
                    <a:lnTo>
                      <a:pt x="3723" y="2159"/>
                    </a:lnTo>
                    <a:cubicBezTo>
                      <a:pt x="3724" y="2157"/>
                      <a:pt x="3725" y="2156"/>
                      <a:pt x="3725" y="2154"/>
                    </a:cubicBezTo>
                    <a:close/>
                    <a:moveTo>
                      <a:pt x="3558" y="2432"/>
                    </a:moveTo>
                    <a:cubicBezTo>
                      <a:pt x="3555" y="2435"/>
                      <a:pt x="3551" y="2440"/>
                      <a:pt x="3547" y="2446"/>
                    </a:cubicBezTo>
                    <a:lnTo>
                      <a:pt x="3547" y="2446"/>
                    </a:lnTo>
                    <a:cubicBezTo>
                      <a:pt x="3551" y="2441"/>
                      <a:pt x="3554" y="2437"/>
                      <a:pt x="3558" y="2432"/>
                    </a:cubicBezTo>
                    <a:close/>
                    <a:moveTo>
                      <a:pt x="882" y="3681"/>
                    </a:moveTo>
                    <a:lnTo>
                      <a:pt x="882" y="3681"/>
                    </a:lnTo>
                    <a:cubicBezTo>
                      <a:pt x="885" y="3687"/>
                      <a:pt x="888" y="3692"/>
                      <a:pt x="890" y="3698"/>
                    </a:cubicBezTo>
                    <a:lnTo>
                      <a:pt x="890" y="3698"/>
                    </a:lnTo>
                    <a:cubicBezTo>
                      <a:pt x="888" y="3692"/>
                      <a:pt x="885" y="3686"/>
                      <a:pt x="882" y="3681"/>
                    </a:cubicBezTo>
                    <a:close/>
                    <a:moveTo>
                      <a:pt x="972" y="3832"/>
                    </a:moveTo>
                    <a:cubicBezTo>
                      <a:pt x="980" y="3838"/>
                      <a:pt x="987" y="3843"/>
                      <a:pt x="993" y="3849"/>
                    </a:cubicBezTo>
                    <a:cubicBezTo>
                      <a:pt x="986" y="3844"/>
                      <a:pt x="978" y="3838"/>
                      <a:pt x="972" y="3832"/>
                    </a:cubicBezTo>
                    <a:close/>
                    <a:moveTo>
                      <a:pt x="996" y="3852"/>
                    </a:moveTo>
                    <a:lnTo>
                      <a:pt x="996" y="3852"/>
                    </a:lnTo>
                    <a:cubicBezTo>
                      <a:pt x="998" y="3852"/>
                      <a:pt x="1000" y="3853"/>
                      <a:pt x="1003" y="3854"/>
                    </a:cubicBezTo>
                    <a:lnTo>
                      <a:pt x="1003" y="3854"/>
                    </a:lnTo>
                    <a:cubicBezTo>
                      <a:pt x="998" y="3854"/>
                      <a:pt x="996" y="3852"/>
                      <a:pt x="996" y="3852"/>
                    </a:cubicBezTo>
                    <a:close/>
                    <a:moveTo>
                      <a:pt x="1037" y="3868"/>
                    </a:moveTo>
                    <a:cubicBezTo>
                      <a:pt x="1041" y="3868"/>
                      <a:pt x="1044" y="3868"/>
                      <a:pt x="1047" y="3869"/>
                    </a:cubicBezTo>
                    <a:lnTo>
                      <a:pt x="1047" y="3869"/>
                    </a:lnTo>
                    <a:cubicBezTo>
                      <a:pt x="1044" y="3869"/>
                      <a:pt x="1041" y="3868"/>
                      <a:pt x="1037" y="3868"/>
                    </a:cubicBezTo>
                    <a:close/>
                    <a:moveTo>
                      <a:pt x="1034" y="224"/>
                    </a:moveTo>
                    <a:cubicBezTo>
                      <a:pt x="1063" y="224"/>
                      <a:pt x="1091" y="226"/>
                      <a:pt x="1120" y="230"/>
                    </a:cubicBezTo>
                    <a:cubicBezTo>
                      <a:pt x="1109" y="230"/>
                      <a:pt x="1099" y="227"/>
                      <a:pt x="1088" y="227"/>
                    </a:cubicBezTo>
                    <a:cubicBezTo>
                      <a:pt x="1134" y="235"/>
                      <a:pt x="1179" y="245"/>
                      <a:pt x="1225" y="261"/>
                    </a:cubicBezTo>
                    <a:lnTo>
                      <a:pt x="1225" y="261"/>
                    </a:lnTo>
                    <a:cubicBezTo>
                      <a:pt x="1270" y="280"/>
                      <a:pt x="1311" y="303"/>
                      <a:pt x="1349" y="331"/>
                    </a:cubicBezTo>
                    <a:lnTo>
                      <a:pt x="1349" y="331"/>
                    </a:lnTo>
                    <a:cubicBezTo>
                      <a:pt x="1349" y="331"/>
                      <a:pt x="1349" y="331"/>
                      <a:pt x="1349" y="331"/>
                    </a:cubicBezTo>
                    <a:lnTo>
                      <a:pt x="1349" y="331"/>
                    </a:lnTo>
                    <a:cubicBezTo>
                      <a:pt x="1349" y="331"/>
                      <a:pt x="1350" y="332"/>
                      <a:pt x="1350" y="332"/>
                    </a:cubicBezTo>
                    <a:lnTo>
                      <a:pt x="1350" y="332"/>
                    </a:lnTo>
                    <a:cubicBezTo>
                      <a:pt x="1350" y="332"/>
                      <a:pt x="1349" y="331"/>
                      <a:pt x="1349" y="331"/>
                    </a:cubicBezTo>
                    <a:lnTo>
                      <a:pt x="1349" y="331"/>
                    </a:lnTo>
                    <a:cubicBezTo>
                      <a:pt x="1353" y="337"/>
                      <a:pt x="1361" y="342"/>
                      <a:pt x="1369" y="348"/>
                    </a:cubicBezTo>
                    <a:lnTo>
                      <a:pt x="1369" y="348"/>
                    </a:lnTo>
                    <a:cubicBezTo>
                      <a:pt x="1363" y="342"/>
                      <a:pt x="1356" y="337"/>
                      <a:pt x="1350" y="332"/>
                    </a:cubicBezTo>
                    <a:lnTo>
                      <a:pt x="1350" y="332"/>
                    </a:lnTo>
                    <a:cubicBezTo>
                      <a:pt x="1357" y="338"/>
                      <a:pt x="1365" y="343"/>
                      <a:pt x="1372" y="350"/>
                    </a:cubicBezTo>
                    <a:cubicBezTo>
                      <a:pt x="1371" y="349"/>
                      <a:pt x="1370" y="348"/>
                      <a:pt x="1369" y="348"/>
                    </a:cubicBezTo>
                    <a:lnTo>
                      <a:pt x="1369" y="348"/>
                    </a:lnTo>
                    <a:cubicBezTo>
                      <a:pt x="1424" y="393"/>
                      <a:pt x="1474" y="449"/>
                      <a:pt x="1517" y="504"/>
                    </a:cubicBezTo>
                    <a:cubicBezTo>
                      <a:pt x="1513" y="495"/>
                      <a:pt x="1506" y="488"/>
                      <a:pt x="1501" y="481"/>
                    </a:cubicBezTo>
                    <a:lnTo>
                      <a:pt x="1501" y="481"/>
                    </a:lnTo>
                    <a:cubicBezTo>
                      <a:pt x="1619" y="634"/>
                      <a:pt x="1709" y="814"/>
                      <a:pt x="1783" y="991"/>
                    </a:cubicBezTo>
                    <a:cubicBezTo>
                      <a:pt x="1783" y="991"/>
                      <a:pt x="1783" y="991"/>
                      <a:pt x="1783" y="991"/>
                    </a:cubicBezTo>
                    <a:lnTo>
                      <a:pt x="1783" y="991"/>
                    </a:lnTo>
                    <a:cubicBezTo>
                      <a:pt x="1842" y="1135"/>
                      <a:pt x="1889" y="1285"/>
                      <a:pt x="1928" y="1437"/>
                    </a:cubicBezTo>
                    <a:cubicBezTo>
                      <a:pt x="1940" y="1489"/>
                      <a:pt x="1992" y="1525"/>
                      <a:pt x="2045" y="1525"/>
                    </a:cubicBezTo>
                    <a:cubicBezTo>
                      <a:pt x="2065" y="1525"/>
                      <a:pt x="2085" y="1520"/>
                      <a:pt x="2104" y="1508"/>
                    </a:cubicBezTo>
                    <a:cubicBezTo>
                      <a:pt x="2219" y="1437"/>
                      <a:pt x="2337" y="1372"/>
                      <a:pt x="2462" y="1319"/>
                    </a:cubicBezTo>
                    <a:lnTo>
                      <a:pt x="2462" y="1319"/>
                    </a:lnTo>
                    <a:cubicBezTo>
                      <a:pt x="2452" y="1321"/>
                      <a:pt x="2441" y="1326"/>
                      <a:pt x="2434" y="1328"/>
                    </a:cubicBezTo>
                    <a:cubicBezTo>
                      <a:pt x="2555" y="1279"/>
                      <a:pt x="2684" y="1239"/>
                      <a:pt x="2813" y="1217"/>
                    </a:cubicBezTo>
                    <a:lnTo>
                      <a:pt x="2813" y="1217"/>
                    </a:lnTo>
                    <a:cubicBezTo>
                      <a:pt x="2811" y="1217"/>
                      <a:pt x="2810" y="1218"/>
                      <a:pt x="2808" y="1218"/>
                    </a:cubicBezTo>
                    <a:cubicBezTo>
                      <a:pt x="2812" y="1217"/>
                      <a:pt x="2817" y="1216"/>
                      <a:pt x="2822" y="1216"/>
                    </a:cubicBezTo>
                    <a:lnTo>
                      <a:pt x="2822" y="1216"/>
                    </a:lnTo>
                    <a:cubicBezTo>
                      <a:pt x="2821" y="1216"/>
                      <a:pt x="2821" y="1216"/>
                      <a:pt x="2820" y="1216"/>
                    </a:cubicBezTo>
                    <a:lnTo>
                      <a:pt x="2820" y="1216"/>
                    </a:lnTo>
                    <a:cubicBezTo>
                      <a:pt x="2822" y="1216"/>
                      <a:pt x="2823" y="1216"/>
                      <a:pt x="2825" y="1215"/>
                    </a:cubicBezTo>
                    <a:lnTo>
                      <a:pt x="2825" y="1215"/>
                    </a:lnTo>
                    <a:cubicBezTo>
                      <a:pt x="2878" y="1209"/>
                      <a:pt x="2932" y="1205"/>
                      <a:pt x="2987" y="1205"/>
                    </a:cubicBezTo>
                    <a:cubicBezTo>
                      <a:pt x="3030" y="1205"/>
                      <a:pt x="3074" y="1207"/>
                      <a:pt x="3117" y="1213"/>
                    </a:cubicBezTo>
                    <a:cubicBezTo>
                      <a:pt x="3106" y="1213"/>
                      <a:pt x="3096" y="1211"/>
                      <a:pt x="3085" y="1211"/>
                    </a:cubicBezTo>
                    <a:cubicBezTo>
                      <a:pt x="3168" y="1221"/>
                      <a:pt x="3246" y="1242"/>
                      <a:pt x="3323" y="1273"/>
                    </a:cubicBezTo>
                    <a:lnTo>
                      <a:pt x="3323" y="1273"/>
                    </a:lnTo>
                    <a:cubicBezTo>
                      <a:pt x="3400" y="1307"/>
                      <a:pt x="3471" y="1349"/>
                      <a:pt x="3537" y="1398"/>
                    </a:cubicBezTo>
                    <a:cubicBezTo>
                      <a:pt x="3530" y="1393"/>
                      <a:pt x="3521" y="1386"/>
                      <a:pt x="3514" y="1381"/>
                    </a:cubicBezTo>
                    <a:lnTo>
                      <a:pt x="3514" y="1381"/>
                    </a:lnTo>
                    <a:cubicBezTo>
                      <a:pt x="3572" y="1428"/>
                      <a:pt x="3627" y="1478"/>
                      <a:pt x="3673" y="1536"/>
                    </a:cubicBezTo>
                    <a:cubicBezTo>
                      <a:pt x="3669" y="1529"/>
                      <a:pt x="3662" y="1520"/>
                      <a:pt x="3657" y="1513"/>
                    </a:cubicBezTo>
                    <a:lnTo>
                      <a:pt x="3657" y="1513"/>
                    </a:lnTo>
                    <a:cubicBezTo>
                      <a:pt x="3692" y="1561"/>
                      <a:pt x="3723" y="1611"/>
                      <a:pt x="3747" y="1664"/>
                    </a:cubicBezTo>
                    <a:lnTo>
                      <a:pt x="3747" y="1664"/>
                    </a:lnTo>
                    <a:cubicBezTo>
                      <a:pt x="3766" y="1714"/>
                      <a:pt x="3778" y="1766"/>
                      <a:pt x="3787" y="1818"/>
                    </a:cubicBezTo>
                    <a:cubicBezTo>
                      <a:pt x="3787" y="1806"/>
                      <a:pt x="3784" y="1797"/>
                      <a:pt x="3784" y="1785"/>
                    </a:cubicBezTo>
                    <a:lnTo>
                      <a:pt x="3784" y="1785"/>
                    </a:lnTo>
                    <a:cubicBezTo>
                      <a:pt x="3790" y="1835"/>
                      <a:pt x="3789" y="1888"/>
                      <a:pt x="3786" y="1939"/>
                    </a:cubicBezTo>
                    <a:lnTo>
                      <a:pt x="3786" y="1939"/>
                    </a:lnTo>
                    <a:cubicBezTo>
                      <a:pt x="3775" y="2019"/>
                      <a:pt x="3752" y="2095"/>
                      <a:pt x="3720" y="2169"/>
                    </a:cubicBezTo>
                    <a:cubicBezTo>
                      <a:pt x="3720" y="2165"/>
                      <a:pt x="3722" y="2162"/>
                      <a:pt x="3723" y="2159"/>
                    </a:cubicBezTo>
                    <a:lnTo>
                      <a:pt x="3723" y="2159"/>
                    </a:lnTo>
                    <a:cubicBezTo>
                      <a:pt x="3676" y="2263"/>
                      <a:pt x="3612" y="2361"/>
                      <a:pt x="3542" y="2455"/>
                    </a:cubicBezTo>
                    <a:cubicBezTo>
                      <a:pt x="3543" y="2452"/>
                      <a:pt x="3545" y="2449"/>
                      <a:pt x="3547" y="2446"/>
                    </a:cubicBezTo>
                    <a:lnTo>
                      <a:pt x="3547" y="2446"/>
                    </a:lnTo>
                    <a:cubicBezTo>
                      <a:pt x="3394" y="2641"/>
                      <a:pt x="3209" y="2816"/>
                      <a:pt x="3013" y="2967"/>
                    </a:cubicBezTo>
                    <a:cubicBezTo>
                      <a:pt x="3022" y="2963"/>
                      <a:pt x="3029" y="2956"/>
                      <a:pt x="3036" y="2951"/>
                    </a:cubicBezTo>
                    <a:lnTo>
                      <a:pt x="3036" y="2951"/>
                    </a:lnTo>
                    <a:cubicBezTo>
                      <a:pt x="2771" y="3157"/>
                      <a:pt x="2475" y="3323"/>
                      <a:pt x="2171" y="3468"/>
                    </a:cubicBezTo>
                    <a:cubicBezTo>
                      <a:pt x="2083" y="3508"/>
                      <a:pt x="1997" y="3549"/>
                      <a:pt x="1907" y="3586"/>
                    </a:cubicBezTo>
                    <a:cubicBezTo>
                      <a:pt x="1917" y="3584"/>
                      <a:pt x="1928" y="3577"/>
                      <a:pt x="1937" y="3575"/>
                    </a:cubicBezTo>
                    <a:lnTo>
                      <a:pt x="1937" y="3575"/>
                    </a:lnTo>
                    <a:cubicBezTo>
                      <a:pt x="1732" y="3660"/>
                      <a:pt x="1522" y="3738"/>
                      <a:pt x="1310" y="3815"/>
                    </a:cubicBezTo>
                    <a:cubicBezTo>
                      <a:pt x="1245" y="3838"/>
                      <a:pt x="1180" y="3856"/>
                      <a:pt x="1111" y="3868"/>
                    </a:cubicBezTo>
                    <a:cubicBezTo>
                      <a:pt x="1123" y="3868"/>
                      <a:pt x="1132" y="3865"/>
                      <a:pt x="1143" y="3865"/>
                    </a:cubicBezTo>
                    <a:cubicBezTo>
                      <a:pt x="1124" y="3869"/>
                      <a:pt x="1105" y="3871"/>
                      <a:pt x="1086" y="3871"/>
                    </a:cubicBezTo>
                    <a:cubicBezTo>
                      <a:pt x="1076" y="3871"/>
                      <a:pt x="1066" y="3870"/>
                      <a:pt x="1056" y="3870"/>
                    </a:cubicBezTo>
                    <a:lnTo>
                      <a:pt x="1056" y="3870"/>
                    </a:lnTo>
                    <a:cubicBezTo>
                      <a:pt x="1045" y="3867"/>
                      <a:pt x="1033" y="3864"/>
                      <a:pt x="1021" y="3861"/>
                    </a:cubicBezTo>
                    <a:lnTo>
                      <a:pt x="1021" y="3861"/>
                    </a:lnTo>
                    <a:cubicBezTo>
                      <a:pt x="1003" y="3852"/>
                      <a:pt x="986" y="3842"/>
                      <a:pt x="971" y="3832"/>
                    </a:cubicBezTo>
                    <a:lnTo>
                      <a:pt x="971" y="3832"/>
                    </a:lnTo>
                    <a:cubicBezTo>
                      <a:pt x="965" y="3825"/>
                      <a:pt x="958" y="3818"/>
                      <a:pt x="952" y="3811"/>
                    </a:cubicBezTo>
                    <a:lnTo>
                      <a:pt x="952" y="3811"/>
                    </a:lnTo>
                    <a:cubicBezTo>
                      <a:pt x="927" y="3778"/>
                      <a:pt x="907" y="3738"/>
                      <a:pt x="890" y="3698"/>
                    </a:cubicBezTo>
                    <a:lnTo>
                      <a:pt x="890" y="3698"/>
                    </a:lnTo>
                    <a:cubicBezTo>
                      <a:pt x="892" y="3703"/>
                      <a:pt x="893" y="3707"/>
                      <a:pt x="894" y="3711"/>
                    </a:cubicBezTo>
                    <a:cubicBezTo>
                      <a:pt x="843" y="3586"/>
                      <a:pt x="795" y="3459"/>
                      <a:pt x="744" y="3334"/>
                    </a:cubicBezTo>
                    <a:cubicBezTo>
                      <a:pt x="696" y="3207"/>
                      <a:pt x="647" y="3078"/>
                      <a:pt x="601" y="2949"/>
                    </a:cubicBezTo>
                    <a:cubicBezTo>
                      <a:pt x="509" y="2688"/>
                      <a:pt x="425" y="2425"/>
                      <a:pt x="361" y="2157"/>
                    </a:cubicBezTo>
                    <a:cubicBezTo>
                      <a:pt x="326" y="2007"/>
                      <a:pt x="298" y="1855"/>
                      <a:pt x="275" y="1702"/>
                    </a:cubicBezTo>
                    <a:lnTo>
                      <a:pt x="275" y="1702"/>
                    </a:lnTo>
                    <a:cubicBezTo>
                      <a:pt x="275" y="1714"/>
                      <a:pt x="278" y="1723"/>
                      <a:pt x="278" y="1735"/>
                    </a:cubicBezTo>
                    <a:cubicBezTo>
                      <a:pt x="246" y="1511"/>
                      <a:pt x="234" y="1284"/>
                      <a:pt x="262" y="1058"/>
                    </a:cubicBezTo>
                    <a:lnTo>
                      <a:pt x="262" y="1058"/>
                    </a:lnTo>
                    <a:cubicBezTo>
                      <a:pt x="262" y="1058"/>
                      <a:pt x="262" y="1058"/>
                      <a:pt x="262" y="1058"/>
                    </a:cubicBezTo>
                    <a:lnTo>
                      <a:pt x="262" y="1058"/>
                    </a:lnTo>
                    <a:cubicBezTo>
                      <a:pt x="262" y="1058"/>
                      <a:pt x="262" y="1057"/>
                      <a:pt x="262" y="1057"/>
                    </a:cubicBezTo>
                    <a:lnTo>
                      <a:pt x="262" y="1057"/>
                    </a:lnTo>
                    <a:cubicBezTo>
                      <a:pt x="262" y="1057"/>
                      <a:pt x="262" y="1057"/>
                      <a:pt x="262" y="1058"/>
                    </a:cubicBezTo>
                    <a:lnTo>
                      <a:pt x="262" y="1058"/>
                    </a:lnTo>
                    <a:cubicBezTo>
                      <a:pt x="263" y="1054"/>
                      <a:pt x="263" y="1051"/>
                      <a:pt x="264" y="1048"/>
                    </a:cubicBezTo>
                    <a:lnTo>
                      <a:pt x="264" y="1048"/>
                    </a:lnTo>
                    <a:cubicBezTo>
                      <a:pt x="263" y="1051"/>
                      <a:pt x="263" y="1054"/>
                      <a:pt x="262" y="1057"/>
                    </a:cubicBezTo>
                    <a:lnTo>
                      <a:pt x="262" y="1057"/>
                    </a:lnTo>
                    <a:cubicBezTo>
                      <a:pt x="263" y="1052"/>
                      <a:pt x="263" y="1048"/>
                      <a:pt x="264" y="1044"/>
                    </a:cubicBezTo>
                    <a:lnTo>
                      <a:pt x="264" y="1044"/>
                    </a:lnTo>
                    <a:cubicBezTo>
                      <a:pt x="264" y="1045"/>
                      <a:pt x="264" y="1047"/>
                      <a:pt x="264" y="1048"/>
                    </a:cubicBezTo>
                    <a:lnTo>
                      <a:pt x="264" y="1048"/>
                    </a:lnTo>
                    <a:cubicBezTo>
                      <a:pt x="281" y="940"/>
                      <a:pt x="306" y="834"/>
                      <a:pt x="348" y="733"/>
                    </a:cubicBezTo>
                    <a:lnTo>
                      <a:pt x="348" y="733"/>
                    </a:lnTo>
                    <a:cubicBezTo>
                      <a:pt x="347" y="737"/>
                      <a:pt x="345" y="741"/>
                      <a:pt x="345" y="744"/>
                    </a:cubicBezTo>
                    <a:cubicBezTo>
                      <a:pt x="379" y="664"/>
                      <a:pt x="421" y="585"/>
                      <a:pt x="476" y="516"/>
                    </a:cubicBezTo>
                    <a:lnTo>
                      <a:pt x="476" y="516"/>
                    </a:lnTo>
                    <a:cubicBezTo>
                      <a:pt x="472" y="522"/>
                      <a:pt x="468" y="528"/>
                      <a:pt x="465" y="533"/>
                    </a:cubicBezTo>
                    <a:lnTo>
                      <a:pt x="465" y="533"/>
                    </a:lnTo>
                    <a:cubicBezTo>
                      <a:pt x="512" y="473"/>
                      <a:pt x="564" y="420"/>
                      <a:pt x="626" y="373"/>
                    </a:cubicBezTo>
                    <a:lnTo>
                      <a:pt x="626" y="373"/>
                    </a:lnTo>
                    <a:cubicBezTo>
                      <a:pt x="624" y="374"/>
                      <a:pt x="623" y="375"/>
                      <a:pt x="621" y="376"/>
                    </a:cubicBezTo>
                    <a:lnTo>
                      <a:pt x="621" y="376"/>
                    </a:lnTo>
                    <a:cubicBezTo>
                      <a:pt x="673" y="338"/>
                      <a:pt x="725" y="305"/>
                      <a:pt x="783" y="280"/>
                    </a:cubicBezTo>
                    <a:lnTo>
                      <a:pt x="783" y="280"/>
                    </a:lnTo>
                    <a:cubicBezTo>
                      <a:pt x="781" y="281"/>
                      <a:pt x="778" y="282"/>
                      <a:pt x="776" y="283"/>
                    </a:cubicBezTo>
                    <a:cubicBezTo>
                      <a:pt x="781" y="281"/>
                      <a:pt x="787" y="279"/>
                      <a:pt x="792" y="277"/>
                    </a:cubicBezTo>
                    <a:lnTo>
                      <a:pt x="792" y="277"/>
                    </a:lnTo>
                    <a:cubicBezTo>
                      <a:pt x="791" y="277"/>
                      <a:pt x="789" y="278"/>
                      <a:pt x="788" y="278"/>
                    </a:cubicBezTo>
                    <a:lnTo>
                      <a:pt x="788" y="278"/>
                    </a:lnTo>
                    <a:cubicBezTo>
                      <a:pt x="791" y="277"/>
                      <a:pt x="793" y="276"/>
                      <a:pt x="796" y="275"/>
                    </a:cubicBezTo>
                    <a:lnTo>
                      <a:pt x="796" y="275"/>
                    </a:lnTo>
                    <a:cubicBezTo>
                      <a:pt x="854" y="253"/>
                      <a:pt x="915" y="236"/>
                      <a:pt x="979" y="227"/>
                    </a:cubicBezTo>
                    <a:cubicBezTo>
                      <a:pt x="966" y="227"/>
                      <a:pt x="959" y="230"/>
                      <a:pt x="947" y="230"/>
                    </a:cubicBezTo>
                    <a:cubicBezTo>
                      <a:pt x="976" y="226"/>
                      <a:pt x="1005" y="224"/>
                      <a:pt x="1034" y="224"/>
                    </a:cubicBezTo>
                    <a:close/>
                    <a:moveTo>
                      <a:pt x="1027" y="0"/>
                    </a:moveTo>
                    <a:cubicBezTo>
                      <a:pt x="1017" y="0"/>
                      <a:pt x="1006" y="1"/>
                      <a:pt x="996" y="1"/>
                    </a:cubicBezTo>
                    <a:cubicBezTo>
                      <a:pt x="790" y="13"/>
                      <a:pt x="605" y="98"/>
                      <a:pt x="444" y="225"/>
                    </a:cubicBezTo>
                    <a:cubicBezTo>
                      <a:pt x="107" y="493"/>
                      <a:pt x="1" y="943"/>
                      <a:pt x="5" y="1356"/>
                    </a:cubicBezTo>
                    <a:cubicBezTo>
                      <a:pt x="8" y="1582"/>
                      <a:pt x="40" y="1813"/>
                      <a:pt x="84" y="2039"/>
                    </a:cubicBezTo>
                    <a:cubicBezTo>
                      <a:pt x="128" y="2263"/>
                      <a:pt x="188" y="2490"/>
                      <a:pt x="259" y="2709"/>
                    </a:cubicBezTo>
                    <a:cubicBezTo>
                      <a:pt x="328" y="2928"/>
                      <a:pt x="409" y="3145"/>
                      <a:pt x="492" y="3360"/>
                    </a:cubicBezTo>
                    <a:cubicBezTo>
                      <a:pt x="536" y="3468"/>
                      <a:pt x="578" y="3577"/>
                      <a:pt x="619" y="3683"/>
                    </a:cubicBezTo>
                    <a:cubicBezTo>
                      <a:pt x="663" y="3792"/>
                      <a:pt x="700" y="3898"/>
                      <a:pt x="776" y="3988"/>
                    </a:cubicBezTo>
                    <a:cubicBezTo>
                      <a:pt x="822" y="4027"/>
                      <a:pt x="878" y="4062"/>
                      <a:pt x="938" y="4085"/>
                    </a:cubicBezTo>
                    <a:cubicBezTo>
                      <a:pt x="938" y="4085"/>
                      <a:pt x="938" y="4085"/>
                      <a:pt x="938" y="4085"/>
                    </a:cubicBezTo>
                    <a:lnTo>
                      <a:pt x="938" y="4085"/>
                    </a:lnTo>
                    <a:cubicBezTo>
                      <a:pt x="941" y="4086"/>
                      <a:pt x="944" y="4087"/>
                      <a:pt x="948" y="4088"/>
                    </a:cubicBezTo>
                    <a:lnTo>
                      <a:pt x="948" y="4088"/>
                    </a:lnTo>
                    <a:cubicBezTo>
                      <a:pt x="990" y="4102"/>
                      <a:pt x="1034" y="4108"/>
                      <a:pt x="1078" y="4108"/>
                    </a:cubicBezTo>
                    <a:cubicBezTo>
                      <a:pt x="1160" y="4108"/>
                      <a:pt x="1242" y="4088"/>
                      <a:pt x="1316" y="4062"/>
                    </a:cubicBezTo>
                    <a:cubicBezTo>
                      <a:pt x="1418" y="4032"/>
                      <a:pt x="1515" y="3992"/>
                      <a:pt x="1614" y="3955"/>
                    </a:cubicBezTo>
                    <a:cubicBezTo>
                      <a:pt x="1815" y="3879"/>
                      <a:pt x="2014" y="3801"/>
                      <a:pt x="2208" y="3711"/>
                    </a:cubicBezTo>
                    <a:cubicBezTo>
                      <a:pt x="2588" y="3538"/>
                      <a:pt x="2956" y="3325"/>
                      <a:pt x="3274" y="3057"/>
                    </a:cubicBezTo>
                    <a:cubicBezTo>
                      <a:pt x="3433" y="2926"/>
                      <a:pt x="3581" y="2780"/>
                      <a:pt x="3708" y="2619"/>
                    </a:cubicBezTo>
                    <a:cubicBezTo>
                      <a:pt x="3847" y="2443"/>
                      <a:pt x="3971" y="2238"/>
                      <a:pt x="4006" y="2014"/>
                    </a:cubicBezTo>
                    <a:cubicBezTo>
                      <a:pt x="4022" y="1899"/>
                      <a:pt x="4020" y="1785"/>
                      <a:pt x="3987" y="1672"/>
                    </a:cubicBezTo>
                    <a:cubicBezTo>
                      <a:pt x="3962" y="1582"/>
                      <a:pt x="3923" y="1497"/>
                      <a:pt x="3867" y="1421"/>
                    </a:cubicBezTo>
                    <a:cubicBezTo>
                      <a:pt x="3745" y="1254"/>
                      <a:pt x="3579" y="1132"/>
                      <a:pt x="3387" y="1056"/>
                    </a:cubicBezTo>
                    <a:cubicBezTo>
                      <a:pt x="3253" y="1001"/>
                      <a:pt x="3113" y="978"/>
                      <a:pt x="2973" y="978"/>
                    </a:cubicBezTo>
                    <a:cubicBezTo>
                      <a:pt x="2675" y="978"/>
                      <a:pt x="2375" y="1085"/>
                      <a:pt x="2118" y="1229"/>
                    </a:cubicBezTo>
                    <a:cubicBezTo>
                      <a:pt x="2117" y="1230"/>
                      <a:pt x="2116" y="1230"/>
                      <a:pt x="2115" y="1230"/>
                    </a:cubicBezTo>
                    <a:lnTo>
                      <a:pt x="2115" y="1230"/>
                    </a:lnTo>
                    <a:cubicBezTo>
                      <a:pt x="2063" y="1056"/>
                      <a:pt x="1994" y="886"/>
                      <a:pt x="1912" y="724"/>
                    </a:cubicBezTo>
                    <a:cubicBezTo>
                      <a:pt x="1820" y="539"/>
                      <a:pt x="1714" y="352"/>
                      <a:pt x="1559" y="213"/>
                    </a:cubicBezTo>
                    <a:cubicBezTo>
                      <a:pt x="1410" y="82"/>
                      <a:pt x="1225" y="0"/>
                      <a:pt x="1027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" name="Google Shape;364;p27"/>
              <p:cNvSpPr/>
              <p:nvPr/>
            </p:nvSpPr>
            <p:spPr>
              <a:xfrm>
                <a:off x="2128250" y="1564875"/>
                <a:ext cx="13250" cy="48800"/>
              </a:xfrm>
              <a:custGeom>
                <a:avLst/>
                <a:gdLst/>
                <a:ahLst/>
                <a:cxnLst/>
                <a:rect l="l" t="t" r="r" b="b"/>
                <a:pathLst>
                  <a:path w="530" h="1952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75" y="672"/>
                      <a:pt x="255" y="1332"/>
                      <a:pt x="530" y="1951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57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27"/>
              <p:cNvSpPr/>
              <p:nvPr/>
            </p:nvSpPr>
            <p:spPr>
              <a:xfrm>
                <a:off x="2125200" y="1561975"/>
                <a:ext cx="19475" cy="54675"/>
              </a:xfrm>
              <a:custGeom>
                <a:avLst/>
                <a:gdLst/>
                <a:ahLst/>
                <a:cxnLst/>
                <a:rect l="l" t="t" r="r" b="b"/>
                <a:pathLst>
                  <a:path w="779" h="2187" extrusionOk="0">
                    <a:moveTo>
                      <a:pt x="257" y="258"/>
                    </a:moveTo>
                    <a:cubicBezTo>
                      <a:pt x="258" y="262"/>
                      <a:pt x="259" y="267"/>
                      <a:pt x="259" y="271"/>
                    </a:cubicBezTo>
                    <a:cubicBezTo>
                      <a:pt x="259" y="266"/>
                      <a:pt x="258" y="262"/>
                      <a:pt x="257" y="258"/>
                    </a:cubicBezTo>
                    <a:close/>
                    <a:moveTo>
                      <a:pt x="128" y="1"/>
                    </a:moveTo>
                    <a:cubicBezTo>
                      <a:pt x="127" y="1"/>
                      <a:pt x="125" y="1"/>
                      <a:pt x="123" y="1"/>
                    </a:cubicBezTo>
                    <a:cubicBezTo>
                      <a:pt x="91" y="1"/>
                      <a:pt x="58" y="12"/>
                      <a:pt x="40" y="36"/>
                    </a:cubicBezTo>
                    <a:cubicBezTo>
                      <a:pt x="19" y="52"/>
                      <a:pt x="1" y="84"/>
                      <a:pt x="5" y="116"/>
                    </a:cubicBezTo>
                    <a:cubicBezTo>
                      <a:pt x="33" y="386"/>
                      <a:pt x="79" y="659"/>
                      <a:pt x="144" y="927"/>
                    </a:cubicBezTo>
                    <a:cubicBezTo>
                      <a:pt x="204" y="1187"/>
                      <a:pt x="278" y="1441"/>
                      <a:pt x="370" y="1688"/>
                    </a:cubicBezTo>
                    <a:cubicBezTo>
                      <a:pt x="425" y="1836"/>
                      <a:pt x="483" y="1984"/>
                      <a:pt x="550" y="2127"/>
                    </a:cubicBezTo>
                    <a:cubicBezTo>
                      <a:pt x="562" y="2152"/>
                      <a:pt x="596" y="2173"/>
                      <a:pt x="622" y="2182"/>
                    </a:cubicBezTo>
                    <a:cubicBezTo>
                      <a:pt x="631" y="2185"/>
                      <a:pt x="641" y="2187"/>
                      <a:pt x="651" y="2187"/>
                    </a:cubicBezTo>
                    <a:cubicBezTo>
                      <a:pt x="674" y="2187"/>
                      <a:pt x="697" y="2180"/>
                      <a:pt x="714" y="2171"/>
                    </a:cubicBezTo>
                    <a:cubicBezTo>
                      <a:pt x="739" y="2152"/>
                      <a:pt x="762" y="2129"/>
                      <a:pt x="769" y="2099"/>
                    </a:cubicBezTo>
                    <a:cubicBezTo>
                      <a:pt x="779" y="2067"/>
                      <a:pt x="772" y="2037"/>
                      <a:pt x="758" y="2007"/>
                    </a:cubicBezTo>
                    <a:cubicBezTo>
                      <a:pt x="742" y="1973"/>
                      <a:pt x="728" y="1940"/>
                      <a:pt x="713" y="1908"/>
                    </a:cubicBezTo>
                    <a:lnTo>
                      <a:pt x="713" y="1908"/>
                    </a:lnTo>
                    <a:cubicBezTo>
                      <a:pt x="714" y="1912"/>
                      <a:pt x="715" y="1916"/>
                      <a:pt x="716" y="1919"/>
                    </a:cubicBezTo>
                    <a:cubicBezTo>
                      <a:pt x="712" y="1910"/>
                      <a:pt x="709" y="1901"/>
                      <a:pt x="705" y="1892"/>
                    </a:cubicBezTo>
                    <a:lnTo>
                      <a:pt x="705" y="1892"/>
                    </a:lnTo>
                    <a:cubicBezTo>
                      <a:pt x="708" y="1897"/>
                      <a:pt x="710" y="1903"/>
                      <a:pt x="713" y="1908"/>
                    </a:cubicBezTo>
                    <a:lnTo>
                      <a:pt x="713" y="1908"/>
                    </a:lnTo>
                    <a:cubicBezTo>
                      <a:pt x="710" y="1902"/>
                      <a:pt x="708" y="1896"/>
                      <a:pt x="705" y="1892"/>
                    </a:cubicBezTo>
                    <a:lnTo>
                      <a:pt x="705" y="1892"/>
                    </a:lnTo>
                    <a:cubicBezTo>
                      <a:pt x="705" y="1892"/>
                      <a:pt x="705" y="1892"/>
                      <a:pt x="705" y="1892"/>
                    </a:cubicBezTo>
                    <a:lnTo>
                      <a:pt x="705" y="1892"/>
                    </a:lnTo>
                    <a:cubicBezTo>
                      <a:pt x="705" y="1892"/>
                      <a:pt x="705" y="1892"/>
                      <a:pt x="705" y="1892"/>
                    </a:cubicBezTo>
                    <a:lnTo>
                      <a:pt x="705" y="1892"/>
                    </a:lnTo>
                    <a:cubicBezTo>
                      <a:pt x="705" y="1892"/>
                      <a:pt x="705" y="1892"/>
                      <a:pt x="705" y="1892"/>
                    </a:cubicBezTo>
                    <a:lnTo>
                      <a:pt x="705" y="1892"/>
                    </a:lnTo>
                    <a:cubicBezTo>
                      <a:pt x="622" y="1690"/>
                      <a:pt x="547" y="1485"/>
                      <a:pt x="483" y="1280"/>
                    </a:cubicBezTo>
                    <a:cubicBezTo>
                      <a:pt x="416" y="1063"/>
                      <a:pt x="363" y="844"/>
                      <a:pt x="319" y="622"/>
                    </a:cubicBezTo>
                    <a:cubicBezTo>
                      <a:pt x="295" y="500"/>
                      <a:pt x="275" y="377"/>
                      <a:pt x="257" y="255"/>
                    </a:cubicBezTo>
                    <a:lnTo>
                      <a:pt x="257" y="255"/>
                    </a:lnTo>
                    <a:cubicBezTo>
                      <a:pt x="257" y="256"/>
                      <a:pt x="257" y="257"/>
                      <a:pt x="257" y="258"/>
                    </a:cubicBezTo>
                    <a:lnTo>
                      <a:pt x="257" y="258"/>
                    </a:lnTo>
                    <a:cubicBezTo>
                      <a:pt x="251" y="212"/>
                      <a:pt x="243" y="167"/>
                      <a:pt x="241" y="119"/>
                    </a:cubicBezTo>
                    <a:cubicBezTo>
                      <a:pt x="238" y="86"/>
                      <a:pt x="229" y="59"/>
                      <a:pt x="206" y="36"/>
                    </a:cubicBezTo>
                    <a:cubicBezTo>
                      <a:pt x="187" y="16"/>
                      <a:pt x="155" y="1"/>
                      <a:pt x="12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366;p27"/>
              <p:cNvSpPr/>
              <p:nvPr/>
            </p:nvSpPr>
            <p:spPr>
              <a:xfrm>
                <a:off x="2132425" y="1553100"/>
                <a:ext cx="425" cy="250"/>
              </a:xfrm>
              <a:custGeom>
                <a:avLst/>
                <a:gdLst/>
                <a:ahLst/>
                <a:cxnLst/>
                <a:rect l="l" t="t" r="r" b="b"/>
                <a:pathLst>
                  <a:path w="17" h="10" extrusionOk="0">
                    <a:moveTo>
                      <a:pt x="0" y="0"/>
                    </a:moveTo>
                    <a:lnTo>
                      <a:pt x="8" y="5"/>
                    </a:lnTo>
                    <a:cubicBezTo>
                      <a:pt x="6" y="3"/>
                      <a:pt x="4" y="2"/>
                      <a:pt x="0" y="0"/>
                    </a:cubicBezTo>
                    <a:close/>
                    <a:moveTo>
                      <a:pt x="8" y="5"/>
                    </a:moveTo>
                    <a:cubicBezTo>
                      <a:pt x="11" y="7"/>
                      <a:pt x="13" y="9"/>
                      <a:pt x="16" y="10"/>
                    </a:cubicBezTo>
                    <a:lnTo>
                      <a:pt x="8" y="5"/>
                    </a:lnTo>
                    <a:close/>
                  </a:path>
                </a:pathLst>
              </a:custGeom>
              <a:solidFill>
                <a:srgbClr val="FF57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" name="Google Shape;367;p27"/>
              <p:cNvSpPr/>
              <p:nvPr/>
            </p:nvSpPr>
            <p:spPr>
              <a:xfrm>
                <a:off x="2129425" y="1550125"/>
                <a:ext cx="6375" cy="6200"/>
              </a:xfrm>
              <a:custGeom>
                <a:avLst/>
                <a:gdLst/>
                <a:ahLst/>
                <a:cxnLst/>
                <a:rect l="l" t="t" r="r" b="b"/>
                <a:pathLst>
                  <a:path w="255" h="248" extrusionOk="0">
                    <a:moveTo>
                      <a:pt x="116" y="0"/>
                    </a:moveTo>
                    <a:cubicBezTo>
                      <a:pt x="107" y="0"/>
                      <a:pt x="98" y="1"/>
                      <a:pt x="90" y="4"/>
                    </a:cubicBezTo>
                    <a:cubicBezTo>
                      <a:pt x="74" y="6"/>
                      <a:pt x="60" y="16"/>
                      <a:pt x="49" y="25"/>
                    </a:cubicBezTo>
                    <a:cubicBezTo>
                      <a:pt x="37" y="34"/>
                      <a:pt x="26" y="46"/>
                      <a:pt x="16" y="59"/>
                    </a:cubicBezTo>
                    <a:cubicBezTo>
                      <a:pt x="14" y="69"/>
                      <a:pt x="9" y="80"/>
                      <a:pt x="5" y="87"/>
                    </a:cubicBezTo>
                    <a:cubicBezTo>
                      <a:pt x="0" y="108"/>
                      <a:pt x="0" y="131"/>
                      <a:pt x="5" y="152"/>
                    </a:cubicBezTo>
                    <a:cubicBezTo>
                      <a:pt x="9" y="161"/>
                      <a:pt x="14" y="173"/>
                      <a:pt x="16" y="179"/>
                    </a:cubicBezTo>
                    <a:cubicBezTo>
                      <a:pt x="28" y="198"/>
                      <a:pt x="44" y="212"/>
                      <a:pt x="60" y="223"/>
                    </a:cubicBezTo>
                    <a:cubicBezTo>
                      <a:pt x="67" y="226"/>
                      <a:pt x="69" y="230"/>
                      <a:pt x="74" y="233"/>
                    </a:cubicBezTo>
                    <a:cubicBezTo>
                      <a:pt x="90" y="242"/>
                      <a:pt x="104" y="246"/>
                      <a:pt x="118" y="246"/>
                    </a:cubicBezTo>
                    <a:cubicBezTo>
                      <a:pt x="124" y="247"/>
                      <a:pt x="130" y="248"/>
                      <a:pt x="137" y="248"/>
                    </a:cubicBezTo>
                    <a:cubicBezTo>
                      <a:pt x="146" y="248"/>
                      <a:pt x="156" y="247"/>
                      <a:pt x="164" y="244"/>
                    </a:cubicBezTo>
                    <a:cubicBezTo>
                      <a:pt x="178" y="242"/>
                      <a:pt x="194" y="233"/>
                      <a:pt x="206" y="223"/>
                    </a:cubicBezTo>
                    <a:cubicBezTo>
                      <a:pt x="217" y="214"/>
                      <a:pt x="229" y="203"/>
                      <a:pt x="236" y="189"/>
                    </a:cubicBezTo>
                    <a:cubicBezTo>
                      <a:pt x="240" y="179"/>
                      <a:pt x="245" y="168"/>
                      <a:pt x="247" y="161"/>
                    </a:cubicBezTo>
                    <a:cubicBezTo>
                      <a:pt x="254" y="140"/>
                      <a:pt x="254" y="117"/>
                      <a:pt x="247" y="96"/>
                    </a:cubicBezTo>
                    <a:cubicBezTo>
                      <a:pt x="245" y="87"/>
                      <a:pt x="240" y="76"/>
                      <a:pt x="236" y="69"/>
                    </a:cubicBezTo>
                    <a:cubicBezTo>
                      <a:pt x="229" y="50"/>
                      <a:pt x="213" y="36"/>
                      <a:pt x="194" y="25"/>
                    </a:cubicBezTo>
                    <a:cubicBezTo>
                      <a:pt x="187" y="22"/>
                      <a:pt x="185" y="18"/>
                      <a:pt x="178" y="16"/>
                    </a:cubicBezTo>
                    <a:cubicBezTo>
                      <a:pt x="164" y="6"/>
                      <a:pt x="150" y="2"/>
                      <a:pt x="136" y="2"/>
                    </a:cubicBezTo>
                    <a:cubicBezTo>
                      <a:pt x="130" y="1"/>
                      <a:pt x="123" y="0"/>
                      <a:pt x="116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68" name="Google Shape;368;p27"/>
          <p:cNvSpPr/>
          <p:nvPr/>
        </p:nvSpPr>
        <p:spPr>
          <a:xfrm>
            <a:off x="7248050" y="1788051"/>
            <a:ext cx="1585122" cy="1585122"/>
          </a:xfrm>
          <a:custGeom>
            <a:avLst/>
            <a:gdLst/>
            <a:ahLst/>
            <a:cxnLst/>
            <a:rect l="l" t="t" r="r" b="b"/>
            <a:pathLst>
              <a:path w="13298" h="13298" extrusionOk="0">
                <a:moveTo>
                  <a:pt x="8435" y="1"/>
                </a:moveTo>
                <a:lnTo>
                  <a:pt x="6159" y="2935"/>
                </a:lnTo>
                <a:lnTo>
                  <a:pt x="3211" y="684"/>
                </a:lnTo>
                <a:lnTo>
                  <a:pt x="3678" y="4366"/>
                </a:lnTo>
                <a:lnTo>
                  <a:pt x="0" y="4862"/>
                </a:lnTo>
                <a:lnTo>
                  <a:pt x="2934" y="7134"/>
                </a:lnTo>
                <a:lnTo>
                  <a:pt x="681" y="10086"/>
                </a:lnTo>
                <a:lnTo>
                  <a:pt x="681" y="10086"/>
                </a:lnTo>
                <a:lnTo>
                  <a:pt x="4363" y="9618"/>
                </a:lnTo>
                <a:lnTo>
                  <a:pt x="4860" y="13297"/>
                </a:lnTo>
                <a:lnTo>
                  <a:pt x="7133" y="10363"/>
                </a:lnTo>
                <a:lnTo>
                  <a:pt x="10086" y="12616"/>
                </a:lnTo>
                <a:lnTo>
                  <a:pt x="9617" y="8932"/>
                </a:lnTo>
                <a:lnTo>
                  <a:pt x="13297" y="8438"/>
                </a:lnTo>
                <a:lnTo>
                  <a:pt x="10363" y="6164"/>
                </a:lnTo>
                <a:lnTo>
                  <a:pt x="12614" y="3212"/>
                </a:lnTo>
                <a:lnTo>
                  <a:pt x="12614" y="3212"/>
                </a:lnTo>
                <a:lnTo>
                  <a:pt x="8932" y="3680"/>
                </a:lnTo>
                <a:lnTo>
                  <a:pt x="8435" y="1"/>
                </a:lnTo>
                <a:close/>
              </a:path>
            </a:pathLst>
          </a:custGeom>
          <a:solidFill>
            <a:srgbClr val="5A8DFF">
              <a:alpha val="422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27"/>
          <p:cNvSpPr txBox="1">
            <a:spLocks noGrp="1"/>
          </p:cNvSpPr>
          <p:nvPr>
            <p:ph type="subTitle" idx="1"/>
          </p:nvPr>
        </p:nvSpPr>
        <p:spPr>
          <a:xfrm>
            <a:off x="713275" y="3341850"/>
            <a:ext cx="2937600" cy="8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 dirty="0">
                <a:solidFill>
                  <a:schemeClr val="dk2"/>
                </a:solidFill>
              </a:rPr>
              <a:t>Profesor Mario Mujica</a:t>
            </a:r>
            <a:endParaRPr dirty="0">
              <a:solidFill>
                <a:schemeClr val="dk2"/>
              </a:solidFill>
            </a:endParaRPr>
          </a:p>
        </p:txBody>
      </p:sp>
      <p:grpSp>
        <p:nvGrpSpPr>
          <p:cNvPr id="370" name="Google Shape;370;p27"/>
          <p:cNvGrpSpPr/>
          <p:nvPr/>
        </p:nvGrpSpPr>
        <p:grpSpPr>
          <a:xfrm>
            <a:off x="6307874" y="2268774"/>
            <a:ext cx="2436098" cy="2259036"/>
            <a:chOff x="2880150" y="2646975"/>
            <a:chExt cx="3915297" cy="3630140"/>
          </a:xfrm>
        </p:grpSpPr>
        <p:sp>
          <p:nvSpPr>
            <p:cNvPr id="371" name="Google Shape;371;p27"/>
            <p:cNvSpPr/>
            <p:nvPr/>
          </p:nvSpPr>
          <p:spPr>
            <a:xfrm>
              <a:off x="2880975" y="2646975"/>
              <a:ext cx="3913648" cy="3630140"/>
            </a:xfrm>
            <a:custGeom>
              <a:avLst/>
              <a:gdLst/>
              <a:ahLst/>
              <a:cxnLst/>
              <a:rect l="l" t="t" r="r" b="b"/>
              <a:pathLst>
                <a:path w="26787" h="24799" extrusionOk="0">
                  <a:moveTo>
                    <a:pt x="13256" y="0"/>
                  </a:moveTo>
                  <a:cubicBezTo>
                    <a:pt x="10569" y="0"/>
                    <a:pt x="8390" y="363"/>
                    <a:pt x="8390" y="811"/>
                  </a:cubicBezTo>
                  <a:cubicBezTo>
                    <a:pt x="8390" y="841"/>
                    <a:pt x="8401" y="873"/>
                    <a:pt x="8424" y="905"/>
                  </a:cubicBezTo>
                  <a:lnTo>
                    <a:pt x="8390" y="896"/>
                  </a:lnTo>
                  <a:lnTo>
                    <a:pt x="8390" y="2067"/>
                  </a:lnTo>
                  <a:cubicBezTo>
                    <a:pt x="8390" y="2277"/>
                    <a:pt x="8457" y="2475"/>
                    <a:pt x="8575" y="2639"/>
                  </a:cubicBezTo>
                  <a:cubicBezTo>
                    <a:pt x="8692" y="2801"/>
                    <a:pt x="8861" y="2928"/>
                    <a:pt x="9059" y="2995"/>
                  </a:cubicBezTo>
                  <a:cubicBezTo>
                    <a:pt x="9154" y="3027"/>
                    <a:pt x="9258" y="3055"/>
                    <a:pt x="9378" y="3087"/>
                  </a:cubicBezTo>
                  <a:lnTo>
                    <a:pt x="9378" y="4647"/>
                  </a:lnTo>
                  <a:cubicBezTo>
                    <a:pt x="9378" y="4647"/>
                    <a:pt x="7178" y="5322"/>
                    <a:pt x="7178" y="7644"/>
                  </a:cubicBezTo>
                  <a:lnTo>
                    <a:pt x="7178" y="12115"/>
                  </a:lnTo>
                  <a:lnTo>
                    <a:pt x="6072" y="12877"/>
                  </a:lnTo>
                  <a:lnTo>
                    <a:pt x="5103" y="11058"/>
                  </a:lnTo>
                  <a:cubicBezTo>
                    <a:pt x="5172" y="10827"/>
                    <a:pt x="5100" y="10566"/>
                    <a:pt x="4849" y="10414"/>
                  </a:cubicBezTo>
                  <a:cubicBezTo>
                    <a:pt x="4830" y="10402"/>
                    <a:pt x="4812" y="10393"/>
                    <a:pt x="4791" y="10384"/>
                  </a:cubicBezTo>
                  <a:cubicBezTo>
                    <a:pt x="4881" y="10232"/>
                    <a:pt x="4950" y="10068"/>
                    <a:pt x="4999" y="9897"/>
                  </a:cubicBezTo>
                  <a:cubicBezTo>
                    <a:pt x="5123" y="9465"/>
                    <a:pt x="5195" y="8994"/>
                    <a:pt x="5054" y="8558"/>
                  </a:cubicBezTo>
                  <a:cubicBezTo>
                    <a:pt x="5026" y="8475"/>
                    <a:pt x="4973" y="8394"/>
                    <a:pt x="4892" y="8357"/>
                  </a:cubicBezTo>
                  <a:cubicBezTo>
                    <a:pt x="4859" y="8342"/>
                    <a:pt x="4825" y="8336"/>
                    <a:pt x="4790" y="8336"/>
                  </a:cubicBezTo>
                  <a:cubicBezTo>
                    <a:pt x="4640" y="8336"/>
                    <a:pt x="4483" y="8458"/>
                    <a:pt x="4410" y="8574"/>
                  </a:cubicBezTo>
                  <a:cubicBezTo>
                    <a:pt x="4290" y="8768"/>
                    <a:pt x="4246" y="8976"/>
                    <a:pt x="4068" y="9112"/>
                  </a:cubicBezTo>
                  <a:cubicBezTo>
                    <a:pt x="4013" y="9151"/>
                    <a:pt x="3946" y="9181"/>
                    <a:pt x="3863" y="9191"/>
                  </a:cubicBezTo>
                  <a:cubicBezTo>
                    <a:pt x="3836" y="9193"/>
                    <a:pt x="3809" y="9194"/>
                    <a:pt x="3782" y="9194"/>
                  </a:cubicBezTo>
                  <a:cubicBezTo>
                    <a:pt x="3253" y="9194"/>
                    <a:pt x="2817" y="8707"/>
                    <a:pt x="2482" y="8364"/>
                  </a:cubicBezTo>
                  <a:cubicBezTo>
                    <a:pt x="2365" y="8243"/>
                    <a:pt x="2246" y="8180"/>
                    <a:pt x="2117" y="8180"/>
                  </a:cubicBezTo>
                  <a:cubicBezTo>
                    <a:pt x="2028" y="8180"/>
                    <a:pt x="1934" y="8210"/>
                    <a:pt x="1834" y="8272"/>
                  </a:cubicBezTo>
                  <a:cubicBezTo>
                    <a:pt x="1725" y="8339"/>
                    <a:pt x="1674" y="8503"/>
                    <a:pt x="1755" y="8604"/>
                  </a:cubicBezTo>
                  <a:cubicBezTo>
                    <a:pt x="1755" y="8604"/>
                    <a:pt x="1602" y="8484"/>
                    <a:pt x="1405" y="8484"/>
                  </a:cubicBezTo>
                  <a:cubicBezTo>
                    <a:pt x="1332" y="8484"/>
                    <a:pt x="1253" y="8501"/>
                    <a:pt x="1173" y="8546"/>
                  </a:cubicBezTo>
                  <a:cubicBezTo>
                    <a:pt x="878" y="8715"/>
                    <a:pt x="1104" y="9082"/>
                    <a:pt x="1104" y="9082"/>
                  </a:cubicBezTo>
                  <a:cubicBezTo>
                    <a:pt x="1104" y="9082"/>
                    <a:pt x="917" y="8928"/>
                    <a:pt x="721" y="8928"/>
                  </a:cubicBezTo>
                  <a:cubicBezTo>
                    <a:pt x="629" y="8928"/>
                    <a:pt x="535" y="8962"/>
                    <a:pt x="458" y="9064"/>
                  </a:cubicBezTo>
                  <a:cubicBezTo>
                    <a:pt x="218" y="9375"/>
                    <a:pt x="532" y="9622"/>
                    <a:pt x="532" y="9622"/>
                  </a:cubicBezTo>
                  <a:cubicBezTo>
                    <a:pt x="532" y="9622"/>
                    <a:pt x="493" y="9603"/>
                    <a:pt x="434" y="9603"/>
                  </a:cubicBezTo>
                  <a:cubicBezTo>
                    <a:pt x="352" y="9603"/>
                    <a:pt x="233" y="9640"/>
                    <a:pt x="128" y="9816"/>
                  </a:cubicBezTo>
                  <a:cubicBezTo>
                    <a:pt x="1" y="10033"/>
                    <a:pt x="301" y="10347"/>
                    <a:pt x="435" y="10488"/>
                  </a:cubicBezTo>
                  <a:cubicBezTo>
                    <a:pt x="786" y="10862"/>
                    <a:pt x="1245" y="11155"/>
                    <a:pt x="1741" y="11294"/>
                  </a:cubicBezTo>
                  <a:cubicBezTo>
                    <a:pt x="1887" y="11335"/>
                    <a:pt x="2032" y="11365"/>
                    <a:pt x="2187" y="11388"/>
                  </a:cubicBezTo>
                  <a:cubicBezTo>
                    <a:pt x="2095" y="11504"/>
                    <a:pt x="2076" y="11663"/>
                    <a:pt x="2113" y="11808"/>
                  </a:cubicBezTo>
                  <a:cubicBezTo>
                    <a:pt x="2187" y="12074"/>
                    <a:pt x="2379" y="12205"/>
                    <a:pt x="2616" y="12261"/>
                  </a:cubicBezTo>
                  <a:lnTo>
                    <a:pt x="4036" y="14869"/>
                  </a:lnTo>
                  <a:cubicBezTo>
                    <a:pt x="4036" y="14869"/>
                    <a:pt x="4713" y="16043"/>
                    <a:pt x="5886" y="16043"/>
                  </a:cubicBezTo>
                  <a:cubicBezTo>
                    <a:pt x="6268" y="16043"/>
                    <a:pt x="6703" y="15918"/>
                    <a:pt x="7185" y="15587"/>
                  </a:cubicBezTo>
                  <a:lnTo>
                    <a:pt x="7185" y="16275"/>
                  </a:lnTo>
                  <a:cubicBezTo>
                    <a:pt x="7185" y="16275"/>
                    <a:pt x="7169" y="16571"/>
                    <a:pt x="7284" y="16979"/>
                  </a:cubicBezTo>
                  <a:cubicBezTo>
                    <a:pt x="7236" y="17019"/>
                    <a:pt x="7215" y="17042"/>
                    <a:pt x="7215" y="17042"/>
                  </a:cubicBezTo>
                  <a:lnTo>
                    <a:pt x="7305" y="17042"/>
                  </a:lnTo>
                  <a:cubicBezTo>
                    <a:pt x="7496" y="17649"/>
                    <a:pt x="7984" y="18461"/>
                    <a:pt x="9223" y="18889"/>
                  </a:cubicBezTo>
                  <a:cubicBezTo>
                    <a:pt x="9286" y="18909"/>
                    <a:pt x="9346" y="18930"/>
                    <a:pt x="9408" y="18949"/>
                  </a:cubicBezTo>
                  <a:lnTo>
                    <a:pt x="9408" y="20558"/>
                  </a:lnTo>
                  <a:cubicBezTo>
                    <a:pt x="9389" y="20922"/>
                    <a:pt x="9253" y="21684"/>
                    <a:pt x="8478" y="21991"/>
                  </a:cubicBezTo>
                  <a:cubicBezTo>
                    <a:pt x="8473" y="21991"/>
                    <a:pt x="8471" y="21989"/>
                    <a:pt x="8468" y="21989"/>
                  </a:cubicBezTo>
                  <a:lnTo>
                    <a:pt x="8473" y="21991"/>
                  </a:lnTo>
                  <a:cubicBezTo>
                    <a:pt x="8436" y="22005"/>
                    <a:pt x="8399" y="22019"/>
                    <a:pt x="8358" y="22030"/>
                  </a:cubicBezTo>
                  <a:cubicBezTo>
                    <a:pt x="7556" y="22280"/>
                    <a:pt x="7023" y="22594"/>
                    <a:pt x="7023" y="23559"/>
                  </a:cubicBezTo>
                  <a:cubicBezTo>
                    <a:pt x="7023" y="24293"/>
                    <a:pt x="7279" y="24798"/>
                    <a:pt x="8074" y="24798"/>
                  </a:cubicBezTo>
                  <a:lnTo>
                    <a:pt x="11968" y="24798"/>
                  </a:lnTo>
                  <a:cubicBezTo>
                    <a:pt x="11968" y="24798"/>
                    <a:pt x="12704" y="24798"/>
                    <a:pt x="12651" y="23762"/>
                  </a:cubicBezTo>
                  <a:cubicBezTo>
                    <a:pt x="12529" y="21222"/>
                    <a:pt x="12529" y="20703"/>
                    <a:pt x="12529" y="20703"/>
                  </a:cubicBezTo>
                  <a:cubicBezTo>
                    <a:pt x="12529" y="20703"/>
                    <a:pt x="12522" y="20708"/>
                    <a:pt x="12511" y="20708"/>
                  </a:cubicBezTo>
                  <a:lnTo>
                    <a:pt x="12511" y="19473"/>
                  </a:lnTo>
                  <a:cubicBezTo>
                    <a:pt x="12822" y="19489"/>
                    <a:pt x="13097" y="19498"/>
                    <a:pt x="13318" y="19498"/>
                  </a:cubicBezTo>
                  <a:cubicBezTo>
                    <a:pt x="13471" y="19498"/>
                    <a:pt x="13651" y="19491"/>
                    <a:pt x="13849" y="19486"/>
                  </a:cubicBezTo>
                  <a:lnTo>
                    <a:pt x="13849" y="20708"/>
                  </a:lnTo>
                  <a:cubicBezTo>
                    <a:pt x="13847" y="20708"/>
                    <a:pt x="13845" y="20703"/>
                    <a:pt x="13845" y="20703"/>
                  </a:cubicBezTo>
                  <a:cubicBezTo>
                    <a:pt x="13845" y="20703"/>
                    <a:pt x="13845" y="21220"/>
                    <a:pt x="13720" y="23762"/>
                  </a:cubicBezTo>
                  <a:cubicBezTo>
                    <a:pt x="13672" y="24798"/>
                    <a:pt x="14403" y="24798"/>
                    <a:pt x="14403" y="24798"/>
                  </a:cubicBezTo>
                  <a:lnTo>
                    <a:pt x="18300" y="24798"/>
                  </a:lnTo>
                  <a:cubicBezTo>
                    <a:pt x="19092" y="24798"/>
                    <a:pt x="19351" y="24293"/>
                    <a:pt x="19351" y="23559"/>
                  </a:cubicBezTo>
                  <a:cubicBezTo>
                    <a:pt x="19351" y="22594"/>
                    <a:pt x="18815" y="22280"/>
                    <a:pt x="18014" y="22030"/>
                  </a:cubicBezTo>
                  <a:cubicBezTo>
                    <a:pt x="17972" y="22019"/>
                    <a:pt x="17935" y="22005"/>
                    <a:pt x="17899" y="21991"/>
                  </a:cubicBezTo>
                  <a:lnTo>
                    <a:pt x="17903" y="21989"/>
                  </a:lnTo>
                  <a:cubicBezTo>
                    <a:pt x="17901" y="21989"/>
                    <a:pt x="17899" y="21991"/>
                    <a:pt x="17896" y="21991"/>
                  </a:cubicBezTo>
                  <a:cubicBezTo>
                    <a:pt x="16857" y="21580"/>
                    <a:pt x="16964" y="20354"/>
                    <a:pt x="16964" y="20354"/>
                  </a:cubicBezTo>
                  <a:lnTo>
                    <a:pt x="16964" y="20354"/>
                  </a:lnTo>
                  <a:cubicBezTo>
                    <a:pt x="16964" y="20354"/>
                    <a:pt x="16959" y="20357"/>
                    <a:pt x="16952" y="20361"/>
                  </a:cubicBezTo>
                  <a:lnTo>
                    <a:pt x="16952" y="19034"/>
                  </a:lnTo>
                  <a:cubicBezTo>
                    <a:pt x="17107" y="18990"/>
                    <a:pt x="17259" y="18942"/>
                    <a:pt x="17414" y="18889"/>
                  </a:cubicBezTo>
                  <a:cubicBezTo>
                    <a:pt x="18653" y="18461"/>
                    <a:pt x="19140" y="17651"/>
                    <a:pt x="19332" y="17042"/>
                  </a:cubicBezTo>
                  <a:lnTo>
                    <a:pt x="19346" y="17042"/>
                  </a:lnTo>
                  <a:cubicBezTo>
                    <a:pt x="19346" y="17042"/>
                    <a:pt x="19344" y="17037"/>
                    <a:pt x="19334" y="17028"/>
                  </a:cubicBezTo>
                  <a:cubicBezTo>
                    <a:pt x="19468" y="16598"/>
                    <a:pt x="19450" y="16275"/>
                    <a:pt x="19450" y="16275"/>
                  </a:cubicBezTo>
                  <a:lnTo>
                    <a:pt x="19450" y="15474"/>
                  </a:lnTo>
                  <a:cubicBezTo>
                    <a:pt x="19992" y="15889"/>
                    <a:pt x="20478" y="16041"/>
                    <a:pt x="20900" y="16041"/>
                  </a:cubicBezTo>
                  <a:cubicBezTo>
                    <a:pt x="22072" y="16041"/>
                    <a:pt x="22751" y="14867"/>
                    <a:pt x="22751" y="14867"/>
                  </a:cubicBezTo>
                  <a:lnTo>
                    <a:pt x="24171" y="12259"/>
                  </a:lnTo>
                  <a:cubicBezTo>
                    <a:pt x="24404" y="12203"/>
                    <a:pt x="24600" y="12069"/>
                    <a:pt x="24674" y="11804"/>
                  </a:cubicBezTo>
                  <a:cubicBezTo>
                    <a:pt x="24713" y="11663"/>
                    <a:pt x="24692" y="11501"/>
                    <a:pt x="24600" y="11386"/>
                  </a:cubicBezTo>
                  <a:cubicBezTo>
                    <a:pt x="24750" y="11363"/>
                    <a:pt x="24900" y="11331"/>
                    <a:pt x="25046" y="11291"/>
                  </a:cubicBezTo>
                  <a:cubicBezTo>
                    <a:pt x="25542" y="11153"/>
                    <a:pt x="26001" y="10862"/>
                    <a:pt x="26352" y="10486"/>
                  </a:cubicBezTo>
                  <a:cubicBezTo>
                    <a:pt x="26486" y="10345"/>
                    <a:pt x="26786" y="10031"/>
                    <a:pt x="26659" y="9814"/>
                  </a:cubicBezTo>
                  <a:cubicBezTo>
                    <a:pt x="26547" y="9645"/>
                    <a:pt x="26427" y="9609"/>
                    <a:pt x="26344" y="9609"/>
                  </a:cubicBezTo>
                  <a:cubicBezTo>
                    <a:pt x="26282" y="9609"/>
                    <a:pt x="26241" y="9629"/>
                    <a:pt x="26241" y="9629"/>
                  </a:cubicBezTo>
                  <a:cubicBezTo>
                    <a:pt x="26241" y="9629"/>
                    <a:pt x="26555" y="9382"/>
                    <a:pt x="26315" y="9068"/>
                  </a:cubicBezTo>
                  <a:cubicBezTo>
                    <a:pt x="26239" y="8969"/>
                    <a:pt x="26145" y="8935"/>
                    <a:pt x="26053" y="8935"/>
                  </a:cubicBezTo>
                  <a:cubicBezTo>
                    <a:pt x="25857" y="8935"/>
                    <a:pt x="25669" y="9089"/>
                    <a:pt x="25669" y="9089"/>
                  </a:cubicBezTo>
                  <a:cubicBezTo>
                    <a:pt x="25669" y="9089"/>
                    <a:pt x="25895" y="8722"/>
                    <a:pt x="25600" y="8551"/>
                  </a:cubicBezTo>
                  <a:cubicBezTo>
                    <a:pt x="25520" y="8506"/>
                    <a:pt x="25441" y="8490"/>
                    <a:pt x="25368" y="8490"/>
                  </a:cubicBezTo>
                  <a:cubicBezTo>
                    <a:pt x="25171" y="8490"/>
                    <a:pt x="25018" y="8609"/>
                    <a:pt x="25018" y="8609"/>
                  </a:cubicBezTo>
                  <a:cubicBezTo>
                    <a:pt x="25099" y="8510"/>
                    <a:pt x="25048" y="8343"/>
                    <a:pt x="24939" y="8279"/>
                  </a:cubicBezTo>
                  <a:cubicBezTo>
                    <a:pt x="24839" y="8217"/>
                    <a:pt x="24746" y="8187"/>
                    <a:pt x="24656" y="8187"/>
                  </a:cubicBezTo>
                  <a:cubicBezTo>
                    <a:pt x="24528" y="8187"/>
                    <a:pt x="24408" y="8250"/>
                    <a:pt x="24291" y="8371"/>
                  </a:cubicBezTo>
                  <a:cubicBezTo>
                    <a:pt x="23957" y="8713"/>
                    <a:pt x="23522" y="9199"/>
                    <a:pt x="22994" y="9199"/>
                  </a:cubicBezTo>
                  <a:cubicBezTo>
                    <a:pt x="22966" y="9199"/>
                    <a:pt x="22938" y="9198"/>
                    <a:pt x="22910" y="9195"/>
                  </a:cubicBezTo>
                  <a:cubicBezTo>
                    <a:pt x="22825" y="9186"/>
                    <a:pt x="22758" y="9158"/>
                    <a:pt x="22705" y="9117"/>
                  </a:cubicBezTo>
                  <a:cubicBezTo>
                    <a:pt x="22527" y="8978"/>
                    <a:pt x="22483" y="8775"/>
                    <a:pt x="22363" y="8581"/>
                  </a:cubicBezTo>
                  <a:cubicBezTo>
                    <a:pt x="22290" y="8463"/>
                    <a:pt x="22133" y="8340"/>
                    <a:pt x="21983" y="8340"/>
                  </a:cubicBezTo>
                  <a:cubicBezTo>
                    <a:pt x="21948" y="8340"/>
                    <a:pt x="21914" y="8347"/>
                    <a:pt x="21881" y="8362"/>
                  </a:cubicBezTo>
                  <a:cubicBezTo>
                    <a:pt x="21800" y="8399"/>
                    <a:pt x="21747" y="8480"/>
                    <a:pt x="21719" y="8563"/>
                  </a:cubicBezTo>
                  <a:cubicBezTo>
                    <a:pt x="21574" y="9001"/>
                    <a:pt x="21650" y="9472"/>
                    <a:pt x="21774" y="9902"/>
                  </a:cubicBezTo>
                  <a:cubicBezTo>
                    <a:pt x="21823" y="10072"/>
                    <a:pt x="21892" y="10236"/>
                    <a:pt x="21982" y="10391"/>
                  </a:cubicBezTo>
                  <a:cubicBezTo>
                    <a:pt x="21961" y="10400"/>
                    <a:pt x="21943" y="10407"/>
                    <a:pt x="21925" y="10419"/>
                  </a:cubicBezTo>
                  <a:cubicBezTo>
                    <a:pt x="21675" y="10573"/>
                    <a:pt x="21601" y="10832"/>
                    <a:pt x="21671" y="11063"/>
                  </a:cubicBezTo>
                  <a:lnTo>
                    <a:pt x="20701" y="12884"/>
                  </a:lnTo>
                  <a:lnTo>
                    <a:pt x="19443" y="12016"/>
                  </a:lnTo>
                  <a:lnTo>
                    <a:pt x="19443" y="7646"/>
                  </a:lnTo>
                  <a:cubicBezTo>
                    <a:pt x="19443" y="5324"/>
                    <a:pt x="17243" y="4650"/>
                    <a:pt x="17243" y="4650"/>
                  </a:cubicBezTo>
                  <a:lnTo>
                    <a:pt x="17243" y="3059"/>
                  </a:lnTo>
                  <a:cubicBezTo>
                    <a:pt x="17319" y="3038"/>
                    <a:pt x="17388" y="3015"/>
                    <a:pt x="17451" y="2995"/>
                  </a:cubicBezTo>
                  <a:cubicBezTo>
                    <a:pt x="17654" y="2928"/>
                    <a:pt x="17820" y="2801"/>
                    <a:pt x="17935" y="2639"/>
                  </a:cubicBezTo>
                  <a:cubicBezTo>
                    <a:pt x="18053" y="2477"/>
                    <a:pt x="18120" y="2277"/>
                    <a:pt x="18120" y="2067"/>
                  </a:cubicBezTo>
                  <a:lnTo>
                    <a:pt x="18120" y="896"/>
                  </a:lnTo>
                  <a:lnTo>
                    <a:pt x="18086" y="905"/>
                  </a:lnTo>
                  <a:cubicBezTo>
                    <a:pt x="18109" y="873"/>
                    <a:pt x="18120" y="843"/>
                    <a:pt x="18120" y="811"/>
                  </a:cubicBezTo>
                  <a:cubicBezTo>
                    <a:pt x="18120" y="363"/>
                    <a:pt x="15941" y="0"/>
                    <a:pt x="13256" y="0"/>
                  </a:cubicBezTo>
                  <a:close/>
                </a:path>
              </a:pathLst>
            </a:custGeom>
            <a:solidFill>
              <a:schemeClr val="accent2"/>
            </a:solidFill>
            <a:ln w="2286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2" name="Google Shape;372;p27"/>
            <p:cNvGrpSpPr/>
            <p:nvPr/>
          </p:nvGrpSpPr>
          <p:grpSpPr>
            <a:xfrm>
              <a:off x="2880150" y="2647158"/>
              <a:ext cx="3915297" cy="3629785"/>
              <a:chOff x="3861300" y="1542275"/>
              <a:chExt cx="1469375" cy="1362225"/>
            </a:xfrm>
          </p:grpSpPr>
          <p:cxnSp>
            <p:nvCxnSpPr>
              <p:cNvPr id="373" name="Google Shape;373;p27"/>
              <p:cNvCxnSpPr/>
              <p:nvPr/>
            </p:nvCxnSpPr>
            <p:spPr>
              <a:xfrm rot="10800000" flipH="1">
                <a:off x="4496375" y="2138575"/>
                <a:ext cx="37500" cy="1056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4" name="Google Shape;374;p27"/>
              <p:cNvCxnSpPr/>
              <p:nvPr/>
            </p:nvCxnSpPr>
            <p:spPr>
              <a:xfrm flipH="1">
                <a:off x="4556100" y="2159650"/>
                <a:ext cx="15900" cy="1170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5" name="Google Shape;375;p27"/>
              <p:cNvCxnSpPr/>
              <p:nvPr/>
            </p:nvCxnSpPr>
            <p:spPr>
              <a:xfrm>
                <a:off x="4605050" y="2160275"/>
                <a:ext cx="19800" cy="1158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6" name="Google Shape;376;p27"/>
              <p:cNvCxnSpPr/>
              <p:nvPr/>
            </p:nvCxnSpPr>
            <p:spPr>
              <a:xfrm>
                <a:off x="4640650" y="2140575"/>
                <a:ext cx="39300" cy="1068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377" name="Google Shape;377;p27"/>
              <p:cNvSpPr/>
              <p:nvPr/>
            </p:nvSpPr>
            <p:spPr>
              <a:xfrm>
                <a:off x="3990925" y="2132850"/>
                <a:ext cx="341600" cy="290200"/>
              </a:xfrm>
              <a:custGeom>
                <a:avLst/>
                <a:gdLst/>
                <a:ahLst/>
                <a:cxnLst/>
                <a:rect l="l" t="t" r="r" b="b"/>
                <a:pathLst>
                  <a:path w="13664" h="11608" extrusionOk="0">
                    <a:moveTo>
                      <a:pt x="12882" y="1400"/>
                    </a:moveTo>
                    <a:cubicBezTo>
                      <a:pt x="12882" y="1400"/>
                      <a:pt x="12882" y="1400"/>
                      <a:pt x="12882" y="1400"/>
                    </a:cubicBezTo>
                    <a:lnTo>
                      <a:pt x="12882" y="1400"/>
                    </a:lnTo>
                    <a:lnTo>
                      <a:pt x="12882" y="1400"/>
                    </a:lnTo>
                    <a:close/>
                    <a:moveTo>
                      <a:pt x="5665" y="1"/>
                    </a:moveTo>
                    <a:lnTo>
                      <a:pt x="0" y="2286"/>
                    </a:lnTo>
                    <a:lnTo>
                      <a:pt x="3668" y="9027"/>
                    </a:lnTo>
                    <a:cubicBezTo>
                      <a:pt x="3668" y="9027"/>
                      <a:pt x="5157" y="11608"/>
                      <a:pt x="7731" y="11608"/>
                    </a:cubicBezTo>
                    <a:cubicBezTo>
                      <a:pt x="8762" y="11608"/>
                      <a:pt x="9967" y="11193"/>
                      <a:pt x="11321" y="10033"/>
                    </a:cubicBezTo>
                    <a:cubicBezTo>
                      <a:pt x="13664" y="8025"/>
                      <a:pt x="12880" y="1403"/>
                      <a:pt x="12882" y="1400"/>
                    </a:cubicBezTo>
                    <a:lnTo>
                      <a:pt x="12882" y="1400"/>
                    </a:lnTo>
                    <a:lnTo>
                      <a:pt x="8149" y="4664"/>
                    </a:lnTo>
                    <a:lnTo>
                      <a:pt x="5665" y="1"/>
                    </a:lnTo>
                    <a:close/>
                  </a:path>
                </a:pathLst>
              </a:custGeom>
              <a:solidFill>
                <a:srgbClr val="FFFFFF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" name="Google Shape;378;p27"/>
              <p:cNvSpPr/>
              <p:nvPr/>
            </p:nvSpPr>
            <p:spPr>
              <a:xfrm>
                <a:off x="4194575" y="2249425"/>
                <a:ext cx="20800" cy="80025"/>
              </a:xfrm>
              <a:custGeom>
                <a:avLst/>
                <a:gdLst/>
                <a:ahLst/>
                <a:cxnLst/>
                <a:rect l="l" t="t" r="r" b="b"/>
                <a:pathLst>
                  <a:path w="832" h="3201" fill="none" extrusionOk="0">
                    <a:moveTo>
                      <a:pt x="1" y="1"/>
                    </a:moveTo>
                    <a:cubicBezTo>
                      <a:pt x="1" y="1"/>
                      <a:pt x="832" y="1192"/>
                      <a:pt x="832" y="3200"/>
                    </a:cubicBez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" name="Google Shape;379;p27"/>
              <p:cNvSpPr/>
              <p:nvPr/>
            </p:nvSpPr>
            <p:spPr>
              <a:xfrm>
                <a:off x="3974700" y="2110775"/>
                <a:ext cx="171325" cy="106225"/>
              </a:xfrm>
              <a:custGeom>
                <a:avLst/>
                <a:gdLst/>
                <a:ahLst/>
                <a:cxnLst/>
                <a:rect l="l" t="t" r="r" b="b"/>
                <a:pathLst>
                  <a:path w="6853" h="4249" extrusionOk="0">
                    <a:moveTo>
                      <a:pt x="5642" y="0"/>
                    </a:moveTo>
                    <a:cubicBezTo>
                      <a:pt x="5214" y="0"/>
                      <a:pt x="4803" y="307"/>
                      <a:pt x="4576" y="655"/>
                    </a:cubicBezTo>
                    <a:cubicBezTo>
                      <a:pt x="4273" y="1112"/>
                      <a:pt x="3872" y="1468"/>
                      <a:pt x="3369" y="1664"/>
                    </a:cubicBezTo>
                    <a:cubicBezTo>
                      <a:pt x="2923" y="1832"/>
                      <a:pt x="2450" y="1879"/>
                      <a:pt x="1974" y="1885"/>
                    </a:cubicBezTo>
                    <a:cubicBezTo>
                      <a:pt x="1962" y="1886"/>
                      <a:pt x="1949" y="1886"/>
                      <a:pt x="1937" y="1886"/>
                    </a:cubicBezTo>
                    <a:cubicBezTo>
                      <a:pt x="1771" y="1886"/>
                      <a:pt x="1591" y="1876"/>
                      <a:pt x="1409" y="1876"/>
                    </a:cubicBezTo>
                    <a:cubicBezTo>
                      <a:pt x="1053" y="1876"/>
                      <a:pt x="689" y="1912"/>
                      <a:pt x="404" y="2126"/>
                    </a:cubicBezTo>
                    <a:cubicBezTo>
                      <a:pt x="77" y="2363"/>
                      <a:pt x="0" y="2802"/>
                      <a:pt x="102" y="3183"/>
                    </a:cubicBezTo>
                    <a:cubicBezTo>
                      <a:pt x="326" y="4003"/>
                      <a:pt x="1075" y="4249"/>
                      <a:pt x="1865" y="4249"/>
                    </a:cubicBezTo>
                    <a:cubicBezTo>
                      <a:pt x="2418" y="4249"/>
                      <a:pt x="2992" y="4128"/>
                      <a:pt x="3419" y="4000"/>
                    </a:cubicBezTo>
                    <a:cubicBezTo>
                      <a:pt x="3906" y="3857"/>
                      <a:pt x="4364" y="3640"/>
                      <a:pt x="4802" y="3386"/>
                    </a:cubicBezTo>
                    <a:cubicBezTo>
                      <a:pt x="4851" y="3361"/>
                      <a:pt x="4894" y="3338"/>
                      <a:pt x="4938" y="3310"/>
                    </a:cubicBezTo>
                    <a:cubicBezTo>
                      <a:pt x="5532" y="2957"/>
                      <a:pt x="6141" y="2532"/>
                      <a:pt x="6497" y="1922"/>
                    </a:cubicBezTo>
                    <a:cubicBezTo>
                      <a:pt x="6540" y="1849"/>
                      <a:pt x="6580" y="1770"/>
                      <a:pt x="6617" y="1689"/>
                    </a:cubicBezTo>
                    <a:cubicBezTo>
                      <a:pt x="6852" y="1158"/>
                      <a:pt x="6714" y="503"/>
                      <a:pt x="6109" y="136"/>
                    </a:cubicBezTo>
                    <a:cubicBezTo>
                      <a:pt x="5956" y="41"/>
                      <a:pt x="5798" y="0"/>
                      <a:pt x="564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" name="Google Shape;380;p27"/>
              <p:cNvSpPr/>
              <p:nvPr/>
            </p:nvSpPr>
            <p:spPr>
              <a:xfrm>
                <a:off x="3968925" y="2106700"/>
                <a:ext cx="178350" cy="114475"/>
              </a:xfrm>
              <a:custGeom>
                <a:avLst/>
                <a:gdLst/>
                <a:ahLst/>
                <a:cxnLst/>
                <a:rect l="l" t="t" r="r" b="b"/>
                <a:pathLst>
                  <a:path w="7134" h="4579" extrusionOk="0">
                    <a:moveTo>
                      <a:pt x="6148" y="382"/>
                    </a:moveTo>
                    <a:cubicBezTo>
                      <a:pt x="6148" y="382"/>
                      <a:pt x="6153" y="384"/>
                      <a:pt x="6158" y="385"/>
                    </a:cubicBezTo>
                    <a:lnTo>
                      <a:pt x="6158" y="385"/>
                    </a:lnTo>
                    <a:cubicBezTo>
                      <a:pt x="6157" y="385"/>
                      <a:pt x="6156" y="385"/>
                      <a:pt x="6155" y="384"/>
                    </a:cubicBezTo>
                    <a:cubicBezTo>
                      <a:pt x="6150" y="382"/>
                      <a:pt x="6148" y="382"/>
                      <a:pt x="6148" y="382"/>
                    </a:cubicBezTo>
                    <a:close/>
                    <a:moveTo>
                      <a:pt x="6765" y="1202"/>
                    </a:moveTo>
                    <a:lnTo>
                      <a:pt x="6765" y="1202"/>
                    </a:lnTo>
                    <a:cubicBezTo>
                      <a:pt x="6764" y="1203"/>
                      <a:pt x="6763" y="1207"/>
                      <a:pt x="6766" y="1215"/>
                    </a:cubicBezTo>
                    <a:lnTo>
                      <a:pt x="6766" y="1215"/>
                    </a:lnTo>
                    <a:cubicBezTo>
                      <a:pt x="6765" y="1211"/>
                      <a:pt x="6765" y="1207"/>
                      <a:pt x="6765" y="1202"/>
                    </a:cubicBezTo>
                    <a:close/>
                    <a:moveTo>
                      <a:pt x="6766" y="1215"/>
                    </a:moveTo>
                    <a:cubicBezTo>
                      <a:pt x="6767" y="1218"/>
                      <a:pt x="6768" y="1221"/>
                      <a:pt x="6769" y="1222"/>
                    </a:cubicBezTo>
                    <a:cubicBezTo>
                      <a:pt x="6768" y="1219"/>
                      <a:pt x="6767" y="1217"/>
                      <a:pt x="6766" y="1215"/>
                    </a:cubicBezTo>
                    <a:close/>
                    <a:moveTo>
                      <a:pt x="6685" y="1780"/>
                    </a:moveTo>
                    <a:cubicBezTo>
                      <a:pt x="6681" y="1784"/>
                      <a:pt x="6674" y="1797"/>
                      <a:pt x="6674" y="1797"/>
                    </a:cubicBezTo>
                    <a:cubicBezTo>
                      <a:pt x="6679" y="1797"/>
                      <a:pt x="6683" y="1787"/>
                      <a:pt x="6685" y="1780"/>
                    </a:cubicBezTo>
                    <a:close/>
                    <a:moveTo>
                      <a:pt x="740" y="2415"/>
                    </a:moveTo>
                    <a:cubicBezTo>
                      <a:pt x="736" y="2417"/>
                      <a:pt x="732" y="2419"/>
                      <a:pt x="732" y="2419"/>
                    </a:cubicBezTo>
                    <a:cubicBezTo>
                      <a:pt x="732" y="2419"/>
                      <a:pt x="734" y="2418"/>
                      <a:pt x="739" y="2416"/>
                    </a:cubicBezTo>
                    <a:cubicBezTo>
                      <a:pt x="740" y="2415"/>
                      <a:pt x="740" y="2415"/>
                      <a:pt x="740" y="2415"/>
                    </a:cubicBezTo>
                    <a:close/>
                    <a:moveTo>
                      <a:pt x="5774" y="2882"/>
                    </a:moveTo>
                    <a:lnTo>
                      <a:pt x="5774" y="2882"/>
                    </a:lnTo>
                    <a:cubicBezTo>
                      <a:pt x="5773" y="2883"/>
                      <a:pt x="5772" y="2884"/>
                      <a:pt x="5770" y="2885"/>
                    </a:cubicBezTo>
                    <a:lnTo>
                      <a:pt x="5770" y="2885"/>
                    </a:lnTo>
                    <a:cubicBezTo>
                      <a:pt x="5771" y="2884"/>
                      <a:pt x="5773" y="2883"/>
                      <a:pt x="5774" y="2882"/>
                    </a:cubicBezTo>
                    <a:close/>
                    <a:moveTo>
                      <a:pt x="553" y="3472"/>
                    </a:moveTo>
                    <a:cubicBezTo>
                      <a:pt x="553" y="3472"/>
                      <a:pt x="555" y="3477"/>
                      <a:pt x="557" y="3482"/>
                    </a:cubicBezTo>
                    <a:lnTo>
                      <a:pt x="557" y="3482"/>
                    </a:lnTo>
                    <a:cubicBezTo>
                      <a:pt x="556" y="3481"/>
                      <a:pt x="555" y="3479"/>
                      <a:pt x="555" y="3477"/>
                    </a:cubicBezTo>
                    <a:cubicBezTo>
                      <a:pt x="553" y="3474"/>
                      <a:pt x="553" y="3472"/>
                      <a:pt x="553" y="3472"/>
                    </a:cubicBezTo>
                    <a:close/>
                    <a:moveTo>
                      <a:pt x="559" y="3489"/>
                    </a:moveTo>
                    <a:cubicBezTo>
                      <a:pt x="560" y="3491"/>
                      <a:pt x="561" y="3493"/>
                      <a:pt x="561" y="3493"/>
                    </a:cubicBezTo>
                    <a:cubicBezTo>
                      <a:pt x="561" y="3493"/>
                      <a:pt x="560" y="3492"/>
                      <a:pt x="559" y="3489"/>
                    </a:cubicBezTo>
                    <a:cubicBezTo>
                      <a:pt x="559" y="3489"/>
                      <a:pt x="559" y="3489"/>
                      <a:pt x="559" y="3489"/>
                    </a:cubicBezTo>
                    <a:close/>
                    <a:moveTo>
                      <a:pt x="903" y="3932"/>
                    </a:moveTo>
                    <a:cubicBezTo>
                      <a:pt x="903" y="3932"/>
                      <a:pt x="903" y="3932"/>
                      <a:pt x="903" y="3932"/>
                    </a:cubicBezTo>
                    <a:cubicBezTo>
                      <a:pt x="911" y="3938"/>
                      <a:pt x="913" y="3940"/>
                      <a:pt x="913" y="3940"/>
                    </a:cubicBezTo>
                    <a:cubicBezTo>
                      <a:pt x="914" y="3940"/>
                      <a:pt x="907" y="3935"/>
                      <a:pt x="903" y="3932"/>
                    </a:cubicBezTo>
                    <a:close/>
                    <a:moveTo>
                      <a:pt x="2706" y="4210"/>
                    </a:moveTo>
                    <a:lnTo>
                      <a:pt x="2706" y="4210"/>
                    </a:lnTo>
                    <a:cubicBezTo>
                      <a:pt x="2706" y="4210"/>
                      <a:pt x="2705" y="4211"/>
                      <a:pt x="2702" y="4212"/>
                    </a:cubicBezTo>
                    <a:lnTo>
                      <a:pt x="2697" y="4212"/>
                    </a:lnTo>
                    <a:cubicBezTo>
                      <a:pt x="2701" y="4211"/>
                      <a:pt x="2705" y="4210"/>
                      <a:pt x="2706" y="4210"/>
                    </a:cubicBezTo>
                    <a:close/>
                    <a:moveTo>
                      <a:pt x="1694" y="4233"/>
                    </a:moveTo>
                    <a:cubicBezTo>
                      <a:pt x="1701" y="4235"/>
                      <a:pt x="1708" y="4235"/>
                      <a:pt x="1711" y="4235"/>
                    </a:cubicBezTo>
                    <a:cubicBezTo>
                      <a:pt x="1704" y="4234"/>
                      <a:pt x="1699" y="4234"/>
                      <a:pt x="1694" y="4233"/>
                    </a:cubicBezTo>
                    <a:close/>
                    <a:moveTo>
                      <a:pt x="5792" y="316"/>
                    </a:moveTo>
                    <a:cubicBezTo>
                      <a:pt x="5793" y="316"/>
                      <a:pt x="5792" y="317"/>
                      <a:pt x="5783" y="319"/>
                    </a:cubicBezTo>
                    <a:cubicBezTo>
                      <a:pt x="5775" y="322"/>
                      <a:pt x="5773" y="323"/>
                      <a:pt x="5775" y="323"/>
                    </a:cubicBezTo>
                    <a:cubicBezTo>
                      <a:pt x="5779" y="323"/>
                      <a:pt x="5795" y="319"/>
                      <a:pt x="5795" y="319"/>
                    </a:cubicBezTo>
                    <a:lnTo>
                      <a:pt x="5922" y="319"/>
                    </a:lnTo>
                    <a:cubicBezTo>
                      <a:pt x="5943" y="319"/>
                      <a:pt x="5954" y="319"/>
                      <a:pt x="5973" y="326"/>
                    </a:cubicBezTo>
                    <a:cubicBezTo>
                      <a:pt x="5980" y="326"/>
                      <a:pt x="5987" y="328"/>
                      <a:pt x="5983" y="328"/>
                    </a:cubicBezTo>
                    <a:cubicBezTo>
                      <a:pt x="5981" y="328"/>
                      <a:pt x="5977" y="328"/>
                      <a:pt x="5968" y="326"/>
                    </a:cubicBezTo>
                    <a:lnTo>
                      <a:pt x="5968" y="326"/>
                    </a:lnTo>
                    <a:cubicBezTo>
                      <a:pt x="5980" y="331"/>
                      <a:pt x="5993" y="331"/>
                      <a:pt x="6000" y="331"/>
                    </a:cubicBezTo>
                    <a:cubicBezTo>
                      <a:pt x="6037" y="338"/>
                      <a:pt x="6070" y="343"/>
                      <a:pt x="6100" y="356"/>
                    </a:cubicBezTo>
                    <a:cubicBezTo>
                      <a:pt x="6111" y="363"/>
                      <a:pt x="6132" y="368"/>
                      <a:pt x="6144" y="377"/>
                    </a:cubicBezTo>
                    <a:cubicBezTo>
                      <a:pt x="6144" y="377"/>
                      <a:pt x="6153" y="383"/>
                      <a:pt x="6159" y="386"/>
                    </a:cubicBezTo>
                    <a:lnTo>
                      <a:pt x="6159" y="386"/>
                    </a:lnTo>
                    <a:cubicBezTo>
                      <a:pt x="6159" y="386"/>
                      <a:pt x="6158" y="386"/>
                      <a:pt x="6158" y="385"/>
                    </a:cubicBezTo>
                    <a:lnTo>
                      <a:pt x="6158" y="385"/>
                    </a:lnTo>
                    <a:cubicBezTo>
                      <a:pt x="6162" y="388"/>
                      <a:pt x="6164" y="389"/>
                      <a:pt x="6164" y="389"/>
                    </a:cubicBezTo>
                    <a:cubicBezTo>
                      <a:pt x="6164" y="389"/>
                      <a:pt x="6162" y="388"/>
                      <a:pt x="6159" y="386"/>
                    </a:cubicBezTo>
                    <a:lnTo>
                      <a:pt x="6159" y="386"/>
                    </a:lnTo>
                    <a:cubicBezTo>
                      <a:pt x="6163" y="387"/>
                      <a:pt x="6167" y="389"/>
                      <a:pt x="6167" y="389"/>
                    </a:cubicBezTo>
                    <a:cubicBezTo>
                      <a:pt x="6236" y="421"/>
                      <a:pt x="6305" y="465"/>
                      <a:pt x="6370" y="516"/>
                    </a:cubicBezTo>
                    <a:cubicBezTo>
                      <a:pt x="6371" y="517"/>
                      <a:pt x="6373" y="519"/>
                      <a:pt x="6375" y="520"/>
                    </a:cubicBezTo>
                    <a:lnTo>
                      <a:pt x="6375" y="520"/>
                    </a:lnTo>
                    <a:cubicBezTo>
                      <a:pt x="6373" y="519"/>
                      <a:pt x="6369" y="518"/>
                      <a:pt x="6363" y="516"/>
                    </a:cubicBezTo>
                    <a:lnTo>
                      <a:pt x="6363" y="516"/>
                    </a:lnTo>
                    <a:cubicBezTo>
                      <a:pt x="6370" y="523"/>
                      <a:pt x="6374" y="527"/>
                      <a:pt x="6384" y="527"/>
                    </a:cubicBezTo>
                    <a:cubicBezTo>
                      <a:pt x="6395" y="539"/>
                      <a:pt x="6409" y="553"/>
                      <a:pt x="6421" y="560"/>
                    </a:cubicBezTo>
                    <a:lnTo>
                      <a:pt x="6497" y="633"/>
                    </a:lnTo>
                    <a:cubicBezTo>
                      <a:pt x="6522" y="661"/>
                      <a:pt x="6538" y="686"/>
                      <a:pt x="6559" y="710"/>
                    </a:cubicBezTo>
                    <a:cubicBezTo>
                      <a:pt x="6565" y="714"/>
                      <a:pt x="6566" y="719"/>
                      <a:pt x="6569" y="727"/>
                    </a:cubicBezTo>
                    <a:lnTo>
                      <a:pt x="6569" y="727"/>
                    </a:lnTo>
                    <a:cubicBezTo>
                      <a:pt x="6568" y="726"/>
                      <a:pt x="6567" y="724"/>
                      <a:pt x="6566" y="723"/>
                    </a:cubicBezTo>
                    <a:cubicBezTo>
                      <a:pt x="6562" y="721"/>
                      <a:pt x="6557" y="717"/>
                      <a:pt x="6556" y="717"/>
                    </a:cubicBezTo>
                    <a:lnTo>
                      <a:pt x="6556" y="717"/>
                    </a:lnTo>
                    <a:cubicBezTo>
                      <a:pt x="6555" y="717"/>
                      <a:pt x="6558" y="720"/>
                      <a:pt x="6571" y="730"/>
                    </a:cubicBezTo>
                    <a:cubicBezTo>
                      <a:pt x="6570" y="729"/>
                      <a:pt x="6569" y="728"/>
                      <a:pt x="6569" y="727"/>
                    </a:cubicBezTo>
                    <a:lnTo>
                      <a:pt x="6569" y="727"/>
                    </a:lnTo>
                    <a:cubicBezTo>
                      <a:pt x="6579" y="739"/>
                      <a:pt x="6585" y="757"/>
                      <a:pt x="6596" y="767"/>
                    </a:cubicBezTo>
                    <a:cubicBezTo>
                      <a:pt x="6635" y="825"/>
                      <a:pt x="6665" y="883"/>
                      <a:pt x="6693" y="943"/>
                    </a:cubicBezTo>
                    <a:lnTo>
                      <a:pt x="6696" y="956"/>
                    </a:lnTo>
                    <a:lnTo>
                      <a:pt x="6696" y="956"/>
                    </a:lnTo>
                    <a:cubicBezTo>
                      <a:pt x="6694" y="951"/>
                      <a:pt x="6692" y="946"/>
                      <a:pt x="6691" y="946"/>
                    </a:cubicBezTo>
                    <a:lnTo>
                      <a:pt x="6691" y="946"/>
                    </a:lnTo>
                    <a:cubicBezTo>
                      <a:pt x="6690" y="946"/>
                      <a:pt x="6691" y="948"/>
                      <a:pt x="6693" y="957"/>
                    </a:cubicBezTo>
                    <a:cubicBezTo>
                      <a:pt x="6698" y="968"/>
                      <a:pt x="6704" y="989"/>
                      <a:pt x="6711" y="1000"/>
                    </a:cubicBezTo>
                    <a:cubicBezTo>
                      <a:pt x="6723" y="1033"/>
                      <a:pt x="6732" y="1065"/>
                      <a:pt x="6744" y="1095"/>
                    </a:cubicBezTo>
                    <a:cubicBezTo>
                      <a:pt x="6751" y="1127"/>
                      <a:pt x="6755" y="1153"/>
                      <a:pt x="6764" y="1185"/>
                    </a:cubicBezTo>
                    <a:cubicBezTo>
                      <a:pt x="6764" y="1190"/>
                      <a:pt x="6764" y="1196"/>
                      <a:pt x="6765" y="1202"/>
                    </a:cubicBezTo>
                    <a:lnTo>
                      <a:pt x="6765" y="1202"/>
                    </a:lnTo>
                    <a:cubicBezTo>
                      <a:pt x="6765" y="1202"/>
                      <a:pt x="6765" y="1202"/>
                      <a:pt x="6765" y="1202"/>
                    </a:cubicBezTo>
                    <a:lnTo>
                      <a:pt x="6765" y="1202"/>
                    </a:lnTo>
                    <a:cubicBezTo>
                      <a:pt x="6767" y="1202"/>
                      <a:pt x="6769" y="1208"/>
                      <a:pt x="6769" y="1217"/>
                    </a:cubicBezTo>
                    <a:lnTo>
                      <a:pt x="6769" y="1247"/>
                    </a:lnTo>
                    <a:cubicBezTo>
                      <a:pt x="6776" y="1312"/>
                      <a:pt x="6776" y="1374"/>
                      <a:pt x="6769" y="1439"/>
                    </a:cubicBezTo>
                    <a:cubicBezTo>
                      <a:pt x="6769" y="1451"/>
                      <a:pt x="6769" y="1464"/>
                      <a:pt x="6764" y="1476"/>
                    </a:cubicBezTo>
                    <a:lnTo>
                      <a:pt x="6764" y="1490"/>
                    </a:lnTo>
                    <a:cubicBezTo>
                      <a:pt x="6758" y="1522"/>
                      <a:pt x="6753" y="1554"/>
                      <a:pt x="6744" y="1587"/>
                    </a:cubicBezTo>
                    <a:cubicBezTo>
                      <a:pt x="6732" y="1649"/>
                      <a:pt x="6711" y="1707"/>
                      <a:pt x="6686" y="1771"/>
                    </a:cubicBezTo>
                    <a:cubicBezTo>
                      <a:pt x="6686" y="1773"/>
                      <a:pt x="6686" y="1776"/>
                      <a:pt x="6685" y="1780"/>
                    </a:cubicBezTo>
                    <a:lnTo>
                      <a:pt x="6685" y="1780"/>
                    </a:lnTo>
                    <a:cubicBezTo>
                      <a:pt x="6685" y="1779"/>
                      <a:pt x="6686" y="1778"/>
                      <a:pt x="6686" y="1778"/>
                    </a:cubicBezTo>
                    <a:lnTo>
                      <a:pt x="6686" y="1778"/>
                    </a:lnTo>
                    <a:cubicBezTo>
                      <a:pt x="6686" y="1778"/>
                      <a:pt x="6685" y="1781"/>
                      <a:pt x="6681" y="1790"/>
                    </a:cubicBezTo>
                    <a:cubicBezTo>
                      <a:pt x="6674" y="1811"/>
                      <a:pt x="6661" y="1829"/>
                      <a:pt x="6656" y="1843"/>
                    </a:cubicBezTo>
                    <a:cubicBezTo>
                      <a:pt x="6635" y="1887"/>
                      <a:pt x="6612" y="1933"/>
                      <a:pt x="6587" y="1975"/>
                    </a:cubicBezTo>
                    <a:cubicBezTo>
                      <a:pt x="6547" y="2044"/>
                      <a:pt x="6501" y="2113"/>
                      <a:pt x="6460" y="2178"/>
                    </a:cubicBezTo>
                    <a:cubicBezTo>
                      <a:pt x="6439" y="2210"/>
                      <a:pt x="6416" y="2240"/>
                      <a:pt x="6391" y="2272"/>
                    </a:cubicBezTo>
                    <a:cubicBezTo>
                      <a:pt x="6384" y="2279"/>
                      <a:pt x="6379" y="2293"/>
                      <a:pt x="6370" y="2298"/>
                    </a:cubicBezTo>
                    <a:cubicBezTo>
                      <a:pt x="6358" y="2319"/>
                      <a:pt x="6344" y="2330"/>
                      <a:pt x="6333" y="2351"/>
                    </a:cubicBezTo>
                    <a:cubicBezTo>
                      <a:pt x="6280" y="2413"/>
                      <a:pt x="6224" y="2471"/>
                      <a:pt x="6174" y="2526"/>
                    </a:cubicBezTo>
                    <a:cubicBezTo>
                      <a:pt x="6067" y="2642"/>
                      <a:pt x="5945" y="2748"/>
                      <a:pt x="5818" y="2845"/>
                    </a:cubicBezTo>
                    <a:cubicBezTo>
                      <a:pt x="5806" y="2856"/>
                      <a:pt x="5786" y="2870"/>
                      <a:pt x="5774" y="2882"/>
                    </a:cubicBezTo>
                    <a:cubicBezTo>
                      <a:pt x="5774" y="2882"/>
                      <a:pt x="5774" y="2882"/>
                      <a:pt x="5774" y="2882"/>
                    </a:cubicBezTo>
                    <a:lnTo>
                      <a:pt x="5774" y="2882"/>
                    </a:lnTo>
                    <a:cubicBezTo>
                      <a:pt x="5771" y="2882"/>
                      <a:pt x="5763" y="2889"/>
                      <a:pt x="5762" y="2891"/>
                    </a:cubicBezTo>
                    <a:lnTo>
                      <a:pt x="5762" y="2891"/>
                    </a:lnTo>
                    <a:cubicBezTo>
                      <a:pt x="5765" y="2889"/>
                      <a:pt x="5768" y="2887"/>
                      <a:pt x="5770" y="2885"/>
                    </a:cubicBezTo>
                    <a:lnTo>
                      <a:pt x="5770" y="2885"/>
                    </a:lnTo>
                    <a:cubicBezTo>
                      <a:pt x="5765" y="2889"/>
                      <a:pt x="5762" y="2891"/>
                      <a:pt x="5762" y="2891"/>
                    </a:cubicBezTo>
                    <a:cubicBezTo>
                      <a:pt x="5762" y="2891"/>
                      <a:pt x="5762" y="2891"/>
                      <a:pt x="5762" y="2891"/>
                    </a:cubicBezTo>
                    <a:lnTo>
                      <a:pt x="5762" y="2891"/>
                    </a:lnTo>
                    <a:cubicBezTo>
                      <a:pt x="5757" y="2894"/>
                      <a:pt x="5752" y="2898"/>
                      <a:pt x="5749" y="2903"/>
                    </a:cubicBezTo>
                    <a:cubicBezTo>
                      <a:pt x="5716" y="2928"/>
                      <a:pt x="5686" y="2953"/>
                      <a:pt x="5647" y="2976"/>
                    </a:cubicBezTo>
                    <a:cubicBezTo>
                      <a:pt x="5585" y="3020"/>
                      <a:pt x="5520" y="3067"/>
                      <a:pt x="5451" y="3110"/>
                    </a:cubicBezTo>
                    <a:cubicBezTo>
                      <a:pt x="5344" y="3185"/>
                      <a:pt x="5233" y="3254"/>
                      <a:pt x="5118" y="3321"/>
                    </a:cubicBezTo>
                    <a:lnTo>
                      <a:pt x="5118" y="3321"/>
                    </a:lnTo>
                    <a:cubicBezTo>
                      <a:pt x="5109" y="3324"/>
                      <a:pt x="5101" y="3328"/>
                      <a:pt x="5093" y="3332"/>
                    </a:cubicBezTo>
                    <a:cubicBezTo>
                      <a:pt x="4941" y="3422"/>
                      <a:pt x="4781" y="3507"/>
                      <a:pt x="4627" y="3593"/>
                    </a:cubicBezTo>
                    <a:cubicBezTo>
                      <a:pt x="4551" y="3630"/>
                      <a:pt x="4468" y="3667"/>
                      <a:pt x="4394" y="3708"/>
                    </a:cubicBezTo>
                    <a:cubicBezTo>
                      <a:pt x="4354" y="3727"/>
                      <a:pt x="4308" y="3745"/>
                      <a:pt x="4271" y="3766"/>
                    </a:cubicBezTo>
                    <a:cubicBezTo>
                      <a:pt x="4251" y="3771"/>
                      <a:pt x="4234" y="3784"/>
                      <a:pt x="4214" y="3791"/>
                    </a:cubicBezTo>
                    <a:cubicBezTo>
                      <a:pt x="4202" y="3796"/>
                      <a:pt x="4188" y="3803"/>
                      <a:pt x="4181" y="3803"/>
                    </a:cubicBezTo>
                    <a:cubicBezTo>
                      <a:pt x="4180" y="3803"/>
                      <a:pt x="4173" y="3806"/>
                      <a:pt x="4168" y="3809"/>
                    </a:cubicBezTo>
                    <a:lnTo>
                      <a:pt x="4168" y="3809"/>
                    </a:lnTo>
                    <a:cubicBezTo>
                      <a:pt x="4168" y="3808"/>
                      <a:pt x="4169" y="3808"/>
                      <a:pt x="4170" y="3808"/>
                    </a:cubicBezTo>
                    <a:lnTo>
                      <a:pt x="4170" y="3808"/>
                    </a:lnTo>
                    <a:cubicBezTo>
                      <a:pt x="3911" y="3916"/>
                      <a:pt x="3650" y="4004"/>
                      <a:pt x="3380" y="4073"/>
                    </a:cubicBezTo>
                    <a:cubicBezTo>
                      <a:pt x="3177" y="4126"/>
                      <a:pt x="2976" y="4170"/>
                      <a:pt x="2766" y="4200"/>
                    </a:cubicBezTo>
                    <a:cubicBezTo>
                      <a:pt x="2738" y="4207"/>
                      <a:pt x="2713" y="4207"/>
                      <a:pt x="2690" y="4212"/>
                    </a:cubicBezTo>
                    <a:lnTo>
                      <a:pt x="2676" y="4212"/>
                    </a:lnTo>
                    <a:cubicBezTo>
                      <a:pt x="2662" y="4212"/>
                      <a:pt x="2644" y="4218"/>
                      <a:pt x="2632" y="4218"/>
                    </a:cubicBezTo>
                    <a:cubicBezTo>
                      <a:pt x="2575" y="4223"/>
                      <a:pt x="2526" y="4230"/>
                      <a:pt x="2468" y="4239"/>
                    </a:cubicBezTo>
                    <a:cubicBezTo>
                      <a:pt x="2353" y="4251"/>
                      <a:pt x="2247" y="4251"/>
                      <a:pt x="2134" y="4258"/>
                    </a:cubicBezTo>
                    <a:cubicBezTo>
                      <a:pt x="2027" y="4258"/>
                      <a:pt x="1917" y="4258"/>
                      <a:pt x="1810" y="4246"/>
                    </a:cubicBezTo>
                    <a:cubicBezTo>
                      <a:pt x="1785" y="4246"/>
                      <a:pt x="1757" y="4242"/>
                      <a:pt x="1734" y="4242"/>
                    </a:cubicBezTo>
                    <a:cubicBezTo>
                      <a:pt x="1723" y="4242"/>
                      <a:pt x="1702" y="4235"/>
                      <a:pt x="1693" y="4235"/>
                    </a:cubicBezTo>
                    <a:cubicBezTo>
                      <a:pt x="1685" y="4235"/>
                      <a:pt x="1673" y="4233"/>
                      <a:pt x="1681" y="4233"/>
                    </a:cubicBezTo>
                    <a:cubicBezTo>
                      <a:pt x="1684" y="4233"/>
                      <a:pt x="1688" y="4233"/>
                      <a:pt x="1694" y="4233"/>
                    </a:cubicBezTo>
                    <a:lnTo>
                      <a:pt x="1694" y="4233"/>
                    </a:lnTo>
                    <a:cubicBezTo>
                      <a:pt x="1691" y="4233"/>
                      <a:pt x="1688" y="4232"/>
                      <a:pt x="1686" y="4230"/>
                    </a:cubicBezTo>
                    <a:cubicBezTo>
                      <a:pt x="1635" y="4223"/>
                      <a:pt x="1584" y="4209"/>
                      <a:pt x="1533" y="4205"/>
                    </a:cubicBezTo>
                    <a:cubicBezTo>
                      <a:pt x="1432" y="4184"/>
                      <a:pt x="1330" y="4152"/>
                      <a:pt x="1236" y="4115"/>
                    </a:cubicBezTo>
                    <a:cubicBezTo>
                      <a:pt x="1224" y="4108"/>
                      <a:pt x="1215" y="4108"/>
                      <a:pt x="1203" y="4103"/>
                    </a:cubicBezTo>
                    <a:cubicBezTo>
                      <a:pt x="1199" y="4103"/>
                      <a:pt x="1192" y="4096"/>
                      <a:pt x="1183" y="4096"/>
                    </a:cubicBezTo>
                    <a:cubicBezTo>
                      <a:pt x="1181" y="4096"/>
                      <a:pt x="1180" y="4096"/>
                      <a:pt x="1179" y="4096"/>
                    </a:cubicBezTo>
                    <a:cubicBezTo>
                      <a:pt x="1179" y="4096"/>
                      <a:pt x="1179" y="4096"/>
                      <a:pt x="1179" y="4096"/>
                    </a:cubicBezTo>
                    <a:lnTo>
                      <a:pt x="1179" y="4096"/>
                    </a:lnTo>
                    <a:cubicBezTo>
                      <a:pt x="1162" y="4087"/>
                      <a:pt x="1148" y="4080"/>
                      <a:pt x="1132" y="4071"/>
                    </a:cubicBezTo>
                    <a:cubicBezTo>
                      <a:pt x="1088" y="4045"/>
                      <a:pt x="1042" y="4027"/>
                      <a:pt x="998" y="3997"/>
                    </a:cubicBezTo>
                    <a:cubicBezTo>
                      <a:pt x="979" y="3985"/>
                      <a:pt x="961" y="3969"/>
                      <a:pt x="940" y="3958"/>
                    </a:cubicBezTo>
                    <a:cubicBezTo>
                      <a:pt x="929" y="3953"/>
                      <a:pt x="922" y="3946"/>
                      <a:pt x="910" y="3939"/>
                    </a:cubicBezTo>
                    <a:cubicBezTo>
                      <a:pt x="902" y="3932"/>
                      <a:pt x="900" y="3930"/>
                      <a:pt x="900" y="3930"/>
                    </a:cubicBezTo>
                    <a:lnTo>
                      <a:pt x="900" y="3930"/>
                    </a:lnTo>
                    <a:cubicBezTo>
                      <a:pt x="900" y="3930"/>
                      <a:pt x="901" y="3931"/>
                      <a:pt x="903" y="3932"/>
                    </a:cubicBezTo>
                    <a:lnTo>
                      <a:pt x="903" y="3932"/>
                    </a:lnTo>
                    <a:cubicBezTo>
                      <a:pt x="866" y="3900"/>
                      <a:pt x="829" y="3870"/>
                      <a:pt x="797" y="3838"/>
                    </a:cubicBezTo>
                    <a:cubicBezTo>
                      <a:pt x="776" y="3817"/>
                      <a:pt x="765" y="3801"/>
                      <a:pt x="744" y="3784"/>
                    </a:cubicBezTo>
                    <a:lnTo>
                      <a:pt x="719" y="3759"/>
                    </a:lnTo>
                    <a:cubicBezTo>
                      <a:pt x="715" y="3751"/>
                      <a:pt x="699" y="3730"/>
                      <a:pt x="700" y="3730"/>
                    </a:cubicBezTo>
                    <a:lnTo>
                      <a:pt x="700" y="3730"/>
                    </a:lnTo>
                    <a:cubicBezTo>
                      <a:pt x="700" y="3730"/>
                      <a:pt x="704" y="3735"/>
                      <a:pt x="714" y="3748"/>
                    </a:cubicBezTo>
                    <a:cubicBezTo>
                      <a:pt x="682" y="3704"/>
                      <a:pt x="656" y="3664"/>
                      <a:pt x="629" y="3621"/>
                    </a:cubicBezTo>
                    <a:cubicBezTo>
                      <a:pt x="605" y="3580"/>
                      <a:pt x="581" y="3532"/>
                      <a:pt x="559" y="3487"/>
                    </a:cubicBezTo>
                    <a:lnTo>
                      <a:pt x="559" y="3487"/>
                    </a:lnTo>
                    <a:cubicBezTo>
                      <a:pt x="558" y="3481"/>
                      <a:pt x="555" y="3476"/>
                      <a:pt x="555" y="3468"/>
                    </a:cubicBezTo>
                    <a:cubicBezTo>
                      <a:pt x="548" y="3457"/>
                      <a:pt x="548" y="3443"/>
                      <a:pt x="543" y="3436"/>
                    </a:cubicBezTo>
                    <a:cubicBezTo>
                      <a:pt x="532" y="3404"/>
                      <a:pt x="522" y="3378"/>
                      <a:pt x="511" y="3346"/>
                    </a:cubicBezTo>
                    <a:cubicBezTo>
                      <a:pt x="506" y="3316"/>
                      <a:pt x="490" y="3288"/>
                      <a:pt x="485" y="3258"/>
                    </a:cubicBezTo>
                    <a:cubicBezTo>
                      <a:pt x="481" y="3237"/>
                      <a:pt x="481" y="3226"/>
                      <a:pt x="474" y="3205"/>
                    </a:cubicBezTo>
                    <a:cubicBezTo>
                      <a:pt x="474" y="3200"/>
                      <a:pt x="474" y="3193"/>
                      <a:pt x="469" y="3180"/>
                    </a:cubicBezTo>
                    <a:cubicBezTo>
                      <a:pt x="469" y="3110"/>
                      <a:pt x="458" y="3041"/>
                      <a:pt x="462" y="2972"/>
                    </a:cubicBezTo>
                    <a:cubicBezTo>
                      <a:pt x="462" y="2951"/>
                      <a:pt x="462" y="2940"/>
                      <a:pt x="469" y="2919"/>
                    </a:cubicBezTo>
                    <a:lnTo>
                      <a:pt x="469" y="2900"/>
                    </a:lnTo>
                    <a:cubicBezTo>
                      <a:pt x="474" y="2861"/>
                      <a:pt x="481" y="2824"/>
                      <a:pt x="495" y="2792"/>
                    </a:cubicBezTo>
                    <a:cubicBezTo>
                      <a:pt x="499" y="2762"/>
                      <a:pt x="513" y="2729"/>
                      <a:pt x="527" y="2704"/>
                    </a:cubicBezTo>
                    <a:cubicBezTo>
                      <a:pt x="527" y="2697"/>
                      <a:pt x="532" y="2683"/>
                      <a:pt x="538" y="2676"/>
                    </a:cubicBezTo>
                    <a:lnTo>
                      <a:pt x="538" y="2676"/>
                    </a:lnTo>
                    <a:cubicBezTo>
                      <a:pt x="538" y="2681"/>
                      <a:pt x="533" y="2694"/>
                      <a:pt x="533" y="2694"/>
                    </a:cubicBezTo>
                    <a:cubicBezTo>
                      <a:pt x="533" y="2694"/>
                      <a:pt x="535" y="2691"/>
                      <a:pt x="538" y="2683"/>
                    </a:cubicBezTo>
                    <a:cubicBezTo>
                      <a:pt x="543" y="2663"/>
                      <a:pt x="548" y="2651"/>
                      <a:pt x="564" y="2630"/>
                    </a:cubicBezTo>
                    <a:cubicBezTo>
                      <a:pt x="575" y="2600"/>
                      <a:pt x="596" y="2573"/>
                      <a:pt x="615" y="2547"/>
                    </a:cubicBezTo>
                    <a:cubicBezTo>
                      <a:pt x="621" y="2543"/>
                      <a:pt x="622" y="2536"/>
                      <a:pt x="625" y="2528"/>
                    </a:cubicBezTo>
                    <a:lnTo>
                      <a:pt x="625" y="2528"/>
                    </a:lnTo>
                    <a:cubicBezTo>
                      <a:pt x="624" y="2530"/>
                      <a:pt x="622" y="2532"/>
                      <a:pt x="622" y="2533"/>
                    </a:cubicBezTo>
                    <a:cubicBezTo>
                      <a:pt x="623" y="2530"/>
                      <a:pt x="626" y="2526"/>
                      <a:pt x="630" y="2521"/>
                    </a:cubicBezTo>
                    <a:lnTo>
                      <a:pt x="630" y="2521"/>
                    </a:lnTo>
                    <a:cubicBezTo>
                      <a:pt x="629" y="2523"/>
                      <a:pt x="628" y="2524"/>
                      <a:pt x="626" y="2526"/>
                    </a:cubicBezTo>
                    <a:cubicBezTo>
                      <a:pt x="626" y="2527"/>
                      <a:pt x="626" y="2527"/>
                      <a:pt x="625" y="2528"/>
                    </a:cubicBezTo>
                    <a:lnTo>
                      <a:pt x="625" y="2528"/>
                    </a:lnTo>
                    <a:cubicBezTo>
                      <a:pt x="627" y="2525"/>
                      <a:pt x="630" y="2522"/>
                      <a:pt x="632" y="2520"/>
                    </a:cubicBezTo>
                    <a:lnTo>
                      <a:pt x="632" y="2520"/>
                    </a:lnTo>
                    <a:cubicBezTo>
                      <a:pt x="631" y="2520"/>
                      <a:pt x="631" y="2521"/>
                      <a:pt x="630" y="2521"/>
                    </a:cubicBezTo>
                    <a:lnTo>
                      <a:pt x="630" y="2521"/>
                    </a:lnTo>
                    <a:cubicBezTo>
                      <a:pt x="634" y="2517"/>
                      <a:pt x="635" y="2515"/>
                      <a:pt x="635" y="2515"/>
                    </a:cubicBezTo>
                    <a:lnTo>
                      <a:pt x="635" y="2515"/>
                    </a:lnTo>
                    <a:cubicBezTo>
                      <a:pt x="635" y="2515"/>
                      <a:pt x="634" y="2517"/>
                      <a:pt x="632" y="2520"/>
                    </a:cubicBezTo>
                    <a:lnTo>
                      <a:pt x="632" y="2520"/>
                    </a:lnTo>
                    <a:cubicBezTo>
                      <a:pt x="642" y="2509"/>
                      <a:pt x="655" y="2497"/>
                      <a:pt x="659" y="2489"/>
                    </a:cubicBezTo>
                    <a:lnTo>
                      <a:pt x="728" y="2420"/>
                    </a:lnTo>
                    <a:cubicBezTo>
                      <a:pt x="728" y="2420"/>
                      <a:pt x="744" y="2407"/>
                      <a:pt x="746" y="2407"/>
                    </a:cubicBezTo>
                    <a:lnTo>
                      <a:pt x="746" y="2407"/>
                    </a:lnTo>
                    <a:cubicBezTo>
                      <a:pt x="747" y="2407"/>
                      <a:pt x="745" y="2409"/>
                      <a:pt x="740" y="2415"/>
                    </a:cubicBezTo>
                    <a:lnTo>
                      <a:pt x="740" y="2415"/>
                    </a:lnTo>
                    <a:cubicBezTo>
                      <a:pt x="745" y="2412"/>
                      <a:pt x="751" y="2409"/>
                      <a:pt x="751" y="2409"/>
                    </a:cubicBezTo>
                    <a:cubicBezTo>
                      <a:pt x="772" y="2397"/>
                      <a:pt x="783" y="2383"/>
                      <a:pt x="802" y="2376"/>
                    </a:cubicBezTo>
                    <a:cubicBezTo>
                      <a:pt x="834" y="2358"/>
                      <a:pt x="866" y="2339"/>
                      <a:pt x="899" y="2326"/>
                    </a:cubicBezTo>
                    <a:cubicBezTo>
                      <a:pt x="903" y="2319"/>
                      <a:pt x="929" y="2305"/>
                      <a:pt x="940" y="2305"/>
                    </a:cubicBezTo>
                    <a:lnTo>
                      <a:pt x="940" y="2305"/>
                    </a:lnTo>
                    <a:cubicBezTo>
                      <a:pt x="938" y="2305"/>
                      <a:pt x="936" y="2305"/>
                      <a:pt x="934" y="2305"/>
                    </a:cubicBezTo>
                    <a:lnTo>
                      <a:pt x="934" y="2305"/>
                    </a:lnTo>
                    <a:cubicBezTo>
                      <a:pt x="934" y="2305"/>
                      <a:pt x="935" y="2305"/>
                      <a:pt x="936" y="2305"/>
                    </a:cubicBezTo>
                    <a:cubicBezTo>
                      <a:pt x="947" y="2300"/>
                      <a:pt x="961" y="2300"/>
                      <a:pt x="968" y="2293"/>
                    </a:cubicBezTo>
                    <a:cubicBezTo>
                      <a:pt x="1037" y="2268"/>
                      <a:pt x="1106" y="2249"/>
                      <a:pt x="1183" y="2235"/>
                    </a:cubicBezTo>
                    <a:cubicBezTo>
                      <a:pt x="1215" y="2231"/>
                      <a:pt x="1252" y="2224"/>
                      <a:pt x="1284" y="2215"/>
                    </a:cubicBezTo>
                    <a:cubicBezTo>
                      <a:pt x="1296" y="2215"/>
                      <a:pt x="1305" y="2215"/>
                      <a:pt x="1316" y="2210"/>
                    </a:cubicBezTo>
                    <a:cubicBezTo>
                      <a:pt x="1337" y="2210"/>
                      <a:pt x="1353" y="2203"/>
                      <a:pt x="1379" y="2203"/>
                    </a:cubicBezTo>
                    <a:cubicBezTo>
                      <a:pt x="1455" y="2199"/>
                      <a:pt x="1524" y="2199"/>
                      <a:pt x="1603" y="2192"/>
                    </a:cubicBezTo>
                    <a:cubicBezTo>
                      <a:pt x="1645" y="2191"/>
                      <a:pt x="1687" y="2191"/>
                      <a:pt x="1730" y="2191"/>
                    </a:cubicBezTo>
                    <a:cubicBezTo>
                      <a:pt x="1891" y="2191"/>
                      <a:pt x="2052" y="2194"/>
                      <a:pt x="2213" y="2194"/>
                    </a:cubicBezTo>
                    <a:cubicBezTo>
                      <a:pt x="2323" y="2194"/>
                      <a:pt x="2433" y="2193"/>
                      <a:pt x="2545" y="2187"/>
                    </a:cubicBezTo>
                    <a:cubicBezTo>
                      <a:pt x="2907" y="2166"/>
                      <a:pt x="3272" y="2111"/>
                      <a:pt x="3616" y="1984"/>
                    </a:cubicBezTo>
                    <a:cubicBezTo>
                      <a:pt x="3920" y="1868"/>
                      <a:pt x="4200" y="1705"/>
                      <a:pt x="4447" y="1492"/>
                    </a:cubicBezTo>
                    <a:cubicBezTo>
                      <a:pt x="4562" y="1395"/>
                      <a:pt x="4664" y="1284"/>
                      <a:pt x="4758" y="1169"/>
                    </a:cubicBezTo>
                    <a:cubicBezTo>
                      <a:pt x="4816" y="1104"/>
                      <a:pt x="4867" y="1035"/>
                      <a:pt x="4918" y="966"/>
                    </a:cubicBezTo>
                    <a:cubicBezTo>
                      <a:pt x="4938" y="933"/>
                      <a:pt x="4955" y="908"/>
                      <a:pt x="4975" y="876"/>
                    </a:cubicBezTo>
                    <a:cubicBezTo>
                      <a:pt x="4987" y="864"/>
                      <a:pt x="4996" y="846"/>
                      <a:pt x="5008" y="834"/>
                    </a:cubicBezTo>
                    <a:cubicBezTo>
                      <a:pt x="5012" y="827"/>
                      <a:pt x="5012" y="823"/>
                      <a:pt x="5019" y="813"/>
                    </a:cubicBezTo>
                    <a:cubicBezTo>
                      <a:pt x="5025" y="806"/>
                      <a:pt x="5027" y="803"/>
                      <a:pt x="5027" y="803"/>
                    </a:cubicBezTo>
                    <a:lnTo>
                      <a:pt x="5027" y="803"/>
                    </a:lnTo>
                    <a:cubicBezTo>
                      <a:pt x="5027" y="803"/>
                      <a:pt x="5016" y="817"/>
                      <a:pt x="5014" y="817"/>
                    </a:cubicBezTo>
                    <a:cubicBezTo>
                      <a:pt x="5013" y="817"/>
                      <a:pt x="5014" y="814"/>
                      <a:pt x="5019" y="807"/>
                    </a:cubicBezTo>
                    <a:cubicBezTo>
                      <a:pt x="5063" y="749"/>
                      <a:pt x="5109" y="700"/>
                      <a:pt x="5158" y="650"/>
                    </a:cubicBezTo>
                    <a:cubicBezTo>
                      <a:pt x="5183" y="622"/>
                      <a:pt x="5209" y="596"/>
                      <a:pt x="5232" y="580"/>
                    </a:cubicBezTo>
                    <a:cubicBezTo>
                      <a:pt x="5243" y="569"/>
                      <a:pt x="5259" y="553"/>
                      <a:pt x="5271" y="548"/>
                    </a:cubicBezTo>
                    <a:cubicBezTo>
                      <a:pt x="5274" y="543"/>
                      <a:pt x="5285" y="535"/>
                      <a:pt x="5285" y="535"/>
                    </a:cubicBezTo>
                    <a:lnTo>
                      <a:pt x="5285" y="535"/>
                    </a:lnTo>
                    <a:cubicBezTo>
                      <a:pt x="5284" y="535"/>
                      <a:pt x="5282" y="537"/>
                      <a:pt x="5276" y="541"/>
                    </a:cubicBezTo>
                    <a:cubicBezTo>
                      <a:pt x="5271" y="543"/>
                      <a:pt x="5269" y="544"/>
                      <a:pt x="5269" y="544"/>
                    </a:cubicBezTo>
                    <a:cubicBezTo>
                      <a:pt x="5267" y="544"/>
                      <a:pt x="5289" y="529"/>
                      <a:pt x="5296" y="529"/>
                    </a:cubicBezTo>
                    <a:cubicBezTo>
                      <a:pt x="5354" y="488"/>
                      <a:pt x="5416" y="446"/>
                      <a:pt x="5481" y="414"/>
                    </a:cubicBezTo>
                    <a:cubicBezTo>
                      <a:pt x="5493" y="409"/>
                      <a:pt x="5506" y="403"/>
                      <a:pt x="5525" y="393"/>
                    </a:cubicBezTo>
                    <a:cubicBezTo>
                      <a:pt x="5529" y="389"/>
                      <a:pt x="5543" y="389"/>
                      <a:pt x="5550" y="384"/>
                    </a:cubicBezTo>
                    <a:cubicBezTo>
                      <a:pt x="5583" y="373"/>
                      <a:pt x="5613" y="356"/>
                      <a:pt x="5645" y="352"/>
                    </a:cubicBezTo>
                    <a:cubicBezTo>
                      <a:pt x="5677" y="340"/>
                      <a:pt x="5710" y="331"/>
                      <a:pt x="5746" y="326"/>
                    </a:cubicBezTo>
                    <a:cubicBezTo>
                      <a:pt x="5751" y="326"/>
                      <a:pt x="5758" y="326"/>
                      <a:pt x="5772" y="319"/>
                    </a:cubicBezTo>
                    <a:cubicBezTo>
                      <a:pt x="5772" y="319"/>
                      <a:pt x="5788" y="316"/>
                      <a:pt x="5792" y="316"/>
                    </a:cubicBezTo>
                    <a:close/>
                    <a:moveTo>
                      <a:pt x="5886" y="1"/>
                    </a:moveTo>
                    <a:cubicBezTo>
                      <a:pt x="5651" y="1"/>
                      <a:pt x="5417" y="79"/>
                      <a:pt x="5215" y="204"/>
                    </a:cubicBezTo>
                    <a:cubicBezTo>
                      <a:pt x="5082" y="287"/>
                      <a:pt x="4962" y="389"/>
                      <a:pt x="4855" y="506"/>
                    </a:cubicBezTo>
                    <a:cubicBezTo>
                      <a:pt x="4747" y="629"/>
                      <a:pt x="4664" y="760"/>
                      <a:pt x="4569" y="894"/>
                    </a:cubicBezTo>
                    <a:cubicBezTo>
                      <a:pt x="4566" y="896"/>
                      <a:pt x="4563" y="899"/>
                      <a:pt x="4561" y="902"/>
                    </a:cubicBezTo>
                    <a:lnTo>
                      <a:pt x="4561" y="902"/>
                    </a:lnTo>
                    <a:cubicBezTo>
                      <a:pt x="4558" y="906"/>
                      <a:pt x="4556" y="909"/>
                      <a:pt x="4556" y="909"/>
                    </a:cubicBezTo>
                    <a:cubicBezTo>
                      <a:pt x="4556" y="909"/>
                      <a:pt x="4557" y="908"/>
                      <a:pt x="4559" y="906"/>
                    </a:cubicBezTo>
                    <a:lnTo>
                      <a:pt x="4559" y="906"/>
                    </a:lnTo>
                    <a:cubicBezTo>
                      <a:pt x="4558" y="908"/>
                      <a:pt x="4558" y="910"/>
                      <a:pt x="4558" y="913"/>
                    </a:cubicBezTo>
                    <a:cubicBezTo>
                      <a:pt x="4546" y="924"/>
                      <a:pt x="4532" y="945"/>
                      <a:pt x="4521" y="957"/>
                    </a:cubicBezTo>
                    <a:cubicBezTo>
                      <a:pt x="4493" y="989"/>
                      <a:pt x="4468" y="1021"/>
                      <a:pt x="4435" y="1051"/>
                    </a:cubicBezTo>
                    <a:cubicBezTo>
                      <a:pt x="4384" y="1109"/>
                      <a:pt x="4336" y="1160"/>
                      <a:pt x="4278" y="1217"/>
                    </a:cubicBezTo>
                    <a:cubicBezTo>
                      <a:pt x="4221" y="1268"/>
                      <a:pt x="4163" y="1324"/>
                      <a:pt x="4100" y="1370"/>
                    </a:cubicBezTo>
                    <a:cubicBezTo>
                      <a:pt x="4109" y="1363"/>
                      <a:pt x="4111" y="1361"/>
                      <a:pt x="4111" y="1361"/>
                    </a:cubicBezTo>
                    <a:lnTo>
                      <a:pt x="4111" y="1361"/>
                    </a:lnTo>
                    <a:cubicBezTo>
                      <a:pt x="4110" y="1361"/>
                      <a:pt x="4080" y="1384"/>
                      <a:pt x="4075" y="1391"/>
                    </a:cubicBezTo>
                    <a:cubicBezTo>
                      <a:pt x="4064" y="1402"/>
                      <a:pt x="4050" y="1411"/>
                      <a:pt x="4038" y="1416"/>
                    </a:cubicBezTo>
                    <a:cubicBezTo>
                      <a:pt x="4006" y="1441"/>
                      <a:pt x="3969" y="1460"/>
                      <a:pt x="3937" y="1485"/>
                    </a:cubicBezTo>
                    <a:cubicBezTo>
                      <a:pt x="3874" y="1529"/>
                      <a:pt x="3805" y="1568"/>
                      <a:pt x="3736" y="1601"/>
                    </a:cubicBezTo>
                    <a:cubicBezTo>
                      <a:pt x="3703" y="1621"/>
                      <a:pt x="3666" y="1633"/>
                      <a:pt x="3634" y="1654"/>
                    </a:cubicBezTo>
                    <a:cubicBezTo>
                      <a:pt x="3623" y="1658"/>
                      <a:pt x="3613" y="1658"/>
                      <a:pt x="3602" y="1665"/>
                    </a:cubicBezTo>
                    <a:cubicBezTo>
                      <a:pt x="3581" y="1670"/>
                      <a:pt x="3558" y="1684"/>
                      <a:pt x="3540" y="1691"/>
                    </a:cubicBezTo>
                    <a:cubicBezTo>
                      <a:pt x="3369" y="1753"/>
                      <a:pt x="3184" y="1806"/>
                      <a:pt x="2999" y="1834"/>
                    </a:cubicBezTo>
                    <a:cubicBezTo>
                      <a:pt x="2955" y="1841"/>
                      <a:pt x="2909" y="1845"/>
                      <a:pt x="2872" y="1855"/>
                    </a:cubicBezTo>
                    <a:cubicBezTo>
                      <a:pt x="2862" y="1857"/>
                      <a:pt x="2857" y="1858"/>
                      <a:pt x="2856" y="1858"/>
                    </a:cubicBezTo>
                    <a:cubicBezTo>
                      <a:pt x="2855" y="1858"/>
                      <a:pt x="2868" y="1855"/>
                      <a:pt x="2872" y="1855"/>
                    </a:cubicBezTo>
                    <a:cubicBezTo>
                      <a:pt x="2861" y="1855"/>
                      <a:pt x="2847" y="1855"/>
                      <a:pt x="2835" y="1861"/>
                    </a:cubicBezTo>
                    <a:cubicBezTo>
                      <a:pt x="2808" y="1866"/>
                      <a:pt x="2782" y="1866"/>
                      <a:pt x="2750" y="1866"/>
                    </a:cubicBezTo>
                    <a:cubicBezTo>
                      <a:pt x="2655" y="1878"/>
                      <a:pt x="2565" y="1887"/>
                      <a:pt x="2471" y="1887"/>
                    </a:cubicBezTo>
                    <a:cubicBezTo>
                      <a:pt x="2357" y="1890"/>
                      <a:pt x="2242" y="1894"/>
                      <a:pt x="2128" y="1894"/>
                    </a:cubicBezTo>
                    <a:cubicBezTo>
                      <a:pt x="2077" y="1894"/>
                      <a:pt x="2027" y="1894"/>
                      <a:pt x="1977" y="1892"/>
                    </a:cubicBezTo>
                    <a:cubicBezTo>
                      <a:pt x="1873" y="1890"/>
                      <a:pt x="1769" y="1887"/>
                      <a:pt x="1664" y="1887"/>
                    </a:cubicBezTo>
                    <a:cubicBezTo>
                      <a:pt x="1450" y="1887"/>
                      <a:pt x="1236" y="1898"/>
                      <a:pt x="1028" y="1949"/>
                    </a:cubicBezTo>
                    <a:cubicBezTo>
                      <a:pt x="712" y="2025"/>
                      <a:pt x="414" y="2203"/>
                      <a:pt x="261" y="2501"/>
                    </a:cubicBezTo>
                    <a:cubicBezTo>
                      <a:pt x="1" y="3000"/>
                      <a:pt x="160" y="3646"/>
                      <a:pt x="532" y="4038"/>
                    </a:cubicBezTo>
                    <a:cubicBezTo>
                      <a:pt x="850" y="4373"/>
                      <a:pt x="1305" y="4516"/>
                      <a:pt x="1746" y="4558"/>
                    </a:cubicBezTo>
                    <a:cubicBezTo>
                      <a:pt x="1867" y="4572"/>
                      <a:pt x="1989" y="4578"/>
                      <a:pt x="2111" y="4578"/>
                    </a:cubicBezTo>
                    <a:cubicBezTo>
                      <a:pt x="2453" y="4578"/>
                      <a:pt x="2797" y="4528"/>
                      <a:pt x="3129" y="4459"/>
                    </a:cubicBezTo>
                    <a:cubicBezTo>
                      <a:pt x="3706" y="4336"/>
                      <a:pt x="4257" y="4135"/>
                      <a:pt x="4777" y="3870"/>
                    </a:cubicBezTo>
                    <a:cubicBezTo>
                      <a:pt x="4941" y="3782"/>
                      <a:pt x="5093" y="3697"/>
                      <a:pt x="5252" y="3607"/>
                    </a:cubicBezTo>
                    <a:cubicBezTo>
                      <a:pt x="5836" y="3263"/>
                      <a:pt x="6397" y="2859"/>
                      <a:pt x="6785" y="2295"/>
                    </a:cubicBezTo>
                    <a:cubicBezTo>
                      <a:pt x="6961" y="2030"/>
                      <a:pt x="7097" y="1739"/>
                      <a:pt x="7113" y="1416"/>
                    </a:cubicBezTo>
                    <a:cubicBezTo>
                      <a:pt x="7134" y="1137"/>
                      <a:pt x="7055" y="853"/>
                      <a:pt x="6905" y="617"/>
                    </a:cubicBezTo>
                    <a:cubicBezTo>
                      <a:pt x="6822" y="490"/>
                      <a:pt x="6721" y="377"/>
                      <a:pt x="6603" y="282"/>
                    </a:cubicBezTo>
                    <a:cubicBezTo>
                      <a:pt x="6464" y="174"/>
                      <a:pt x="6312" y="79"/>
                      <a:pt x="6141" y="33"/>
                    </a:cubicBezTo>
                    <a:cubicBezTo>
                      <a:pt x="6057" y="11"/>
                      <a:pt x="5971" y="1"/>
                      <a:pt x="5886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" name="Google Shape;381;p27"/>
              <p:cNvSpPr/>
              <p:nvPr/>
            </p:nvSpPr>
            <p:spPr>
              <a:xfrm>
                <a:off x="4084750" y="2121200"/>
                <a:ext cx="49600" cy="48900"/>
              </a:xfrm>
              <a:custGeom>
                <a:avLst/>
                <a:gdLst/>
                <a:ahLst/>
                <a:cxnLst/>
                <a:rect l="l" t="t" r="r" b="b"/>
                <a:pathLst>
                  <a:path w="1984" h="1956" extrusionOk="0">
                    <a:moveTo>
                      <a:pt x="154" y="1"/>
                    </a:moveTo>
                    <a:cubicBezTo>
                      <a:pt x="84" y="1"/>
                      <a:pt x="18" y="49"/>
                      <a:pt x="1" y="116"/>
                    </a:cubicBezTo>
                    <a:cubicBezTo>
                      <a:pt x="17" y="197"/>
                      <a:pt x="63" y="277"/>
                      <a:pt x="144" y="303"/>
                    </a:cubicBezTo>
                    <a:cubicBezTo>
                      <a:pt x="218" y="323"/>
                      <a:pt x="287" y="347"/>
                      <a:pt x="365" y="377"/>
                    </a:cubicBezTo>
                    <a:cubicBezTo>
                      <a:pt x="377" y="383"/>
                      <a:pt x="386" y="383"/>
                      <a:pt x="398" y="388"/>
                    </a:cubicBezTo>
                    <a:cubicBezTo>
                      <a:pt x="398" y="389"/>
                      <a:pt x="399" y="390"/>
                      <a:pt x="400" y="390"/>
                    </a:cubicBezTo>
                    <a:lnTo>
                      <a:pt x="400" y="390"/>
                    </a:lnTo>
                    <a:cubicBezTo>
                      <a:pt x="397" y="390"/>
                      <a:pt x="395" y="389"/>
                      <a:pt x="391" y="388"/>
                    </a:cubicBezTo>
                    <a:lnTo>
                      <a:pt x="391" y="388"/>
                    </a:lnTo>
                    <a:cubicBezTo>
                      <a:pt x="412" y="395"/>
                      <a:pt x="430" y="400"/>
                      <a:pt x="444" y="416"/>
                    </a:cubicBezTo>
                    <a:cubicBezTo>
                      <a:pt x="481" y="434"/>
                      <a:pt x="513" y="446"/>
                      <a:pt x="546" y="467"/>
                    </a:cubicBezTo>
                    <a:cubicBezTo>
                      <a:pt x="615" y="504"/>
                      <a:pt x="677" y="543"/>
                      <a:pt x="746" y="582"/>
                    </a:cubicBezTo>
                    <a:cubicBezTo>
                      <a:pt x="779" y="603"/>
                      <a:pt x="811" y="626"/>
                      <a:pt x="841" y="644"/>
                    </a:cubicBezTo>
                    <a:cubicBezTo>
                      <a:pt x="853" y="658"/>
                      <a:pt x="869" y="665"/>
                      <a:pt x="885" y="677"/>
                    </a:cubicBezTo>
                    <a:lnTo>
                      <a:pt x="910" y="697"/>
                    </a:lnTo>
                    <a:cubicBezTo>
                      <a:pt x="1033" y="792"/>
                      <a:pt x="1146" y="898"/>
                      <a:pt x="1240" y="1021"/>
                    </a:cubicBezTo>
                    <a:cubicBezTo>
                      <a:pt x="1252" y="1032"/>
                      <a:pt x="1266" y="1053"/>
                      <a:pt x="1277" y="1064"/>
                    </a:cubicBezTo>
                    <a:cubicBezTo>
                      <a:pt x="1284" y="1069"/>
                      <a:pt x="1289" y="1076"/>
                      <a:pt x="1289" y="1083"/>
                    </a:cubicBezTo>
                    <a:cubicBezTo>
                      <a:pt x="1289" y="1083"/>
                      <a:pt x="1304" y="1103"/>
                      <a:pt x="1302" y="1103"/>
                    </a:cubicBezTo>
                    <a:cubicBezTo>
                      <a:pt x="1302" y="1103"/>
                      <a:pt x="1300" y="1101"/>
                      <a:pt x="1296" y="1097"/>
                    </a:cubicBezTo>
                    <a:cubicBezTo>
                      <a:pt x="1293" y="1092"/>
                      <a:pt x="1292" y="1090"/>
                      <a:pt x="1292" y="1090"/>
                    </a:cubicBezTo>
                    <a:lnTo>
                      <a:pt x="1292" y="1090"/>
                    </a:lnTo>
                    <a:cubicBezTo>
                      <a:pt x="1291" y="1090"/>
                      <a:pt x="1300" y="1108"/>
                      <a:pt x="1300" y="1108"/>
                    </a:cubicBezTo>
                    <a:cubicBezTo>
                      <a:pt x="1307" y="1113"/>
                      <a:pt x="1307" y="1120"/>
                      <a:pt x="1312" y="1127"/>
                    </a:cubicBezTo>
                    <a:cubicBezTo>
                      <a:pt x="1324" y="1148"/>
                      <a:pt x="1337" y="1166"/>
                      <a:pt x="1349" y="1185"/>
                    </a:cubicBezTo>
                    <a:cubicBezTo>
                      <a:pt x="1393" y="1249"/>
                      <a:pt x="1432" y="1312"/>
                      <a:pt x="1471" y="1381"/>
                    </a:cubicBezTo>
                    <a:cubicBezTo>
                      <a:pt x="1490" y="1420"/>
                      <a:pt x="1508" y="1457"/>
                      <a:pt x="1529" y="1496"/>
                    </a:cubicBezTo>
                    <a:cubicBezTo>
                      <a:pt x="1534" y="1517"/>
                      <a:pt x="1547" y="1535"/>
                      <a:pt x="1554" y="1554"/>
                    </a:cubicBezTo>
                    <a:cubicBezTo>
                      <a:pt x="1559" y="1561"/>
                      <a:pt x="1559" y="1575"/>
                      <a:pt x="1566" y="1582"/>
                    </a:cubicBezTo>
                    <a:cubicBezTo>
                      <a:pt x="1566" y="1585"/>
                      <a:pt x="1575" y="1602"/>
                      <a:pt x="1575" y="1602"/>
                    </a:cubicBezTo>
                    <a:cubicBezTo>
                      <a:pt x="1575" y="1602"/>
                      <a:pt x="1573" y="1598"/>
                      <a:pt x="1566" y="1586"/>
                    </a:cubicBezTo>
                    <a:lnTo>
                      <a:pt x="1566" y="1586"/>
                    </a:lnTo>
                    <a:cubicBezTo>
                      <a:pt x="1603" y="1669"/>
                      <a:pt x="1628" y="1750"/>
                      <a:pt x="1656" y="1840"/>
                    </a:cubicBezTo>
                    <a:cubicBezTo>
                      <a:pt x="1676" y="1907"/>
                      <a:pt x="1738" y="1956"/>
                      <a:pt x="1804" y="1956"/>
                    </a:cubicBezTo>
                    <a:cubicBezTo>
                      <a:pt x="1820" y="1956"/>
                      <a:pt x="1836" y="1953"/>
                      <a:pt x="1852" y="1946"/>
                    </a:cubicBezTo>
                    <a:cubicBezTo>
                      <a:pt x="1935" y="1921"/>
                      <a:pt x="1984" y="1840"/>
                      <a:pt x="1958" y="1750"/>
                    </a:cubicBezTo>
                    <a:cubicBezTo>
                      <a:pt x="1774" y="1104"/>
                      <a:pt x="1317" y="547"/>
                      <a:pt x="728" y="224"/>
                    </a:cubicBezTo>
                    <a:cubicBezTo>
                      <a:pt x="564" y="130"/>
                      <a:pt x="379" y="60"/>
                      <a:pt x="197" y="7"/>
                    </a:cubicBezTo>
                    <a:cubicBezTo>
                      <a:pt x="183" y="3"/>
                      <a:pt x="168" y="1"/>
                      <a:pt x="154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" name="Google Shape;382;p27"/>
              <p:cNvSpPr/>
              <p:nvPr/>
            </p:nvSpPr>
            <p:spPr>
              <a:xfrm>
                <a:off x="4066450" y="2141300"/>
                <a:ext cx="37900" cy="52300"/>
              </a:xfrm>
              <a:custGeom>
                <a:avLst/>
                <a:gdLst/>
                <a:ahLst/>
                <a:cxnLst/>
                <a:rect l="l" t="t" r="r" b="b"/>
                <a:pathLst>
                  <a:path w="1516" h="2092" extrusionOk="0">
                    <a:moveTo>
                      <a:pt x="1184" y="1874"/>
                    </a:moveTo>
                    <a:cubicBezTo>
                      <a:pt x="1184" y="1874"/>
                      <a:pt x="1185" y="1878"/>
                      <a:pt x="1188" y="1890"/>
                    </a:cubicBezTo>
                    <a:cubicBezTo>
                      <a:pt x="1188" y="1886"/>
                      <a:pt x="1185" y="1874"/>
                      <a:pt x="1184" y="1874"/>
                    </a:cubicBezTo>
                    <a:close/>
                    <a:moveTo>
                      <a:pt x="170" y="0"/>
                    </a:moveTo>
                    <a:cubicBezTo>
                      <a:pt x="116" y="0"/>
                      <a:pt x="65" y="24"/>
                      <a:pt x="38" y="78"/>
                    </a:cubicBezTo>
                    <a:cubicBezTo>
                      <a:pt x="1" y="145"/>
                      <a:pt x="15" y="251"/>
                      <a:pt x="96" y="288"/>
                    </a:cubicBezTo>
                    <a:cubicBezTo>
                      <a:pt x="128" y="300"/>
                      <a:pt x="153" y="321"/>
                      <a:pt x="181" y="341"/>
                    </a:cubicBezTo>
                    <a:lnTo>
                      <a:pt x="195" y="355"/>
                    </a:lnTo>
                    <a:cubicBezTo>
                      <a:pt x="206" y="367"/>
                      <a:pt x="227" y="381"/>
                      <a:pt x="239" y="392"/>
                    </a:cubicBezTo>
                    <a:cubicBezTo>
                      <a:pt x="290" y="436"/>
                      <a:pt x="333" y="489"/>
                      <a:pt x="377" y="531"/>
                    </a:cubicBezTo>
                    <a:cubicBezTo>
                      <a:pt x="472" y="625"/>
                      <a:pt x="567" y="727"/>
                      <a:pt x="657" y="828"/>
                    </a:cubicBezTo>
                    <a:cubicBezTo>
                      <a:pt x="700" y="879"/>
                      <a:pt x="747" y="935"/>
                      <a:pt x="788" y="988"/>
                    </a:cubicBezTo>
                    <a:cubicBezTo>
                      <a:pt x="795" y="992"/>
                      <a:pt x="795" y="999"/>
                      <a:pt x="800" y="1008"/>
                    </a:cubicBezTo>
                    <a:cubicBezTo>
                      <a:pt x="811" y="1020"/>
                      <a:pt x="820" y="1034"/>
                      <a:pt x="832" y="1050"/>
                    </a:cubicBezTo>
                    <a:cubicBezTo>
                      <a:pt x="853" y="1082"/>
                      <a:pt x="869" y="1108"/>
                      <a:pt x="897" y="1140"/>
                    </a:cubicBezTo>
                    <a:cubicBezTo>
                      <a:pt x="971" y="1246"/>
                      <a:pt x="1035" y="1369"/>
                      <a:pt x="1086" y="1489"/>
                    </a:cubicBezTo>
                    <a:cubicBezTo>
                      <a:pt x="1082" y="1477"/>
                      <a:pt x="1081" y="1473"/>
                      <a:pt x="1081" y="1473"/>
                    </a:cubicBezTo>
                    <a:lnTo>
                      <a:pt x="1081" y="1473"/>
                    </a:lnTo>
                    <a:cubicBezTo>
                      <a:pt x="1081" y="1473"/>
                      <a:pt x="1086" y="1486"/>
                      <a:pt x="1086" y="1489"/>
                    </a:cubicBezTo>
                    <a:cubicBezTo>
                      <a:pt x="1093" y="1500"/>
                      <a:pt x="1093" y="1509"/>
                      <a:pt x="1097" y="1521"/>
                    </a:cubicBezTo>
                    <a:cubicBezTo>
                      <a:pt x="1104" y="1542"/>
                      <a:pt x="1109" y="1558"/>
                      <a:pt x="1118" y="1583"/>
                    </a:cubicBezTo>
                    <a:cubicBezTo>
                      <a:pt x="1130" y="1623"/>
                      <a:pt x="1144" y="1669"/>
                      <a:pt x="1155" y="1706"/>
                    </a:cubicBezTo>
                    <a:cubicBezTo>
                      <a:pt x="1167" y="1743"/>
                      <a:pt x="1176" y="1789"/>
                      <a:pt x="1181" y="1833"/>
                    </a:cubicBezTo>
                    <a:cubicBezTo>
                      <a:pt x="1188" y="1853"/>
                      <a:pt x="1188" y="1870"/>
                      <a:pt x="1188" y="1890"/>
                    </a:cubicBezTo>
                    <a:cubicBezTo>
                      <a:pt x="1188" y="1902"/>
                      <a:pt x="1188" y="1923"/>
                      <a:pt x="1192" y="1934"/>
                    </a:cubicBezTo>
                    <a:cubicBezTo>
                      <a:pt x="1199" y="2014"/>
                      <a:pt x="1256" y="2092"/>
                      <a:pt x="1341" y="2092"/>
                    </a:cubicBezTo>
                    <a:cubicBezTo>
                      <a:pt x="1344" y="2092"/>
                      <a:pt x="1348" y="2091"/>
                      <a:pt x="1351" y="2091"/>
                    </a:cubicBezTo>
                    <a:cubicBezTo>
                      <a:pt x="1435" y="2087"/>
                      <a:pt x="1515" y="2022"/>
                      <a:pt x="1511" y="1934"/>
                    </a:cubicBezTo>
                    <a:cubicBezTo>
                      <a:pt x="1478" y="1611"/>
                      <a:pt x="1372" y="1306"/>
                      <a:pt x="1199" y="1034"/>
                    </a:cubicBezTo>
                    <a:cubicBezTo>
                      <a:pt x="1040" y="785"/>
                      <a:pt x="844" y="565"/>
                      <a:pt x="640" y="355"/>
                    </a:cubicBezTo>
                    <a:cubicBezTo>
                      <a:pt x="525" y="233"/>
                      <a:pt x="407" y="94"/>
                      <a:pt x="255" y="20"/>
                    </a:cubicBezTo>
                    <a:cubicBezTo>
                      <a:pt x="228" y="7"/>
                      <a:pt x="198" y="0"/>
                      <a:pt x="170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" name="Google Shape;383;p27"/>
              <p:cNvSpPr/>
              <p:nvPr/>
            </p:nvSpPr>
            <p:spPr>
              <a:xfrm>
                <a:off x="4043250" y="2153575"/>
                <a:ext cx="28150" cy="58025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2321" extrusionOk="0">
                    <a:moveTo>
                      <a:pt x="1007" y="2027"/>
                    </a:moveTo>
                    <a:lnTo>
                      <a:pt x="1007" y="2027"/>
                    </a:lnTo>
                    <a:cubicBezTo>
                      <a:pt x="1007" y="2027"/>
                      <a:pt x="1007" y="2027"/>
                      <a:pt x="1007" y="2027"/>
                    </a:cubicBezTo>
                    <a:cubicBezTo>
                      <a:pt x="1007" y="2027"/>
                      <a:pt x="1007" y="2027"/>
                      <a:pt x="1007" y="2027"/>
                    </a:cubicBezTo>
                    <a:lnTo>
                      <a:pt x="1007" y="2027"/>
                    </a:lnTo>
                    <a:cubicBezTo>
                      <a:pt x="1008" y="2028"/>
                      <a:pt x="1009" y="2028"/>
                      <a:pt x="1009" y="2029"/>
                    </a:cubicBezTo>
                    <a:lnTo>
                      <a:pt x="1009" y="2029"/>
                    </a:lnTo>
                    <a:cubicBezTo>
                      <a:pt x="1009" y="2028"/>
                      <a:pt x="1009" y="2028"/>
                      <a:pt x="1008" y="2027"/>
                    </a:cubicBezTo>
                    <a:lnTo>
                      <a:pt x="1008" y="2027"/>
                    </a:lnTo>
                    <a:cubicBezTo>
                      <a:pt x="1012" y="2029"/>
                      <a:pt x="1019" y="2042"/>
                      <a:pt x="1018" y="2042"/>
                    </a:cubicBezTo>
                    <a:cubicBezTo>
                      <a:pt x="1018" y="2042"/>
                      <a:pt x="1016" y="2040"/>
                      <a:pt x="1012" y="2034"/>
                    </a:cubicBezTo>
                    <a:cubicBezTo>
                      <a:pt x="1012" y="2034"/>
                      <a:pt x="1011" y="2032"/>
                      <a:pt x="1010" y="2030"/>
                    </a:cubicBezTo>
                    <a:lnTo>
                      <a:pt x="1010" y="2030"/>
                    </a:lnTo>
                    <a:cubicBezTo>
                      <a:pt x="1011" y="2031"/>
                      <a:pt x="1011" y="2031"/>
                      <a:pt x="1011" y="2031"/>
                    </a:cubicBezTo>
                    <a:cubicBezTo>
                      <a:pt x="1011" y="2031"/>
                      <a:pt x="1011" y="2031"/>
                      <a:pt x="1009" y="2029"/>
                    </a:cubicBezTo>
                    <a:lnTo>
                      <a:pt x="1009" y="2029"/>
                    </a:lnTo>
                    <a:cubicBezTo>
                      <a:pt x="1009" y="2029"/>
                      <a:pt x="1009" y="2029"/>
                      <a:pt x="1010" y="2030"/>
                    </a:cubicBezTo>
                    <a:lnTo>
                      <a:pt x="1010" y="2030"/>
                    </a:lnTo>
                    <a:cubicBezTo>
                      <a:pt x="1009" y="2029"/>
                      <a:pt x="1008" y="2028"/>
                      <a:pt x="1007" y="2027"/>
                    </a:cubicBezTo>
                    <a:close/>
                    <a:moveTo>
                      <a:pt x="170" y="1"/>
                    </a:moveTo>
                    <a:cubicBezTo>
                      <a:pt x="155" y="1"/>
                      <a:pt x="141" y="3"/>
                      <a:pt x="128" y="7"/>
                    </a:cubicBezTo>
                    <a:cubicBezTo>
                      <a:pt x="38" y="19"/>
                      <a:pt x="1" y="97"/>
                      <a:pt x="17" y="185"/>
                    </a:cubicBezTo>
                    <a:cubicBezTo>
                      <a:pt x="54" y="360"/>
                      <a:pt x="86" y="538"/>
                      <a:pt x="123" y="716"/>
                    </a:cubicBezTo>
                    <a:cubicBezTo>
                      <a:pt x="156" y="887"/>
                      <a:pt x="193" y="1051"/>
                      <a:pt x="246" y="1224"/>
                    </a:cubicBezTo>
                    <a:cubicBezTo>
                      <a:pt x="340" y="1535"/>
                      <a:pt x="486" y="1831"/>
                      <a:pt x="675" y="2103"/>
                    </a:cubicBezTo>
                    <a:cubicBezTo>
                      <a:pt x="736" y="2192"/>
                      <a:pt x="806" y="2320"/>
                      <a:pt x="927" y="2320"/>
                    </a:cubicBezTo>
                    <a:cubicBezTo>
                      <a:pt x="929" y="2320"/>
                      <a:pt x="931" y="2320"/>
                      <a:pt x="934" y="2320"/>
                    </a:cubicBezTo>
                    <a:cubicBezTo>
                      <a:pt x="1042" y="2313"/>
                      <a:pt x="1125" y="2212"/>
                      <a:pt x="1093" y="2103"/>
                    </a:cubicBezTo>
                    <a:cubicBezTo>
                      <a:pt x="1075" y="2045"/>
                      <a:pt x="1034" y="2005"/>
                      <a:pt x="984" y="1989"/>
                    </a:cubicBezTo>
                    <a:lnTo>
                      <a:pt x="984" y="1989"/>
                    </a:lnTo>
                    <a:cubicBezTo>
                      <a:pt x="967" y="1964"/>
                      <a:pt x="950" y="1937"/>
                      <a:pt x="931" y="1912"/>
                    </a:cubicBezTo>
                    <a:cubicBezTo>
                      <a:pt x="894" y="1854"/>
                      <a:pt x="857" y="1806"/>
                      <a:pt x="825" y="1748"/>
                    </a:cubicBezTo>
                    <a:cubicBezTo>
                      <a:pt x="757" y="1634"/>
                      <a:pt x="700" y="1519"/>
                      <a:pt x="643" y="1398"/>
                    </a:cubicBezTo>
                    <a:lnTo>
                      <a:pt x="643" y="1398"/>
                    </a:lnTo>
                    <a:cubicBezTo>
                      <a:pt x="641" y="1392"/>
                      <a:pt x="636" y="1378"/>
                      <a:pt x="636" y="1374"/>
                    </a:cubicBezTo>
                    <a:cubicBezTo>
                      <a:pt x="629" y="1362"/>
                      <a:pt x="624" y="1342"/>
                      <a:pt x="615" y="1330"/>
                    </a:cubicBezTo>
                    <a:cubicBezTo>
                      <a:pt x="603" y="1298"/>
                      <a:pt x="590" y="1265"/>
                      <a:pt x="578" y="1235"/>
                    </a:cubicBezTo>
                    <a:cubicBezTo>
                      <a:pt x="550" y="1171"/>
                      <a:pt x="534" y="1108"/>
                      <a:pt x="520" y="1044"/>
                    </a:cubicBezTo>
                    <a:cubicBezTo>
                      <a:pt x="481" y="905"/>
                      <a:pt x="451" y="758"/>
                      <a:pt x="423" y="614"/>
                    </a:cubicBezTo>
                    <a:cubicBezTo>
                      <a:pt x="393" y="451"/>
                      <a:pt x="361" y="280"/>
                      <a:pt x="324" y="116"/>
                    </a:cubicBezTo>
                    <a:cubicBezTo>
                      <a:pt x="307" y="46"/>
                      <a:pt x="236" y="1"/>
                      <a:pt x="170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" name="Google Shape;384;p27"/>
              <p:cNvSpPr/>
              <p:nvPr/>
            </p:nvSpPr>
            <p:spPr>
              <a:xfrm>
                <a:off x="4007375" y="2154600"/>
                <a:ext cx="20325" cy="64000"/>
              </a:xfrm>
              <a:custGeom>
                <a:avLst/>
                <a:gdLst/>
                <a:ahLst/>
                <a:cxnLst/>
                <a:rect l="l" t="t" r="r" b="b"/>
                <a:pathLst>
                  <a:path w="813" h="2560" extrusionOk="0">
                    <a:moveTo>
                      <a:pt x="411" y="1423"/>
                    </a:moveTo>
                    <a:lnTo>
                      <a:pt x="411" y="1423"/>
                    </a:lnTo>
                    <a:cubicBezTo>
                      <a:pt x="412" y="1427"/>
                      <a:pt x="412" y="1429"/>
                      <a:pt x="412" y="1429"/>
                    </a:cubicBezTo>
                    <a:cubicBezTo>
                      <a:pt x="412" y="1429"/>
                      <a:pt x="412" y="1428"/>
                      <a:pt x="411" y="1425"/>
                    </a:cubicBezTo>
                    <a:cubicBezTo>
                      <a:pt x="411" y="1425"/>
                      <a:pt x="411" y="1424"/>
                      <a:pt x="411" y="1423"/>
                    </a:cubicBezTo>
                    <a:close/>
                    <a:moveTo>
                      <a:pt x="455" y="1"/>
                    </a:moveTo>
                    <a:cubicBezTo>
                      <a:pt x="402" y="1"/>
                      <a:pt x="344" y="25"/>
                      <a:pt x="319" y="79"/>
                    </a:cubicBezTo>
                    <a:cubicBezTo>
                      <a:pt x="32" y="668"/>
                      <a:pt x="0" y="1372"/>
                      <a:pt x="236" y="1986"/>
                    </a:cubicBezTo>
                    <a:cubicBezTo>
                      <a:pt x="298" y="2157"/>
                      <a:pt x="379" y="2321"/>
                      <a:pt x="489" y="2480"/>
                    </a:cubicBezTo>
                    <a:cubicBezTo>
                      <a:pt x="518" y="2528"/>
                      <a:pt x="572" y="2560"/>
                      <a:pt x="628" y="2560"/>
                    </a:cubicBezTo>
                    <a:cubicBezTo>
                      <a:pt x="654" y="2560"/>
                      <a:pt x="680" y="2553"/>
                      <a:pt x="704" y="2538"/>
                    </a:cubicBezTo>
                    <a:cubicBezTo>
                      <a:pt x="773" y="2494"/>
                      <a:pt x="813" y="2395"/>
                      <a:pt x="762" y="2321"/>
                    </a:cubicBezTo>
                    <a:cubicBezTo>
                      <a:pt x="720" y="2259"/>
                      <a:pt x="679" y="2194"/>
                      <a:pt x="646" y="2132"/>
                    </a:cubicBezTo>
                    <a:cubicBezTo>
                      <a:pt x="628" y="2099"/>
                      <a:pt x="616" y="2067"/>
                      <a:pt x="596" y="2030"/>
                    </a:cubicBezTo>
                    <a:cubicBezTo>
                      <a:pt x="589" y="2019"/>
                      <a:pt x="584" y="1998"/>
                      <a:pt x="575" y="1986"/>
                    </a:cubicBezTo>
                    <a:cubicBezTo>
                      <a:pt x="570" y="1982"/>
                      <a:pt x="570" y="1975"/>
                      <a:pt x="563" y="1961"/>
                    </a:cubicBezTo>
                    <a:lnTo>
                      <a:pt x="563" y="1961"/>
                    </a:lnTo>
                    <a:cubicBezTo>
                      <a:pt x="567" y="1973"/>
                      <a:pt x="568" y="1977"/>
                      <a:pt x="568" y="1977"/>
                    </a:cubicBezTo>
                    <a:cubicBezTo>
                      <a:pt x="568" y="1977"/>
                      <a:pt x="562" y="1959"/>
                      <a:pt x="559" y="1956"/>
                    </a:cubicBezTo>
                    <a:cubicBezTo>
                      <a:pt x="501" y="1818"/>
                      <a:pt x="462" y="1670"/>
                      <a:pt x="432" y="1525"/>
                    </a:cubicBezTo>
                    <a:cubicBezTo>
                      <a:pt x="425" y="1494"/>
                      <a:pt x="420" y="1455"/>
                      <a:pt x="411" y="1418"/>
                    </a:cubicBezTo>
                    <a:cubicBezTo>
                      <a:pt x="411" y="1418"/>
                      <a:pt x="411" y="1418"/>
                      <a:pt x="411" y="1418"/>
                    </a:cubicBezTo>
                    <a:lnTo>
                      <a:pt x="411" y="1418"/>
                    </a:lnTo>
                    <a:cubicBezTo>
                      <a:pt x="411" y="1410"/>
                      <a:pt x="409" y="1402"/>
                      <a:pt x="404" y="1393"/>
                    </a:cubicBezTo>
                    <a:cubicBezTo>
                      <a:pt x="404" y="1372"/>
                      <a:pt x="399" y="1349"/>
                      <a:pt x="399" y="1328"/>
                    </a:cubicBezTo>
                    <a:cubicBezTo>
                      <a:pt x="393" y="1259"/>
                      <a:pt x="393" y="1185"/>
                      <a:pt x="393" y="1114"/>
                    </a:cubicBezTo>
                    <a:cubicBezTo>
                      <a:pt x="393" y="1037"/>
                      <a:pt x="399" y="959"/>
                      <a:pt x="404" y="890"/>
                    </a:cubicBezTo>
                    <a:cubicBezTo>
                      <a:pt x="404" y="871"/>
                      <a:pt x="404" y="853"/>
                      <a:pt x="411" y="832"/>
                    </a:cubicBezTo>
                    <a:lnTo>
                      <a:pt x="411" y="832"/>
                    </a:lnTo>
                    <a:cubicBezTo>
                      <a:pt x="411" y="837"/>
                      <a:pt x="408" y="853"/>
                      <a:pt x="408" y="853"/>
                    </a:cubicBezTo>
                    <a:cubicBezTo>
                      <a:pt x="408" y="853"/>
                      <a:pt x="409" y="849"/>
                      <a:pt x="411" y="839"/>
                    </a:cubicBezTo>
                    <a:cubicBezTo>
                      <a:pt x="411" y="832"/>
                      <a:pt x="411" y="818"/>
                      <a:pt x="416" y="813"/>
                    </a:cubicBezTo>
                    <a:cubicBezTo>
                      <a:pt x="423" y="774"/>
                      <a:pt x="427" y="737"/>
                      <a:pt x="436" y="698"/>
                    </a:cubicBezTo>
                    <a:cubicBezTo>
                      <a:pt x="457" y="613"/>
                      <a:pt x="473" y="532"/>
                      <a:pt x="501" y="458"/>
                    </a:cubicBezTo>
                    <a:cubicBezTo>
                      <a:pt x="513" y="421"/>
                      <a:pt x="526" y="382"/>
                      <a:pt x="543" y="336"/>
                    </a:cubicBezTo>
                    <a:cubicBezTo>
                      <a:pt x="543" y="331"/>
                      <a:pt x="549" y="324"/>
                      <a:pt x="549" y="310"/>
                    </a:cubicBezTo>
                    <a:cubicBezTo>
                      <a:pt x="551" y="306"/>
                      <a:pt x="552" y="304"/>
                      <a:pt x="551" y="304"/>
                    </a:cubicBezTo>
                    <a:lnTo>
                      <a:pt x="551" y="304"/>
                    </a:lnTo>
                    <a:cubicBezTo>
                      <a:pt x="550" y="304"/>
                      <a:pt x="547" y="310"/>
                      <a:pt x="543" y="317"/>
                    </a:cubicBezTo>
                    <a:cubicBezTo>
                      <a:pt x="543" y="310"/>
                      <a:pt x="549" y="306"/>
                      <a:pt x="549" y="296"/>
                    </a:cubicBezTo>
                    <a:cubicBezTo>
                      <a:pt x="554" y="276"/>
                      <a:pt x="570" y="253"/>
                      <a:pt x="582" y="232"/>
                    </a:cubicBezTo>
                    <a:cubicBezTo>
                      <a:pt x="619" y="158"/>
                      <a:pt x="607" y="56"/>
                      <a:pt x="524" y="17"/>
                    </a:cubicBezTo>
                    <a:cubicBezTo>
                      <a:pt x="505" y="7"/>
                      <a:pt x="481" y="1"/>
                      <a:pt x="455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" name="Google Shape;385;p27"/>
              <p:cNvSpPr/>
              <p:nvPr/>
            </p:nvSpPr>
            <p:spPr>
              <a:xfrm>
                <a:off x="3861350" y="1991850"/>
                <a:ext cx="285350" cy="178075"/>
              </a:xfrm>
              <a:custGeom>
                <a:avLst/>
                <a:gdLst/>
                <a:ahLst/>
                <a:cxnLst/>
                <a:rect l="l" t="t" r="r" b="b"/>
                <a:pathLst>
                  <a:path w="11414" h="7123" extrusionOk="0">
                    <a:moveTo>
                      <a:pt x="4644" y="0"/>
                    </a:moveTo>
                    <a:cubicBezTo>
                      <a:pt x="4448" y="0"/>
                      <a:pt x="4243" y="66"/>
                      <a:pt x="4022" y="202"/>
                    </a:cubicBezTo>
                    <a:cubicBezTo>
                      <a:pt x="3782" y="345"/>
                      <a:pt x="3676" y="705"/>
                      <a:pt x="3851" y="929"/>
                    </a:cubicBezTo>
                    <a:cubicBezTo>
                      <a:pt x="3851" y="929"/>
                      <a:pt x="3515" y="666"/>
                      <a:pt x="3082" y="666"/>
                    </a:cubicBezTo>
                    <a:cubicBezTo>
                      <a:pt x="2921" y="666"/>
                      <a:pt x="2747" y="703"/>
                      <a:pt x="2572" y="802"/>
                    </a:cubicBezTo>
                    <a:cubicBezTo>
                      <a:pt x="1926" y="1174"/>
                      <a:pt x="2420" y="1979"/>
                      <a:pt x="2420" y="1979"/>
                    </a:cubicBezTo>
                    <a:cubicBezTo>
                      <a:pt x="2420" y="1979"/>
                      <a:pt x="2005" y="1643"/>
                      <a:pt x="1575" y="1643"/>
                    </a:cubicBezTo>
                    <a:cubicBezTo>
                      <a:pt x="1373" y="1643"/>
                      <a:pt x="1168" y="1717"/>
                      <a:pt x="1000" y="1935"/>
                    </a:cubicBezTo>
                    <a:cubicBezTo>
                      <a:pt x="474" y="2626"/>
                      <a:pt x="1164" y="3164"/>
                      <a:pt x="1164" y="3164"/>
                    </a:cubicBezTo>
                    <a:cubicBezTo>
                      <a:pt x="1164" y="3164"/>
                      <a:pt x="1075" y="3119"/>
                      <a:pt x="943" y="3119"/>
                    </a:cubicBezTo>
                    <a:cubicBezTo>
                      <a:pt x="764" y="3119"/>
                      <a:pt x="504" y="3201"/>
                      <a:pt x="278" y="3588"/>
                    </a:cubicBezTo>
                    <a:cubicBezTo>
                      <a:pt x="1" y="4062"/>
                      <a:pt x="658" y="4752"/>
                      <a:pt x="952" y="5063"/>
                    </a:cubicBezTo>
                    <a:cubicBezTo>
                      <a:pt x="1720" y="5885"/>
                      <a:pt x="2729" y="6527"/>
                      <a:pt x="3819" y="6829"/>
                    </a:cubicBezTo>
                    <a:cubicBezTo>
                      <a:pt x="4496" y="7017"/>
                      <a:pt x="5224" y="7122"/>
                      <a:pt x="5952" y="7122"/>
                    </a:cubicBezTo>
                    <a:cubicBezTo>
                      <a:pt x="6967" y="7122"/>
                      <a:pt x="7982" y="6918"/>
                      <a:pt x="8861" y="6449"/>
                    </a:cubicBezTo>
                    <a:cubicBezTo>
                      <a:pt x="9943" y="5871"/>
                      <a:pt x="10652" y="4883"/>
                      <a:pt x="10975" y="3761"/>
                    </a:cubicBezTo>
                    <a:cubicBezTo>
                      <a:pt x="11250" y="2820"/>
                      <a:pt x="11414" y="1785"/>
                      <a:pt x="11097" y="823"/>
                    </a:cubicBezTo>
                    <a:cubicBezTo>
                      <a:pt x="11033" y="638"/>
                      <a:pt x="10917" y="460"/>
                      <a:pt x="10742" y="377"/>
                    </a:cubicBezTo>
                    <a:cubicBezTo>
                      <a:pt x="10669" y="345"/>
                      <a:pt x="10594" y="331"/>
                      <a:pt x="10518" y="331"/>
                    </a:cubicBezTo>
                    <a:cubicBezTo>
                      <a:pt x="10186" y="331"/>
                      <a:pt x="9842" y="601"/>
                      <a:pt x="9682" y="860"/>
                    </a:cubicBezTo>
                    <a:cubicBezTo>
                      <a:pt x="9417" y="1284"/>
                      <a:pt x="9322" y="1735"/>
                      <a:pt x="8930" y="2037"/>
                    </a:cubicBezTo>
                    <a:cubicBezTo>
                      <a:pt x="8814" y="2127"/>
                      <a:pt x="8669" y="2189"/>
                      <a:pt x="8473" y="2215"/>
                    </a:cubicBezTo>
                    <a:cubicBezTo>
                      <a:pt x="8411" y="2221"/>
                      <a:pt x="8349" y="2224"/>
                      <a:pt x="8289" y="2224"/>
                    </a:cubicBezTo>
                    <a:cubicBezTo>
                      <a:pt x="7132" y="2224"/>
                      <a:pt x="6177" y="1155"/>
                      <a:pt x="5446" y="403"/>
                    </a:cubicBezTo>
                    <a:cubicBezTo>
                      <a:pt x="5188" y="137"/>
                      <a:pt x="4926" y="0"/>
                      <a:pt x="464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6" name="Google Shape;386;p27"/>
              <p:cNvSpPr/>
              <p:nvPr/>
            </p:nvSpPr>
            <p:spPr>
              <a:xfrm>
                <a:off x="3861300" y="1987125"/>
                <a:ext cx="286275" cy="186025"/>
              </a:xfrm>
              <a:custGeom>
                <a:avLst/>
                <a:gdLst/>
                <a:ahLst/>
                <a:cxnLst/>
                <a:rect l="l" t="t" r="r" b="b"/>
                <a:pathLst>
                  <a:path w="11451" h="7441" extrusionOk="0">
                    <a:moveTo>
                      <a:pt x="3964" y="676"/>
                    </a:moveTo>
                    <a:cubicBezTo>
                      <a:pt x="3964" y="677"/>
                      <a:pt x="3963" y="679"/>
                      <a:pt x="3963" y="680"/>
                    </a:cubicBezTo>
                    <a:lnTo>
                      <a:pt x="3963" y="680"/>
                    </a:lnTo>
                    <a:cubicBezTo>
                      <a:pt x="3964" y="677"/>
                      <a:pt x="3964" y="676"/>
                      <a:pt x="3964" y="676"/>
                    </a:cubicBezTo>
                    <a:close/>
                    <a:moveTo>
                      <a:pt x="3963" y="680"/>
                    </a:moveTo>
                    <a:lnTo>
                      <a:pt x="3963" y="680"/>
                    </a:lnTo>
                    <a:cubicBezTo>
                      <a:pt x="3962" y="682"/>
                      <a:pt x="3961" y="685"/>
                      <a:pt x="3959" y="689"/>
                    </a:cubicBezTo>
                    <a:cubicBezTo>
                      <a:pt x="3961" y="686"/>
                      <a:pt x="3962" y="684"/>
                      <a:pt x="3963" y="680"/>
                    </a:cubicBezTo>
                    <a:close/>
                    <a:moveTo>
                      <a:pt x="2483" y="1937"/>
                    </a:moveTo>
                    <a:cubicBezTo>
                      <a:pt x="2485" y="1945"/>
                      <a:pt x="2489" y="1951"/>
                      <a:pt x="2491" y="1951"/>
                    </a:cubicBezTo>
                    <a:cubicBezTo>
                      <a:pt x="2491" y="1951"/>
                      <a:pt x="2490" y="1947"/>
                      <a:pt x="2483" y="1937"/>
                    </a:cubicBezTo>
                    <a:close/>
                    <a:moveTo>
                      <a:pt x="1492" y="1976"/>
                    </a:moveTo>
                    <a:cubicBezTo>
                      <a:pt x="1488" y="1977"/>
                      <a:pt x="1485" y="1977"/>
                      <a:pt x="1485" y="1977"/>
                    </a:cubicBezTo>
                    <a:cubicBezTo>
                      <a:pt x="1486" y="1977"/>
                      <a:pt x="1488" y="1977"/>
                      <a:pt x="1492" y="1976"/>
                    </a:cubicBezTo>
                    <a:close/>
                    <a:moveTo>
                      <a:pt x="1938" y="2049"/>
                    </a:moveTo>
                    <a:cubicBezTo>
                      <a:pt x="1938" y="2049"/>
                      <a:pt x="1942" y="2050"/>
                      <a:pt x="1946" y="2052"/>
                    </a:cubicBezTo>
                    <a:lnTo>
                      <a:pt x="1946" y="2052"/>
                    </a:lnTo>
                    <a:cubicBezTo>
                      <a:pt x="1940" y="2050"/>
                      <a:pt x="1938" y="2049"/>
                      <a:pt x="1938" y="2049"/>
                    </a:cubicBezTo>
                    <a:close/>
                    <a:moveTo>
                      <a:pt x="1101" y="3062"/>
                    </a:moveTo>
                    <a:cubicBezTo>
                      <a:pt x="1101" y="3062"/>
                      <a:pt x="1117" y="3080"/>
                      <a:pt x="1116" y="3080"/>
                    </a:cubicBezTo>
                    <a:cubicBezTo>
                      <a:pt x="1116" y="3080"/>
                      <a:pt x="1113" y="3078"/>
                      <a:pt x="1108" y="3073"/>
                    </a:cubicBezTo>
                    <a:cubicBezTo>
                      <a:pt x="1108" y="3069"/>
                      <a:pt x="1101" y="3069"/>
                      <a:pt x="1101" y="3062"/>
                    </a:cubicBezTo>
                    <a:close/>
                    <a:moveTo>
                      <a:pt x="4744" y="326"/>
                    </a:moveTo>
                    <a:cubicBezTo>
                      <a:pt x="4756" y="326"/>
                      <a:pt x="4765" y="326"/>
                      <a:pt x="4777" y="333"/>
                    </a:cubicBezTo>
                    <a:cubicBezTo>
                      <a:pt x="4818" y="338"/>
                      <a:pt x="4864" y="354"/>
                      <a:pt x="4908" y="370"/>
                    </a:cubicBezTo>
                    <a:cubicBezTo>
                      <a:pt x="4920" y="377"/>
                      <a:pt x="4934" y="377"/>
                      <a:pt x="4945" y="382"/>
                    </a:cubicBezTo>
                    <a:cubicBezTo>
                      <a:pt x="4937" y="378"/>
                      <a:pt x="4934" y="376"/>
                      <a:pt x="4934" y="376"/>
                    </a:cubicBezTo>
                    <a:lnTo>
                      <a:pt x="4934" y="376"/>
                    </a:lnTo>
                    <a:cubicBezTo>
                      <a:pt x="4935" y="376"/>
                      <a:pt x="4947" y="382"/>
                      <a:pt x="4952" y="382"/>
                    </a:cubicBezTo>
                    <a:cubicBezTo>
                      <a:pt x="4977" y="393"/>
                      <a:pt x="5010" y="407"/>
                      <a:pt x="5035" y="425"/>
                    </a:cubicBezTo>
                    <a:cubicBezTo>
                      <a:pt x="5220" y="527"/>
                      <a:pt x="5358" y="679"/>
                      <a:pt x="5511" y="843"/>
                    </a:cubicBezTo>
                    <a:cubicBezTo>
                      <a:pt x="6106" y="1457"/>
                      <a:pt x="6741" y="2115"/>
                      <a:pt x="7563" y="2413"/>
                    </a:cubicBezTo>
                    <a:cubicBezTo>
                      <a:pt x="7785" y="2496"/>
                      <a:pt x="8025" y="2540"/>
                      <a:pt x="8267" y="2552"/>
                    </a:cubicBezTo>
                    <a:cubicBezTo>
                      <a:pt x="8286" y="2552"/>
                      <a:pt x="8304" y="2552"/>
                      <a:pt x="8323" y="2552"/>
                    </a:cubicBezTo>
                    <a:cubicBezTo>
                      <a:pt x="8572" y="2552"/>
                      <a:pt x="8828" y="2507"/>
                      <a:pt x="9036" y="2351"/>
                    </a:cubicBezTo>
                    <a:cubicBezTo>
                      <a:pt x="9055" y="2336"/>
                      <a:pt x="9071" y="2319"/>
                      <a:pt x="9084" y="2300"/>
                    </a:cubicBezTo>
                    <a:lnTo>
                      <a:pt x="9084" y="2300"/>
                    </a:lnTo>
                    <a:cubicBezTo>
                      <a:pt x="9343" y="2074"/>
                      <a:pt x="9486" y="1765"/>
                      <a:pt x="9638" y="1457"/>
                    </a:cubicBezTo>
                    <a:cubicBezTo>
                      <a:pt x="9675" y="1383"/>
                      <a:pt x="9714" y="1300"/>
                      <a:pt x="9761" y="1224"/>
                    </a:cubicBezTo>
                    <a:cubicBezTo>
                      <a:pt x="9779" y="1187"/>
                      <a:pt x="9802" y="1150"/>
                      <a:pt x="9830" y="1109"/>
                    </a:cubicBezTo>
                    <a:cubicBezTo>
                      <a:pt x="9834" y="1097"/>
                      <a:pt x="9848" y="1083"/>
                      <a:pt x="9855" y="1065"/>
                    </a:cubicBezTo>
                    <a:cubicBezTo>
                      <a:pt x="9860" y="1060"/>
                      <a:pt x="9867" y="1053"/>
                      <a:pt x="9876" y="1039"/>
                    </a:cubicBezTo>
                    <a:lnTo>
                      <a:pt x="9881" y="1035"/>
                    </a:lnTo>
                    <a:cubicBezTo>
                      <a:pt x="9934" y="970"/>
                      <a:pt x="9987" y="913"/>
                      <a:pt x="10051" y="864"/>
                    </a:cubicBezTo>
                    <a:cubicBezTo>
                      <a:pt x="10056" y="857"/>
                      <a:pt x="10070" y="852"/>
                      <a:pt x="10077" y="843"/>
                    </a:cubicBezTo>
                    <a:cubicBezTo>
                      <a:pt x="10098" y="832"/>
                      <a:pt x="10114" y="818"/>
                      <a:pt x="10128" y="806"/>
                    </a:cubicBezTo>
                    <a:cubicBezTo>
                      <a:pt x="10167" y="781"/>
                      <a:pt x="10204" y="762"/>
                      <a:pt x="10243" y="742"/>
                    </a:cubicBezTo>
                    <a:cubicBezTo>
                      <a:pt x="10264" y="737"/>
                      <a:pt x="10275" y="723"/>
                      <a:pt x="10296" y="716"/>
                    </a:cubicBezTo>
                    <a:lnTo>
                      <a:pt x="10296" y="716"/>
                    </a:lnTo>
                    <a:cubicBezTo>
                      <a:pt x="10289" y="720"/>
                      <a:pt x="10287" y="721"/>
                      <a:pt x="10287" y="721"/>
                    </a:cubicBezTo>
                    <a:cubicBezTo>
                      <a:pt x="10287" y="721"/>
                      <a:pt x="10298" y="716"/>
                      <a:pt x="10301" y="716"/>
                    </a:cubicBezTo>
                    <a:cubicBezTo>
                      <a:pt x="10312" y="712"/>
                      <a:pt x="10322" y="712"/>
                      <a:pt x="10333" y="705"/>
                    </a:cubicBezTo>
                    <a:cubicBezTo>
                      <a:pt x="10370" y="693"/>
                      <a:pt x="10409" y="679"/>
                      <a:pt x="10455" y="672"/>
                    </a:cubicBezTo>
                    <a:cubicBezTo>
                      <a:pt x="10455" y="672"/>
                      <a:pt x="10467" y="670"/>
                      <a:pt x="10468" y="670"/>
                    </a:cubicBezTo>
                    <a:lnTo>
                      <a:pt x="10468" y="670"/>
                    </a:lnTo>
                    <a:cubicBezTo>
                      <a:pt x="10469" y="670"/>
                      <a:pt x="10467" y="671"/>
                      <a:pt x="10460" y="672"/>
                    </a:cubicBezTo>
                    <a:lnTo>
                      <a:pt x="10532" y="672"/>
                    </a:lnTo>
                    <a:cubicBezTo>
                      <a:pt x="10550" y="672"/>
                      <a:pt x="10567" y="672"/>
                      <a:pt x="10584" y="678"/>
                    </a:cubicBezTo>
                    <a:lnTo>
                      <a:pt x="10584" y="678"/>
                    </a:lnTo>
                    <a:cubicBezTo>
                      <a:pt x="10582" y="677"/>
                      <a:pt x="10581" y="677"/>
                      <a:pt x="10581" y="677"/>
                    </a:cubicBezTo>
                    <a:lnTo>
                      <a:pt x="10581" y="677"/>
                    </a:lnTo>
                    <a:cubicBezTo>
                      <a:pt x="10580" y="677"/>
                      <a:pt x="10582" y="678"/>
                      <a:pt x="10589" y="679"/>
                    </a:cubicBezTo>
                    <a:cubicBezTo>
                      <a:pt x="10588" y="679"/>
                      <a:pt x="10586" y="678"/>
                      <a:pt x="10584" y="678"/>
                    </a:cubicBezTo>
                    <a:lnTo>
                      <a:pt x="10584" y="678"/>
                    </a:lnTo>
                    <a:cubicBezTo>
                      <a:pt x="10594" y="679"/>
                      <a:pt x="10619" y="684"/>
                      <a:pt x="10622" y="684"/>
                    </a:cubicBezTo>
                    <a:cubicBezTo>
                      <a:pt x="10642" y="691"/>
                      <a:pt x="10659" y="696"/>
                      <a:pt x="10679" y="705"/>
                    </a:cubicBezTo>
                    <a:cubicBezTo>
                      <a:pt x="10676" y="704"/>
                      <a:pt x="10674" y="704"/>
                      <a:pt x="10673" y="704"/>
                    </a:cubicBezTo>
                    <a:cubicBezTo>
                      <a:pt x="10665" y="704"/>
                      <a:pt x="10701" y="716"/>
                      <a:pt x="10705" y="716"/>
                    </a:cubicBezTo>
                    <a:cubicBezTo>
                      <a:pt x="10726" y="728"/>
                      <a:pt x="10744" y="737"/>
                      <a:pt x="10762" y="749"/>
                    </a:cubicBezTo>
                    <a:cubicBezTo>
                      <a:pt x="10774" y="753"/>
                      <a:pt x="10783" y="769"/>
                      <a:pt x="10795" y="774"/>
                    </a:cubicBezTo>
                    <a:lnTo>
                      <a:pt x="10839" y="818"/>
                    </a:lnTo>
                    <a:cubicBezTo>
                      <a:pt x="10843" y="822"/>
                      <a:pt x="10850" y="839"/>
                      <a:pt x="10859" y="843"/>
                    </a:cubicBezTo>
                    <a:cubicBezTo>
                      <a:pt x="10885" y="880"/>
                      <a:pt x="10901" y="919"/>
                      <a:pt x="10922" y="959"/>
                    </a:cubicBezTo>
                    <a:cubicBezTo>
                      <a:pt x="10928" y="969"/>
                      <a:pt x="10929" y="977"/>
                      <a:pt x="10932" y="987"/>
                    </a:cubicBezTo>
                    <a:lnTo>
                      <a:pt x="10932" y="987"/>
                    </a:lnTo>
                    <a:cubicBezTo>
                      <a:pt x="10932" y="989"/>
                      <a:pt x="10933" y="992"/>
                      <a:pt x="10933" y="996"/>
                    </a:cubicBezTo>
                    <a:cubicBezTo>
                      <a:pt x="10940" y="1016"/>
                      <a:pt x="10945" y="1035"/>
                      <a:pt x="10954" y="1053"/>
                    </a:cubicBezTo>
                    <a:cubicBezTo>
                      <a:pt x="10975" y="1106"/>
                      <a:pt x="10986" y="1155"/>
                      <a:pt x="10998" y="1208"/>
                    </a:cubicBezTo>
                    <a:cubicBezTo>
                      <a:pt x="11023" y="1307"/>
                      <a:pt x="11049" y="1409"/>
                      <a:pt x="11067" y="1510"/>
                    </a:cubicBezTo>
                    <a:cubicBezTo>
                      <a:pt x="11097" y="1700"/>
                      <a:pt x="11118" y="1891"/>
                      <a:pt x="11118" y="2092"/>
                    </a:cubicBezTo>
                    <a:cubicBezTo>
                      <a:pt x="11125" y="2505"/>
                      <a:pt x="11074" y="2898"/>
                      <a:pt x="10986" y="3297"/>
                    </a:cubicBezTo>
                    <a:cubicBezTo>
                      <a:pt x="10910" y="3657"/>
                      <a:pt x="10816" y="4017"/>
                      <a:pt x="10675" y="4361"/>
                    </a:cubicBezTo>
                    <a:cubicBezTo>
                      <a:pt x="10642" y="4435"/>
                      <a:pt x="10622" y="4481"/>
                      <a:pt x="10585" y="4569"/>
                    </a:cubicBezTo>
                    <a:cubicBezTo>
                      <a:pt x="10548" y="4643"/>
                      <a:pt x="10515" y="4722"/>
                      <a:pt x="10469" y="4791"/>
                    </a:cubicBezTo>
                    <a:cubicBezTo>
                      <a:pt x="10393" y="4936"/>
                      <a:pt x="10310" y="5077"/>
                      <a:pt x="10215" y="5209"/>
                    </a:cubicBezTo>
                    <a:cubicBezTo>
                      <a:pt x="10040" y="5469"/>
                      <a:pt x="9828" y="5716"/>
                      <a:pt x="9574" y="5936"/>
                    </a:cubicBezTo>
                    <a:cubicBezTo>
                      <a:pt x="9327" y="6160"/>
                      <a:pt x="9054" y="6349"/>
                      <a:pt x="8752" y="6508"/>
                    </a:cubicBezTo>
                    <a:cubicBezTo>
                      <a:pt x="8588" y="6591"/>
                      <a:pt x="8429" y="6668"/>
                      <a:pt x="8269" y="6730"/>
                    </a:cubicBezTo>
                    <a:cubicBezTo>
                      <a:pt x="8101" y="6795"/>
                      <a:pt x="7928" y="6857"/>
                      <a:pt x="7750" y="6901"/>
                    </a:cubicBezTo>
                    <a:cubicBezTo>
                      <a:pt x="7161" y="7066"/>
                      <a:pt x="6568" y="7139"/>
                      <a:pt x="5960" y="7139"/>
                    </a:cubicBezTo>
                    <a:cubicBezTo>
                      <a:pt x="5829" y="7139"/>
                      <a:pt x="5698" y="7136"/>
                      <a:pt x="5566" y="7129"/>
                    </a:cubicBezTo>
                    <a:cubicBezTo>
                      <a:pt x="5192" y="7109"/>
                      <a:pt x="4857" y="7065"/>
                      <a:pt x="4490" y="6995"/>
                    </a:cubicBezTo>
                    <a:cubicBezTo>
                      <a:pt x="4130" y="6926"/>
                      <a:pt x="3775" y="6836"/>
                      <a:pt x="3431" y="6709"/>
                    </a:cubicBezTo>
                    <a:cubicBezTo>
                      <a:pt x="2759" y="6462"/>
                      <a:pt x="2101" y="6070"/>
                      <a:pt x="1561" y="5601"/>
                    </a:cubicBezTo>
                    <a:cubicBezTo>
                      <a:pt x="1321" y="5393"/>
                      <a:pt x="1099" y="5172"/>
                      <a:pt x="882" y="4929"/>
                    </a:cubicBezTo>
                    <a:cubicBezTo>
                      <a:pt x="841" y="4878"/>
                      <a:pt x="787" y="4823"/>
                      <a:pt x="751" y="4770"/>
                    </a:cubicBezTo>
                    <a:cubicBezTo>
                      <a:pt x="739" y="4758"/>
                      <a:pt x="730" y="4745"/>
                      <a:pt x="718" y="4733"/>
                    </a:cubicBezTo>
                    <a:cubicBezTo>
                      <a:pt x="715" y="4729"/>
                      <a:pt x="694" y="4700"/>
                      <a:pt x="693" y="4700"/>
                    </a:cubicBezTo>
                    <a:lnTo>
                      <a:pt x="693" y="4700"/>
                    </a:lnTo>
                    <a:cubicBezTo>
                      <a:pt x="693" y="4700"/>
                      <a:pt x="694" y="4702"/>
                      <a:pt x="697" y="4708"/>
                    </a:cubicBezTo>
                    <a:cubicBezTo>
                      <a:pt x="672" y="4675"/>
                      <a:pt x="656" y="4643"/>
                      <a:pt x="628" y="4613"/>
                    </a:cubicBezTo>
                    <a:cubicBezTo>
                      <a:pt x="587" y="4555"/>
                      <a:pt x="545" y="4491"/>
                      <a:pt x="508" y="4428"/>
                    </a:cubicBezTo>
                    <a:cubicBezTo>
                      <a:pt x="487" y="4396"/>
                      <a:pt x="476" y="4364"/>
                      <a:pt x="455" y="4331"/>
                    </a:cubicBezTo>
                    <a:cubicBezTo>
                      <a:pt x="450" y="4313"/>
                      <a:pt x="437" y="4301"/>
                      <a:pt x="430" y="4281"/>
                    </a:cubicBezTo>
                    <a:cubicBezTo>
                      <a:pt x="430" y="4274"/>
                      <a:pt x="425" y="4269"/>
                      <a:pt x="425" y="4260"/>
                    </a:cubicBezTo>
                    <a:lnTo>
                      <a:pt x="425" y="4260"/>
                    </a:lnTo>
                    <a:cubicBezTo>
                      <a:pt x="429" y="4270"/>
                      <a:pt x="430" y="4274"/>
                      <a:pt x="430" y="4274"/>
                    </a:cubicBezTo>
                    <a:cubicBezTo>
                      <a:pt x="430" y="4274"/>
                      <a:pt x="425" y="4258"/>
                      <a:pt x="425" y="4255"/>
                    </a:cubicBezTo>
                    <a:cubicBezTo>
                      <a:pt x="398" y="4193"/>
                      <a:pt x="382" y="4133"/>
                      <a:pt x="369" y="4071"/>
                    </a:cubicBezTo>
                    <a:lnTo>
                      <a:pt x="369" y="4071"/>
                    </a:lnTo>
                    <a:cubicBezTo>
                      <a:pt x="368" y="4063"/>
                      <a:pt x="367" y="4050"/>
                      <a:pt x="367" y="4043"/>
                    </a:cubicBezTo>
                    <a:lnTo>
                      <a:pt x="367" y="4001"/>
                    </a:lnTo>
                    <a:lnTo>
                      <a:pt x="367" y="3957"/>
                    </a:lnTo>
                    <a:lnTo>
                      <a:pt x="367" y="3932"/>
                    </a:lnTo>
                    <a:cubicBezTo>
                      <a:pt x="367" y="3941"/>
                      <a:pt x="366" y="3946"/>
                      <a:pt x="365" y="3946"/>
                    </a:cubicBezTo>
                    <a:cubicBezTo>
                      <a:pt x="364" y="3946"/>
                      <a:pt x="364" y="3941"/>
                      <a:pt x="367" y="3932"/>
                    </a:cubicBezTo>
                    <a:lnTo>
                      <a:pt x="367" y="3932"/>
                    </a:lnTo>
                    <a:lnTo>
                      <a:pt x="367" y="3932"/>
                    </a:lnTo>
                    <a:cubicBezTo>
                      <a:pt x="372" y="3900"/>
                      <a:pt x="379" y="3874"/>
                      <a:pt x="393" y="3847"/>
                    </a:cubicBezTo>
                    <a:lnTo>
                      <a:pt x="393" y="3847"/>
                    </a:lnTo>
                    <a:cubicBezTo>
                      <a:pt x="389" y="3857"/>
                      <a:pt x="388" y="3861"/>
                      <a:pt x="388" y="3861"/>
                    </a:cubicBezTo>
                    <a:cubicBezTo>
                      <a:pt x="388" y="3861"/>
                      <a:pt x="394" y="3843"/>
                      <a:pt x="397" y="3835"/>
                    </a:cubicBezTo>
                    <a:cubicBezTo>
                      <a:pt x="409" y="3810"/>
                      <a:pt x="425" y="3794"/>
                      <a:pt x="437" y="3773"/>
                    </a:cubicBezTo>
                    <a:cubicBezTo>
                      <a:pt x="478" y="3697"/>
                      <a:pt x="520" y="3657"/>
                      <a:pt x="580" y="3597"/>
                    </a:cubicBezTo>
                    <a:cubicBezTo>
                      <a:pt x="591" y="3586"/>
                      <a:pt x="605" y="3570"/>
                      <a:pt x="624" y="3558"/>
                    </a:cubicBezTo>
                    <a:lnTo>
                      <a:pt x="644" y="3540"/>
                    </a:lnTo>
                    <a:lnTo>
                      <a:pt x="644" y="3540"/>
                    </a:lnTo>
                    <a:cubicBezTo>
                      <a:pt x="644" y="3540"/>
                      <a:pt x="643" y="3541"/>
                      <a:pt x="640" y="3542"/>
                    </a:cubicBezTo>
                    <a:lnTo>
                      <a:pt x="640" y="3542"/>
                    </a:lnTo>
                    <a:cubicBezTo>
                      <a:pt x="665" y="3522"/>
                      <a:pt x="696" y="3507"/>
                      <a:pt x="721" y="3493"/>
                    </a:cubicBezTo>
                    <a:cubicBezTo>
                      <a:pt x="732" y="3487"/>
                      <a:pt x="748" y="3482"/>
                      <a:pt x="759" y="3473"/>
                    </a:cubicBezTo>
                    <a:lnTo>
                      <a:pt x="759" y="3473"/>
                    </a:lnTo>
                    <a:cubicBezTo>
                      <a:pt x="759" y="3473"/>
                      <a:pt x="759" y="3473"/>
                      <a:pt x="759" y="3473"/>
                    </a:cubicBezTo>
                    <a:cubicBezTo>
                      <a:pt x="761" y="3473"/>
                      <a:pt x="762" y="3473"/>
                      <a:pt x="764" y="3473"/>
                    </a:cubicBezTo>
                    <a:cubicBezTo>
                      <a:pt x="790" y="3466"/>
                      <a:pt x="817" y="3452"/>
                      <a:pt x="841" y="3447"/>
                    </a:cubicBezTo>
                    <a:cubicBezTo>
                      <a:pt x="852" y="3447"/>
                      <a:pt x="866" y="3440"/>
                      <a:pt x="877" y="3440"/>
                    </a:cubicBezTo>
                    <a:lnTo>
                      <a:pt x="940" y="3440"/>
                    </a:lnTo>
                    <a:cubicBezTo>
                      <a:pt x="957" y="3440"/>
                      <a:pt x="973" y="3440"/>
                      <a:pt x="989" y="3444"/>
                    </a:cubicBezTo>
                    <a:lnTo>
                      <a:pt x="989" y="3444"/>
                    </a:lnTo>
                    <a:cubicBezTo>
                      <a:pt x="986" y="3444"/>
                      <a:pt x="984" y="3444"/>
                      <a:pt x="982" y="3444"/>
                    </a:cubicBezTo>
                    <a:cubicBezTo>
                      <a:pt x="977" y="3444"/>
                      <a:pt x="976" y="3445"/>
                      <a:pt x="986" y="3447"/>
                    </a:cubicBezTo>
                    <a:cubicBezTo>
                      <a:pt x="993" y="3447"/>
                      <a:pt x="1007" y="3452"/>
                      <a:pt x="1014" y="3452"/>
                    </a:cubicBezTo>
                    <a:cubicBezTo>
                      <a:pt x="1039" y="3459"/>
                      <a:pt x="1055" y="3463"/>
                      <a:pt x="1083" y="3473"/>
                    </a:cubicBezTo>
                    <a:cubicBezTo>
                      <a:pt x="1090" y="3475"/>
                      <a:pt x="1094" y="3476"/>
                      <a:pt x="1094" y="3476"/>
                    </a:cubicBezTo>
                    <a:cubicBezTo>
                      <a:pt x="1095" y="3476"/>
                      <a:pt x="1064" y="3465"/>
                      <a:pt x="1068" y="3465"/>
                    </a:cubicBezTo>
                    <a:cubicBezTo>
                      <a:pt x="1068" y="3465"/>
                      <a:pt x="1069" y="3465"/>
                      <a:pt x="1071" y="3466"/>
                    </a:cubicBezTo>
                    <a:cubicBezTo>
                      <a:pt x="1098" y="3478"/>
                      <a:pt x="1128" y="3485"/>
                      <a:pt x="1156" y="3485"/>
                    </a:cubicBezTo>
                    <a:cubicBezTo>
                      <a:pt x="1200" y="3485"/>
                      <a:pt x="1243" y="3468"/>
                      <a:pt x="1272" y="3429"/>
                    </a:cubicBezTo>
                    <a:cubicBezTo>
                      <a:pt x="1316" y="3371"/>
                      <a:pt x="1325" y="3269"/>
                      <a:pt x="1261" y="3221"/>
                    </a:cubicBezTo>
                    <a:cubicBezTo>
                      <a:pt x="1257" y="3218"/>
                      <a:pt x="1254" y="3215"/>
                      <a:pt x="1250" y="3212"/>
                    </a:cubicBezTo>
                    <a:lnTo>
                      <a:pt x="1250" y="3212"/>
                    </a:lnTo>
                    <a:cubicBezTo>
                      <a:pt x="1257" y="3204"/>
                      <a:pt x="1263" y="3195"/>
                      <a:pt x="1270" y="3186"/>
                    </a:cubicBezTo>
                    <a:cubicBezTo>
                      <a:pt x="1242" y="3172"/>
                      <a:pt x="1213" y="3161"/>
                      <a:pt x="1185" y="3151"/>
                    </a:cubicBezTo>
                    <a:lnTo>
                      <a:pt x="1185" y="3151"/>
                    </a:lnTo>
                    <a:cubicBezTo>
                      <a:pt x="1161" y="3126"/>
                      <a:pt x="1139" y="3103"/>
                      <a:pt x="1122" y="3082"/>
                    </a:cubicBezTo>
                    <a:cubicBezTo>
                      <a:pt x="1122" y="3078"/>
                      <a:pt x="1111" y="3062"/>
                      <a:pt x="1101" y="3062"/>
                    </a:cubicBezTo>
                    <a:cubicBezTo>
                      <a:pt x="1090" y="3043"/>
                      <a:pt x="1076" y="3025"/>
                      <a:pt x="1064" y="3004"/>
                    </a:cubicBezTo>
                    <a:cubicBezTo>
                      <a:pt x="1039" y="2962"/>
                      <a:pt x="1021" y="2921"/>
                      <a:pt x="995" y="2877"/>
                    </a:cubicBezTo>
                    <a:lnTo>
                      <a:pt x="995" y="2877"/>
                    </a:lnTo>
                    <a:lnTo>
                      <a:pt x="1002" y="2889"/>
                    </a:lnTo>
                    <a:cubicBezTo>
                      <a:pt x="1002" y="2884"/>
                      <a:pt x="995" y="2877"/>
                      <a:pt x="995" y="2870"/>
                    </a:cubicBezTo>
                    <a:cubicBezTo>
                      <a:pt x="991" y="2859"/>
                      <a:pt x="991" y="2849"/>
                      <a:pt x="984" y="2838"/>
                    </a:cubicBezTo>
                    <a:cubicBezTo>
                      <a:pt x="979" y="2812"/>
                      <a:pt x="963" y="2780"/>
                      <a:pt x="958" y="2755"/>
                    </a:cubicBezTo>
                    <a:cubicBezTo>
                      <a:pt x="958" y="2743"/>
                      <a:pt x="951" y="2727"/>
                      <a:pt x="951" y="2715"/>
                    </a:cubicBezTo>
                    <a:cubicBezTo>
                      <a:pt x="951" y="2715"/>
                      <a:pt x="951" y="2715"/>
                      <a:pt x="951" y="2715"/>
                    </a:cubicBezTo>
                    <a:lnTo>
                      <a:pt x="951" y="2715"/>
                    </a:lnTo>
                    <a:cubicBezTo>
                      <a:pt x="951" y="2714"/>
                      <a:pt x="951" y="2713"/>
                      <a:pt x="951" y="2711"/>
                    </a:cubicBezTo>
                    <a:cubicBezTo>
                      <a:pt x="951" y="2679"/>
                      <a:pt x="947" y="2646"/>
                      <a:pt x="951" y="2616"/>
                    </a:cubicBezTo>
                    <a:lnTo>
                      <a:pt x="951" y="2577"/>
                    </a:lnTo>
                    <a:cubicBezTo>
                      <a:pt x="951" y="2574"/>
                      <a:pt x="955" y="2559"/>
                      <a:pt x="954" y="2559"/>
                    </a:cubicBezTo>
                    <a:lnTo>
                      <a:pt x="954" y="2559"/>
                    </a:lnTo>
                    <a:cubicBezTo>
                      <a:pt x="954" y="2559"/>
                      <a:pt x="953" y="2561"/>
                      <a:pt x="951" y="2565"/>
                    </a:cubicBezTo>
                    <a:lnTo>
                      <a:pt x="951" y="2561"/>
                    </a:lnTo>
                    <a:cubicBezTo>
                      <a:pt x="958" y="2528"/>
                      <a:pt x="963" y="2496"/>
                      <a:pt x="979" y="2466"/>
                    </a:cubicBezTo>
                    <a:cubicBezTo>
                      <a:pt x="984" y="2445"/>
                      <a:pt x="991" y="2434"/>
                      <a:pt x="998" y="2413"/>
                    </a:cubicBezTo>
                    <a:cubicBezTo>
                      <a:pt x="1004" y="2401"/>
                      <a:pt x="1004" y="2392"/>
                      <a:pt x="1009" y="2381"/>
                    </a:cubicBezTo>
                    <a:cubicBezTo>
                      <a:pt x="1030" y="2344"/>
                      <a:pt x="1048" y="2311"/>
                      <a:pt x="1067" y="2281"/>
                    </a:cubicBezTo>
                    <a:cubicBezTo>
                      <a:pt x="1106" y="2217"/>
                      <a:pt x="1136" y="2180"/>
                      <a:pt x="1194" y="2122"/>
                    </a:cubicBezTo>
                    <a:cubicBezTo>
                      <a:pt x="1205" y="2111"/>
                      <a:pt x="1221" y="2101"/>
                      <a:pt x="1233" y="2090"/>
                    </a:cubicBezTo>
                    <a:lnTo>
                      <a:pt x="1233" y="2090"/>
                    </a:lnTo>
                    <a:lnTo>
                      <a:pt x="1226" y="2097"/>
                    </a:lnTo>
                    <a:cubicBezTo>
                      <a:pt x="1233" y="2090"/>
                      <a:pt x="1238" y="2090"/>
                      <a:pt x="1247" y="2085"/>
                    </a:cubicBezTo>
                    <a:cubicBezTo>
                      <a:pt x="1272" y="2064"/>
                      <a:pt x="1305" y="2046"/>
                      <a:pt x="1330" y="2032"/>
                    </a:cubicBezTo>
                    <a:cubicBezTo>
                      <a:pt x="1339" y="2028"/>
                      <a:pt x="1351" y="2023"/>
                      <a:pt x="1358" y="2016"/>
                    </a:cubicBezTo>
                    <a:lnTo>
                      <a:pt x="1358" y="2016"/>
                    </a:lnTo>
                    <a:cubicBezTo>
                      <a:pt x="1364" y="2013"/>
                      <a:pt x="1371" y="2009"/>
                      <a:pt x="1374" y="2007"/>
                    </a:cubicBezTo>
                    <a:cubicBezTo>
                      <a:pt x="1406" y="1995"/>
                      <a:pt x="1432" y="1986"/>
                      <a:pt x="1464" y="1981"/>
                    </a:cubicBezTo>
                    <a:cubicBezTo>
                      <a:pt x="1475" y="1981"/>
                      <a:pt x="1489" y="1974"/>
                      <a:pt x="1501" y="1974"/>
                    </a:cubicBezTo>
                    <a:cubicBezTo>
                      <a:pt x="1497" y="1975"/>
                      <a:pt x="1494" y="1976"/>
                      <a:pt x="1492" y="1976"/>
                    </a:cubicBezTo>
                    <a:lnTo>
                      <a:pt x="1492" y="1976"/>
                    </a:lnTo>
                    <a:cubicBezTo>
                      <a:pt x="1498" y="1975"/>
                      <a:pt x="1505" y="1974"/>
                      <a:pt x="1512" y="1974"/>
                    </a:cubicBezTo>
                    <a:lnTo>
                      <a:pt x="1595" y="1974"/>
                    </a:lnTo>
                    <a:cubicBezTo>
                      <a:pt x="1621" y="1974"/>
                      <a:pt x="1653" y="1981"/>
                      <a:pt x="1679" y="1981"/>
                    </a:cubicBezTo>
                    <a:lnTo>
                      <a:pt x="1688" y="1981"/>
                    </a:lnTo>
                    <a:cubicBezTo>
                      <a:pt x="1699" y="1981"/>
                      <a:pt x="1720" y="1986"/>
                      <a:pt x="1732" y="1986"/>
                    </a:cubicBezTo>
                    <a:cubicBezTo>
                      <a:pt x="1782" y="1998"/>
                      <a:pt x="1833" y="2011"/>
                      <a:pt x="1884" y="2030"/>
                    </a:cubicBezTo>
                    <a:cubicBezTo>
                      <a:pt x="1908" y="2034"/>
                      <a:pt x="1926" y="2049"/>
                      <a:pt x="1949" y="2054"/>
                    </a:cubicBezTo>
                    <a:lnTo>
                      <a:pt x="1949" y="2054"/>
                    </a:lnTo>
                    <a:cubicBezTo>
                      <a:pt x="1953" y="2057"/>
                      <a:pt x="1957" y="2059"/>
                      <a:pt x="1960" y="2062"/>
                    </a:cubicBezTo>
                    <a:cubicBezTo>
                      <a:pt x="1972" y="2067"/>
                      <a:pt x="1986" y="2074"/>
                      <a:pt x="1997" y="2081"/>
                    </a:cubicBezTo>
                    <a:cubicBezTo>
                      <a:pt x="2080" y="2120"/>
                      <a:pt x="2161" y="2171"/>
                      <a:pt x="2237" y="2219"/>
                    </a:cubicBezTo>
                    <a:cubicBezTo>
                      <a:pt x="2261" y="2239"/>
                      <a:pt x="2277" y="2250"/>
                      <a:pt x="2301" y="2268"/>
                    </a:cubicBezTo>
                    <a:lnTo>
                      <a:pt x="2301" y="2268"/>
                    </a:lnTo>
                    <a:cubicBezTo>
                      <a:pt x="2298" y="2266"/>
                      <a:pt x="2295" y="2265"/>
                      <a:pt x="2294" y="2265"/>
                    </a:cubicBezTo>
                    <a:lnTo>
                      <a:pt x="2294" y="2265"/>
                    </a:lnTo>
                    <a:cubicBezTo>
                      <a:pt x="2293" y="2265"/>
                      <a:pt x="2294" y="2267"/>
                      <a:pt x="2300" y="2272"/>
                    </a:cubicBezTo>
                    <a:cubicBezTo>
                      <a:pt x="2335" y="2300"/>
                      <a:pt x="2374" y="2317"/>
                      <a:pt x="2414" y="2317"/>
                    </a:cubicBezTo>
                    <a:cubicBezTo>
                      <a:pt x="2445" y="2317"/>
                      <a:pt x="2477" y="2306"/>
                      <a:pt x="2507" y="2284"/>
                    </a:cubicBezTo>
                    <a:cubicBezTo>
                      <a:pt x="2565" y="2231"/>
                      <a:pt x="2590" y="2150"/>
                      <a:pt x="2544" y="2081"/>
                    </a:cubicBezTo>
                    <a:cubicBezTo>
                      <a:pt x="2540" y="2073"/>
                      <a:pt x="2535" y="2066"/>
                      <a:pt x="2530" y="2058"/>
                    </a:cubicBezTo>
                    <a:lnTo>
                      <a:pt x="2530" y="2058"/>
                    </a:lnTo>
                    <a:cubicBezTo>
                      <a:pt x="2542" y="2049"/>
                      <a:pt x="2555" y="2039"/>
                      <a:pt x="2567" y="2030"/>
                    </a:cubicBezTo>
                    <a:cubicBezTo>
                      <a:pt x="2542" y="2008"/>
                      <a:pt x="2515" y="1987"/>
                      <a:pt x="2487" y="1967"/>
                    </a:cubicBezTo>
                    <a:lnTo>
                      <a:pt x="2487" y="1967"/>
                    </a:lnTo>
                    <a:cubicBezTo>
                      <a:pt x="2485" y="1961"/>
                      <a:pt x="2483" y="1955"/>
                      <a:pt x="2482" y="1949"/>
                    </a:cubicBezTo>
                    <a:cubicBezTo>
                      <a:pt x="2482" y="1942"/>
                      <a:pt x="2475" y="1937"/>
                      <a:pt x="2475" y="1928"/>
                    </a:cubicBezTo>
                    <a:lnTo>
                      <a:pt x="2475" y="1928"/>
                    </a:lnTo>
                    <a:cubicBezTo>
                      <a:pt x="2478" y="1932"/>
                      <a:pt x="2480" y="1935"/>
                      <a:pt x="2483" y="1937"/>
                    </a:cubicBezTo>
                    <a:lnTo>
                      <a:pt x="2483" y="1937"/>
                    </a:lnTo>
                    <a:cubicBezTo>
                      <a:pt x="2482" y="1937"/>
                      <a:pt x="2482" y="1936"/>
                      <a:pt x="2482" y="1935"/>
                    </a:cubicBezTo>
                    <a:cubicBezTo>
                      <a:pt x="2475" y="1914"/>
                      <a:pt x="2470" y="1903"/>
                      <a:pt x="2461" y="1882"/>
                    </a:cubicBezTo>
                    <a:cubicBezTo>
                      <a:pt x="2436" y="1808"/>
                      <a:pt x="2417" y="1730"/>
                      <a:pt x="2399" y="1654"/>
                    </a:cubicBezTo>
                    <a:cubicBezTo>
                      <a:pt x="2399" y="1642"/>
                      <a:pt x="2399" y="1635"/>
                      <a:pt x="2392" y="1624"/>
                    </a:cubicBezTo>
                    <a:cubicBezTo>
                      <a:pt x="2392" y="1603"/>
                      <a:pt x="2392" y="1580"/>
                      <a:pt x="2387" y="1559"/>
                    </a:cubicBezTo>
                    <a:lnTo>
                      <a:pt x="2387" y="1501"/>
                    </a:lnTo>
                    <a:lnTo>
                      <a:pt x="2387" y="1476"/>
                    </a:lnTo>
                    <a:cubicBezTo>
                      <a:pt x="2387" y="1469"/>
                      <a:pt x="2387" y="1464"/>
                      <a:pt x="2392" y="1455"/>
                    </a:cubicBezTo>
                    <a:cubicBezTo>
                      <a:pt x="2399" y="1434"/>
                      <a:pt x="2399" y="1411"/>
                      <a:pt x="2403" y="1393"/>
                    </a:cubicBezTo>
                    <a:cubicBezTo>
                      <a:pt x="2409" y="1384"/>
                      <a:pt x="2426" y="1342"/>
                      <a:pt x="2423" y="1342"/>
                    </a:cubicBezTo>
                    <a:lnTo>
                      <a:pt x="2423" y="1342"/>
                    </a:lnTo>
                    <a:cubicBezTo>
                      <a:pt x="2422" y="1342"/>
                      <a:pt x="2419" y="1345"/>
                      <a:pt x="2415" y="1353"/>
                    </a:cubicBezTo>
                    <a:cubicBezTo>
                      <a:pt x="2422" y="1335"/>
                      <a:pt x="2436" y="1316"/>
                      <a:pt x="2440" y="1303"/>
                    </a:cubicBezTo>
                    <a:cubicBezTo>
                      <a:pt x="2447" y="1291"/>
                      <a:pt x="2452" y="1282"/>
                      <a:pt x="2461" y="1270"/>
                    </a:cubicBezTo>
                    <a:cubicBezTo>
                      <a:pt x="2466" y="1267"/>
                      <a:pt x="2482" y="1244"/>
                      <a:pt x="2483" y="1240"/>
                    </a:cubicBezTo>
                    <a:lnTo>
                      <a:pt x="2483" y="1240"/>
                    </a:lnTo>
                    <a:cubicBezTo>
                      <a:pt x="2498" y="1225"/>
                      <a:pt x="2509" y="1209"/>
                      <a:pt x="2526" y="1192"/>
                    </a:cubicBezTo>
                    <a:cubicBezTo>
                      <a:pt x="2537" y="1187"/>
                      <a:pt x="2544" y="1173"/>
                      <a:pt x="2556" y="1166"/>
                    </a:cubicBezTo>
                    <a:cubicBezTo>
                      <a:pt x="2556" y="1166"/>
                      <a:pt x="2571" y="1154"/>
                      <a:pt x="2576" y="1150"/>
                    </a:cubicBezTo>
                    <a:lnTo>
                      <a:pt x="2576" y="1150"/>
                    </a:lnTo>
                    <a:cubicBezTo>
                      <a:pt x="2631" y="1114"/>
                      <a:pt x="2686" y="1080"/>
                      <a:pt x="2745" y="1053"/>
                    </a:cubicBezTo>
                    <a:cubicBezTo>
                      <a:pt x="2787" y="1035"/>
                      <a:pt x="2865" y="1016"/>
                      <a:pt x="2930" y="1003"/>
                    </a:cubicBezTo>
                    <a:cubicBezTo>
                      <a:pt x="2941" y="1003"/>
                      <a:pt x="2948" y="996"/>
                      <a:pt x="2960" y="996"/>
                    </a:cubicBezTo>
                    <a:cubicBezTo>
                      <a:pt x="2950" y="998"/>
                      <a:pt x="2949" y="999"/>
                      <a:pt x="2954" y="999"/>
                    </a:cubicBezTo>
                    <a:cubicBezTo>
                      <a:pt x="2962" y="999"/>
                      <a:pt x="2987" y="996"/>
                      <a:pt x="2987" y="996"/>
                    </a:cubicBezTo>
                    <a:cubicBezTo>
                      <a:pt x="3024" y="991"/>
                      <a:pt x="3061" y="991"/>
                      <a:pt x="3103" y="991"/>
                    </a:cubicBezTo>
                    <a:cubicBezTo>
                      <a:pt x="3133" y="991"/>
                      <a:pt x="3165" y="996"/>
                      <a:pt x="3198" y="996"/>
                    </a:cubicBezTo>
                    <a:cubicBezTo>
                      <a:pt x="3210" y="997"/>
                      <a:pt x="3214" y="998"/>
                      <a:pt x="3215" y="998"/>
                    </a:cubicBezTo>
                    <a:cubicBezTo>
                      <a:pt x="3216" y="998"/>
                      <a:pt x="3194" y="994"/>
                      <a:pt x="3201" y="994"/>
                    </a:cubicBezTo>
                    <a:cubicBezTo>
                      <a:pt x="3204" y="994"/>
                      <a:pt x="3209" y="995"/>
                      <a:pt x="3218" y="996"/>
                    </a:cubicBezTo>
                    <a:cubicBezTo>
                      <a:pt x="3230" y="996"/>
                      <a:pt x="3237" y="996"/>
                      <a:pt x="3248" y="1003"/>
                    </a:cubicBezTo>
                    <a:cubicBezTo>
                      <a:pt x="3306" y="1014"/>
                      <a:pt x="3371" y="1028"/>
                      <a:pt x="3426" y="1046"/>
                    </a:cubicBezTo>
                    <a:cubicBezTo>
                      <a:pt x="3451" y="1051"/>
                      <a:pt x="3484" y="1065"/>
                      <a:pt x="3509" y="1076"/>
                    </a:cubicBezTo>
                    <a:cubicBezTo>
                      <a:pt x="3518" y="1080"/>
                      <a:pt x="3520" y="1082"/>
                      <a:pt x="3520" y="1082"/>
                    </a:cubicBezTo>
                    <a:cubicBezTo>
                      <a:pt x="3520" y="1082"/>
                      <a:pt x="3507" y="1076"/>
                      <a:pt x="3502" y="1076"/>
                    </a:cubicBezTo>
                    <a:lnTo>
                      <a:pt x="3502" y="1076"/>
                    </a:lnTo>
                    <a:cubicBezTo>
                      <a:pt x="3514" y="1083"/>
                      <a:pt x="3530" y="1088"/>
                      <a:pt x="3546" y="1097"/>
                    </a:cubicBezTo>
                    <a:cubicBezTo>
                      <a:pt x="3590" y="1118"/>
                      <a:pt x="3629" y="1141"/>
                      <a:pt x="3668" y="1162"/>
                    </a:cubicBezTo>
                    <a:cubicBezTo>
                      <a:pt x="3694" y="1173"/>
                      <a:pt x="3719" y="1192"/>
                      <a:pt x="3742" y="1203"/>
                    </a:cubicBezTo>
                    <a:cubicBezTo>
                      <a:pt x="3742" y="1203"/>
                      <a:pt x="3742" y="1203"/>
                      <a:pt x="3742" y="1203"/>
                    </a:cubicBezTo>
                    <a:lnTo>
                      <a:pt x="3742" y="1203"/>
                    </a:lnTo>
                    <a:cubicBezTo>
                      <a:pt x="3742" y="1203"/>
                      <a:pt x="3742" y="1203"/>
                      <a:pt x="3742" y="1203"/>
                    </a:cubicBezTo>
                    <a:lnTo>
                      <a:pt x="3742" y="1203"/>
                    </a:lnTo>
                    <a:cubicBezTo>
                      <a:pt x="3748" y="1206"/>
                      <a:pt x="3755" y="1212"/>
                      <a:pt x="3761" y="1216"/>
                    </a:cubicBezTo>
                    <a:lnTo>
                      <a:pt x="3761" y="1216"/>
                    </a:lnTo>
                    <a:cubicBezTo>
                      <a:pt x="3755" y="1212"/>
                      <a:pt x="3748" y="1208"/>
                      <a:pt x="3742" y="1203"/>
                    </a:cubicBezTo>
                    <a:lnTo>
                      <a:pt x="3742" y="1203"/>
                    </a:lnTo>
                    <a:cubicBezTo>
                      <a:pt x="3766" y="1223"/>
                      <a:pt x="3775" y="1230"/>
                      <a:pt x="3776" y="1230"/>
                    </a:cubicBezTo>
                    <a:cubicBezTo>
                      <a:pt x="3777" y="1230"/>
                      <a:pt x="3770" y="1223"/>
                      <a:pt x="3761" y="1216"/>
                    </a:cubicBezTo>
                    <a:lnTo>
                      <a:pt x="3761" y="1216"/>
                    </a:lnTo>
                    <a:cubicBezTo>
                      <a:pt x="3793" y="1236"/>
                      <a:pt x="3828" y="1248"/>
                      <a:pt x="3861" y="1248"/>
                    </a:cubicBezTo>
                    <a:cubicBezTo>
                      <a:pt x="3898" y="1248"/>
                      <a:pt x="3934" y="1234"/>
                      <a:pt x="3964" y="1203"/>
                    </a:cubicBezTo>
                    <a:cubicBezTo>
                      <a:pt x="4027" y="1140"/>
                      <a:pt x="4019" y="1061"/>
                      <a:pt x="3977" y="999"/>
                    </a:cubicBezTo>
                    <a:lnTo>
                      <a:pt x="3977" y="999"/>
                    </a:lnTo>
                    <a:lnTo>
                      <a:pt x="3999" y="977"/>
                    </a:lnTo>
                    <a:cubicBezTo>
                      <a:pt x="3979" y="962"/>
                      <a:pt x="3959" y="947"/>
                      <a:pt x="3939" y="933"/>
                    </a:cubicBezTo>
                    <a:lnTo>
                      <a:pt x="3939" y="933"/>
                    </a:lnTo>
                    <a:cubicBezTo>
                      <a:pt x="3938" y="926"/>
                      <a:pt x="3934" y="912"/>
                      <a:pt x="3934" y="908"/>
                    </a:cubicBezTo>
                    <a:cubicBezTo>
                      <a:pt x="3934" y="896"/>
                      <a:pt x="3927" y="880"/>
                      <a:pt x="3927" y="876"/>
                    </a:cubicBezTo>
                    <a:cubicBezTo>
                      <a:pt x="3927" y="875"/>
                      <a:pt x="3927" y="875"/>
                      <a:pt x="3927" y="875"/>
                    </a:cubicBezTo>
                    <a:lnTo>
                      <a:pt x="3927" y="875"/>
                    </a:lnTo>
                    <a:cubicBezTo>
                      <a:pt x="3927" y="873"/>
                      <a:pt x="3927" y="871"/>
                      <a:pt x="3927" y="869"/>
                    </a:cubicBezTo>
                    <a:lnTo>
                      <a:pt x="3927" y="795"/>
                    </a:lnTo>
                    <a:cubicBezTo>
                      <a:pt x="3927" y="790"/>
                      <a:pt x="3930" y="775"/>
                      <a:pt x="3930" y="775"/>
                    </a:cubicBezTo>
                    <a:lnTo>
                      <a:pt x="3930" y="775"/>
                    </a:lnTo>
                    <a:cubicBezTo>
                      <a:pt x="3930" y="775"/>
                      <a:pt x="3929" y="778"/>
                      <a:pt x="3927" y="788"/>
                    </a:cubicBezTo>
                    <a:cubicBezTo>
                      <a:pt x="3927" y="776"/>
                      <a:pt x="3934" y="762"/>
                      <a:pt x="3934" y="758"/>
                    </a:cubicBezTo>
                    <a:cubicBezTo>
                      <a:pt x="3939" y="737"/>
                      <a:pt x="3945" y="719"/>
                      <a:pt x="3952" y="700"/>
                    </a:cubicBezTo>
                    <a:cubicBezTo>
                      <a:pt x="3952" y="695"/>
                      <a:pt x="3963" y="676"/>
                      <a:pt x="3964" y="676"/>
                    </a:cubicBezTo>
                    <a:lnTo>
                      <a:pt x="3964" y="676"/>
                    </a:lnTo>
                    <a:cubicBezTo>
                      <a:pt x="3964" y="676"/>
                      <a:pt x="3964" y="676"/>
                      <a:pt x="3964" y="676"/>
                    </a:cubicBezTo>
                    <a:lnTo>
                      <a:pt x="3964" y="676"/>
                    </a:lnTo>
                    <a:cubicBezTo>
                      <a:pt x="3966" y="670"/>
                      <a:pt x="3967" y="665"/>
                      <a:pt x="3971" y="661"/>
                    </a:cubicBezTo>
                    <a:cubicBezTo>
                      <a:pt x="3982" y="635"/>
                      <a:pt x="3996" y="610"/>
                      <a:pt x="4015" y="592"/>
                    </a:cubicBezTo>
                    <a:lnTo>
                      <a:pt x="4015" y="592"/>
                    </a:lnTo>
                    <a:cubicBezTo>
                      <a:pt x="4007" y="602"/>
                      <a:pt x="4005" y="606"/>
                      <a:pt x="4006" y="606"/>
                    </a:cubicBezTo>
                    <a:cubicBezTo>
                      <a:pt x="4007" y="606"/>
                      <a:pt x="4015" y="596"/>
                      <a:pt x="4015" y="592"/>
                    </a:cubicBezTo>
                    <a:lnTo>
                      <a:pt x="4015" y="592"/>
                    </a:lnTo>
                    <a:cubicBezTo>
                      <a:pt x="4015" y="592"/>
                      <a:pt x="4015" y="592"/>
                      <a:pt x="4015" y="592"/>
                    </a:cubicBezTo>
                    <a:cubicBezTo>
                      <a:pt x="4019" y="580"/>
                      <a:pt x="4033" y="573"/>
                      <a:pt x="4040" y="562"/>
                    </a:cubicBezTo>
                    <a:lnTo>
                      <a:pt x="4061" y="541"/>
                    </a:lnTo>
                    <a:cubicBezTo>
                      <a:pt x="4061" y="541"/>
                      <a:pt x="4078" y="522"/>
                      <a:pt x="4081" y="522"/>
                    </a:cubicBezTo>
                    <a:lnTo>
                      <a:pt x="4081" y="522"/>
                    </a:lnTo>
                    <a:cubicBezTo>
                      <a:pt x="4083" y="522"/>
                      <a:pt x="4082" y="524"/>
                      <a:pt x="4079" y="529"/>
                    </a:cubicBezTo>
                    <a:lnTo>
                      <a:pt x="4100" y="518"/>
                    </a:lnTo>
                    <a:cubicBezTo>
                      <a:pt x="4112" y="511"/>
                      <a:pt x="4126" y="506"/>
                      <a:pt x="4137" y="492"/>
                    </a:cubicBezTo>
                    <a:cubicBezTo>
                      <a:pt x="4169" y="472"/>
                      <a:pt x="4195" y="460"/>
                      <a:pt x="4227" y="439"/>
                    </a:cubicBezTo>
                    <a:cubicBezTo>
                      <a:pt x="4317" y="395"/>
                      <a:pt x="4403" y="356"/>
                      <a:pt x="4518" y="338"/>
                    </a:cubicBezTo>
                    <a:cubicBezTo>
                      <a:pt x="4530" y="338"/>
                      <a:pt x="4550" y="333"/>
                      <a:pt x="4562" y="333"/>
                    </a:cubicBezTo>
                    <a:cubicBezTo>
                      <a:pt x="4587" y="333"/>
                      <a:pt x="4615" y="326"/>
                      <a:pt x="4638" y="326"/>
                    </a:cubicBezTo>
                    <a:close/>
                    <a:moveTo>
                      <a:pt x="4669" y="1"/>
                    </a:moveTo>
                    <a:cubicBezTo>
                      <a:pt x="4583" y="1"/>
                      <a:pt x="4496" y="12"/>
                      <a:pt x="4409" y="33"/>
                    </a:cubicBezTo>
                    <a:cubicBezTo>
                      <a:pt x="4156" y="95"/>
                      <a:pt x="3879" y="229"/>
                      <a:pt x="3745" y="462"/>
                    </a:cubicBezTo>
                    <a:cubicBezTo>
                      <a:pt x="3690" y="555"/>
                      <a:pt x="3655" y="664"/>
                      <a:pt x="3647" y="774"/>
                    </a:cubicBezTo>
                    <a:lnTo>
                      <a:pt x="3647" y="774"/>
                    </a:lnTo>
                    <a:cubicBezTo>
                      <a:pt x="3478" y="705"/>
                      <a:pt x="3296" y="667"/>
                      <a:pt x="3115" y="667"/>
                    </a:cubicBezTo>
                    <a:cubicBezTo>
                      <a:pt x="3000" y="667"/>
                      <a:pt x="2885" y="682"/>
                      <a:pt x="2775" y="716"/>
                    </a:cubicBezTo>
                    <a:cubicBezTo>
                      <a:pt x="2496" y="799"/>
                      <a:pt x="2256" y="982"/>
                      <a:pt x="2156" y="1261"/>
                    </a:cubicBezTo>
                    <a:cubicBezTo>
                      <a:pt x="2099" y="1424"/>
                      <a:pt x="2107" y="1606"/>
                      <a:pt x="2142" y="1771"/>
                    </a:cubicBezTo>
                    <a:lnTo>
                      <a:pt x="2142" y="1771"/>
                    </a:lnTo>
                    <a:cubicBezTo>
                      <a:pt x="1977" y="1698"/>
                      <a:pt x="1793" y="1644"/>
                      <a:pt x="1609" y="1644"/>
                    </a:cubicBezTo>
                    <a:cubicBezTo>
                      <a:pt x="1578" y="1644"/>
                      <a:pt x="1548" y="1646"/>
                      <a:pt x="1517" y="1649"/>
                    </a:cubicBezTo>
                    <a:cubicBezTo>
                      <a:pt x="1189" y="1686"/>
                      <a:pt x="924" y="1907"/>
                      <a:pt x="776" y="2205"/>
                    </a:cubicBezTo>
                    <a:cubicBezTo>
                      <a:pt x="644" y="2485"/>
                      <a:pt x="649" y="2782"/>
                      <a:pt x="783" y="3055"/>
                    </a:cubicBezTo>
                    <a:cubicBezTo>
                      <a:pt x="796" y="3082"/>
                      <a:pt x="811" y="3109"/>
                      <a:pt x="828" y="3136"/>
                    </a:cubicBezTo>
                    <a:lnTo>
                      <a:pt x="828" y="3136"/>
                    </a:lnTo>
                    <a:cubicBezTo>
                      <a:pt x="514" y="3207"/>
                      <a:pt x="234" y="3480"/>
                      <a:pt x="116" y="3770"/>
                    </a:cubicBezTo>
                    <a:cubicBezTo>
                      <a:pt x="0" y="4061"/>
                      <a:pt x="141" y="4389"/>
                      <a:pt x="291" y="4638"/>
                    </a:cubicBezTo>
                    <a:cubicBezTo>
                      <a:pt x="446" y="4885"/>
                      <a:pt x="647" y="5105"/>
                      <a:pt x="843" y="5322"/>
                    </a:cubicBezTo>
                    <a:cubicBezTo>
                      <a:pt x="1374" y="5885"/>
                      <a:pt x="2009" y="6367"/>
                      <a:pt x="2699" y="6716"/>
                    </a:cubicBezTo>
                    <a:cubicBezTo>
                      <a:pt x="3403" y="7072"/>
                      <a:pt x="4167" y="7272"/>
                      <a:pt x="4947" y="7374"/>
                    </a:cubicBezTo>
                    <a:cubicBezTo>
                      <a:pt x="5282" y="7418"/>
                      <a:pt x="5620" y="7440"/>
                      <a:pt x="5959" y="7440"/>
                    </a:cubicBezTo>
                    <a:cubicBezTo>
                      <a:pt x="6407" y="7440"/>
                      <a:pt x="6856" y="7400"/>
                      <a:pt x="7295" y="7316"/>
                    </a:cubicBezTo>
                    <a:cubicBezTo>
                      <a:pt x="8043" y="7178"/>
                      <a:pt x="8784" y="6903"/>
                      <a:pt x="9405" y="6462"/>
                    </a:cubicBezTo>
                    <a:cubicBezTo>
                      <a:pt x="9987" y="6044"/>
                      <a:pt x="10465" y="5493"/>
                      <a:pt x="10788" y="4851"/>
                    </a:cubicBezTo>
                    <a:cubicBezTo>
                      <a:pt x="10952" y="4528"/>
                      <a:pt x="11072" y="4193"/>
                      <a:pt x="11173" y="3844"/>
                    </a:cubicBezTo>
                    <a:cubicBezTo>
                      <a:pt x="11289" y="3426"/>
                      <a:pt x="11377" y="2997"/>
                      <a:pt x="11413" y="2558"/>
                    </a:cubicBezTo>
                    <a:cubicBezTo>
                      <a:pt x="11450" y="2127"/>
                      <a:pt x="11439" y="1684"/>
                      <a:pt x="11344" y="1259"/>
                    </a:cubicBezTo>
                    <a:cubicBezTo>
                      <a:pt x="11261" y="885"/>
                      <a:pt x="11111" y="428"/>
                      <a:pt x="10686" y="342"/>
                    </a:cubicBezTo>
                    <a:cubicBezTo>
                      <a:pt x="10633" y="332"/>
                      <a:pt x="10580" y="326"/>
                      <a:pt x="10527" y="326"/>
                    </a:cubicBezTo>
                    <a:cubicBezTo>
                      <a:pt x="10207" y="326"/>
                      <a:pt x="9904" y="513"/>
                      <a:pt x="9698" y="746"/>
                    </a:cubicBezTo>
                    <a:cubicBezTo>
                      <a:pt x="9451" y="1026"/>
                      <a:pt x="9345" y="1386"/>
                      <a:pt x="9160" y="1695"/>
                    </a:cubicBezTo>
                    <a:cubicBezTo>
                      <a:pt x="9070" y="1847"/>
                      <a:pt x="8976" y="1961"/>
                      <a:pt x="8830" y="2076"/>
                    </a:cubicBezTo>
                    <a:cubicBezTo>
                      <a:pt x="8810" y="2090"/>
                      <a:pt x="8797" y="2111"/>
                      <a:pt x="8790" y="2133"/>
                    </a:cubicBezTo>
                    <a:lnTo>
                      <a:pt x="8790" y="2133"/>
                    </a:lnTo>
                    <a:cubicBezTo>
                      <a:pt x="8728" y="2169"/>
                      <a:pt x="8670" y="2190"/>
                      <a:pt x="8590" y="2208"/>
                    </a:cubicBezTo>
                    <a:cubicBezTo>
                      <a:pt x="8489" y="2235"/>
                      <a:pt x="8382" y="2235"/>
                      <a:pt x="8267" y="2235"/>
                    </a:cubicBezTo>
                    <a:cubicBezTo>
                      <a:pt x="8216" y="2235"/>
                      <a:pt x="8165" y="2228"/>
                      <a:pt x="8115" y="2224"/>
                    </a:cubicBezTo>
                    <a:cubicBezTo>
                      <a:pt x="8115" y="2224"/>
                      <a:pt x="8091" y="2221"/>
                      <a:pt x="8085" y="2221"/>
                    </a:cubicBezTo>
                    <a:cubicBezTo>
                      <a:pt x="8082" y="2221"/>
                      <a:pt x="8083" y="2221"/>
                      <a:pt x="8094" y="2224"/>
                    </a:cubicBezTo>
                    <a:cubicBezTo>
                      <a:pt x="8082" y="2224"/>
                      <a:pt x="8073" y="2224"/>
                      <a:pt x="8062" y="2217"/>
                    </a:cubicBezTo>
                    <a:cubicBezTo>
                      <a:pt x="8032" y="2212"/>
                      <a:pt x="7999" y="2205"/>
                      <a:pt x="7974" y="2196"/>
                    </a:cubicBezTo>
                    <a:cubicBezTo>
                      <a:pt x="7865" y="2178"/>
                      <a:pt x="7766" y="2145"/>
                      <a:pt x="7662" y="2108"/>
                    </a:cubicBezTo>
                    <a:cubicBezTo>
                      <a:pt x="7634" y="2101"/>
                      <a:pt x="7609" y="2088"/>
                      <a:pt x="7593" y="2081"/>
                    </a:cubicBezTo>
                    <a:cubicBezTo>
                      <a:pt x="7584" y="2077"/>
                      <a:pt x="7570" y="2072"/>
                      <a:pt x="7559" y="2067"/>
                    </a:cubicBezTo>
                    <a:lnTo>
                      <a:pt x="7559" y="2067"/>
                    </a:lnTo>
                    <a:cubicBezTo>
                      <a:pt x="7559" y="2067"/>
                      <a:pt x="7559" y="2067"/>
                      <a:pt x="7559" y="2067"/>
                    </a:cubicBezTo>
                    <a:cubicBezTo>
                      <a:pt x="7562" y="2067"/>
                      <a:pt x="7552" y="2062"/>
                      <a:pt x="7549" y="2062"/>
                    </a:cubicBezTo>
                    <a:lnTo>
                      <a:pt x="7549" y="2062"/>
                    </a:lnTo>
                    <a:cubicBezTo>
                      <a:pt x="7552" y="2064"/>
                      <a:pt x="7555" y="2066"/>
                      <a:pt x="7559" y="2067"/>
                    </a:cubicBezTo>
                    <a:lnTo>
                      <a:pt x="7559" y="2067"/>
                    </a:lnTo>
                    <a:cubicBezTo>
                      <a:pt x="7557" y="2067"/>
                      <a:pt x="7552" y="2066"/>
                      <a:pt x="7542" y="2062"/>
                    </a:cubicBezTo>
                    <a:cubicBezTo>
                      <a:pt x="7491" y="2034"/>
                      <a:pt x="7443" y="2018"/>
                      <a:pt x="7390" y="1993"/>
                    </a:cubicBezTo>
                    <a:cubicBezTo>
                      <a:pt x="7295" y="1940"/>
                      <a:pt x="7194" y="1884"/>
                      <a:pt x="7103" y="1827"/>
                    </a:cubicBezTo>
                    <a:cubicBezTo>
                      <a:pt x="7009" y="1769"/>
                      <a:pt x="6919" y="1700"/>
                      <a:pt x="6833" y="1637"/>
                    </a:cubicBezTo>
                    <a:cubicBezTo>
                      <a:pt x="6822" y="1630"/>
                      <a:pt x="6813" y="1617"/>
                      <a:pt x="6801" y="1612"/>
                    </a:cubicBezTo>
                    <a:cubicBezTo>
                      <a:pt x="6801" y="1612"/>
                      <a:pt x="6800" y="1611"/>
                      <a:pt x="6800" y="1611"/>
                    </a:cubicBezTo>
                    <a:lnTo>
                      <a:pt x="6800" y="1611"/>
                    </a:lnTo>
                    <a:cubicBezTo>
                      <a:pt x="6798" y="1609"/>
                      <a:pt x="6794" y="1605"/>
                      <a:pt x="6790" y="1600"/>
                    </a:cubicBezTo>
                    <a:cubicBezTo>
                      <a:pt x="6769" y="1580"/>
                      <a:pt x="6746" y="1568"/>
                      <a:pt x="6727" y="1547"/>
                    </a:cubicBezTo>
                    <a:cubicBezTo>
                      <a:pt x="6683" y="1510"/>
                      <a:pt x="6637" y="1473"/>
                      <a:pt x="6593" y="1432"/>
                    </a:cubicBezTo>
                    <a:cubicBezTo>
                      <a:pt x="6266" y="1146"/>
                      <a:pt x="5958" y="839"/>
                      <a:pt x="5661" y="520"/>
                    </a:cubicBezTo>
                    <a:cubicBezTo>
                      <a:pt x="5497" y="349"/>
                      <a:pt x="5319" y="185"/>
                      <a:pt x="5100" y="91"/>
                    </a:cubicBezTo>
                    <a:cubicBezTo>
                      <a:pt x="4959" y="31"/>
                      <a:pt x="4815" y="1"/>
                      <a:pt x="4669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" name="Google Shape;387;p27"/>
              <p:cNvSpPr/>
              <p:nvPr/>
            </p:nvSpPr>
            <p:spPr>
              <a:xfrm>
                <a:off x="3884150" y="2069550"/>
                <a:ext cx="79375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3175" h="1981" fill="none" extrusionOk="0">
                    <a:moveTo>
                      <a:pt x="254" y="42"/>
                    </a:moveTo>
                    <a:cubicBezTo>
                      <a:pt x="0" y="0"/>
                      <a:pt x="573" y="12"/>
                      <a:pt x="1877" y="1171"/>
                    </a:cubicBezTo>
                    <a:cubicBezTo>
                      <a:pt x="2544" y="1759"/>
                      <a:pt x="3175" y="1981"/>
                      <a:pt x="3175" y="1981"/>
                    </a:cubicBez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" name="Google Shape;388;p27"/>
              <p:cNvSpPr/>
              <p:nvPr/>
            </p:nvSpPr>
            <p:spPr>
              <a:xfrm>
                <a:off x="3922075" y="2041025"/>
                <a:ext cx="62400" cy="48800"/>
              </a:xfrm>
              <a:custGeom>
                <a:avLst/>
                <a:gdLst/>
                <a:ahLst/>
                <a:cxnLst/>
                <a:rect l="l" t="t" r="r" b="b"/>
                <a:pathLst>
                  <a:path w="2496" h="1952" fill="none" extrusionOk="0">
                    <a:moveTo>
                      <a:pt x="0" y="1"/>
                    </a:moveTo>
                    <a:cubicBezTo>
                      <a:pt x="0" y="1"/>
                      <a:pt x="284" y="132"/>
                      <a:pt x="1122" y="970"/>
                    </a:cubicBezTo>
                    <a:cubicBezTo>
                      <a:pt x="1558" y="1407"/>
                      <a:pt x="2496" y="1951"/>
                      <a:pt x="2496" y="1951"/>
                    </a:cubicBez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" name="Google Shape;389;p27"/>
              <p:cNvSpPr/>
              <p:nvPr/>
            </p:nvSpPr>
            <p:spPr>
              <a:xfrm>
                <a:off x="3957675" y="2014725"/>
                <a:ext cx="52900" cy="45900"/>
              </a:xfrm>
              <a:custGeom>
                <a:avLst/>
                <a:gdLst/>
                <a:ahLst/>
                <a:cxnLst/>
                <a:rect l="l" t="t" r="r" b="b"/>
                <a:pathLst>
                  <a:path w="2116" h="1836" fill="none" extrusionOk="0">
                    <a:moveTo>
                      <a:pt x="0" y="0"/>
                    </a:moveTo>
                    <a:cubicBezTo>
                      <a:pt x="0" y="0"/>
                      <a:pt x="635" y="492"/>
                      <a:pt x="1083" y="1011"/>
                    </a:cubicBezTo>
                    <a:cubicBezTo>
                      <a:pt x="1533" y="1538"/>
                      <a:pt x="2115" y="1835"/>
                      <a:pt x="2115" y="1835"/>
                    </a:cubicBez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" name="Google Shape;390;p27"/>
              <p:cNvSpPr/>
              <p:nvPr/>
            </p:nvSpPr>
            <p:spPr>
              <a:xfrm>
                <a:off x="4004700" y="2075050"/>
                <a:ext cx="91275" cy="37075"/>
              </a:xfrm>
              <a:custGeom>
                <a:avLst/>
                <a:gdLst/>
                <a:ahLst/>
                <a:cxnLst/>
                <a:rect l="l" t="t" r="r" b="b"/>
                <a:pathLst>
                  <a:path w="3651" h="1483" extrusionOk="0">
                    <a:moveTo>
                      <a:pt x="2490" y="0"/>
                    </a:moveTo>
                    <a:cubicBezTo>
                      <a:pt x="2302" y="0"/>
                      <a:pt x="2114" y="17"/>
                      <a:pt x="1928" y="50"/>
                    </a:cubicBezTo>
                    <a:cubicBezTo>
                      <a:pt x="1441" y="140"/>
                      <a:pt x="991" y="362"/>
                      <a:pt x="603" y="671"/>
                    </a:cubicBezTo>
                    <a:cubicBezTo>
                      <a:pt x="396" y="842"/>
                      <a:pt x="211" y="1038"/>
                      <a:pt x="52" y="1260"/>
                    </a:cubicBezTo>
                    <a:cubicBezTo>
                      <a:pt x="1" y="1329"/>
                      <a:pt x="40" y="1435"/>
                      <a:pt x="109" y="1477"/>
                    </a:cubicBezTo>
                    <a:cubicBezTo>
                      <a:pt x="122" y="1481"/>
                      <a:pt x="137" y="1483"/>
                      <a:pt x="151" y="1483"/>
                    </a:cubicBezTo>
                    <a:cubicBezTo>
                      <a:pt x="205" y="1483"/>
                      <a:pt x="265" y="1455"/>
                      <a:pt x="303" y="1401"/>
                    </a:cubicBezTo>
                    <a:cubicBezTo>
                      <a:pt x="324" y="1380"/>
                      <a:pt x="336" y="1357"/>
                      <a:pt x="356" y="1338"/>
                    </a:cubicBezTo>
                    <a:lnTo>
                      <a:pt x="356" y="1338"/>
                    </a:lnTo>
                    <a:lnTo>
                      <a:pt x="349" y="1343"/>
                    </a:lnTo>
                    <a:cubicBezTo>
                      <a:pt x="356" y="1338"/>
                      <a:pt x="356" y="1331"/>
                      <a:pt x="361" y="1331"/>
                    </a:cubicBezTo>
                    <a:cubicBezTo>
                      <a:pt x="373" y="1320"/>
                      <a:pt x="382" y="1306"/>
                      <a:pt x="393" y="1295"/>
                    </a:cubicBezTo>
                    <a:cubicBezTo>
                      <a:pt x="426" y="1251"/>
                      <a:pt x="463" y="1211"/>
                      <a:pt x="500" y="1172"/>
                    </a:cubicBezTo>
                    <a:cubicBezTo>
                      <a:pt x="576" y="1089"/>
                      <a:pt x="659" y="1015"/>
                      <a:pt x="740" y="946"/>
                    </a:cubicBezTo>
                    <a:cubicBezTo>
                      <a:pt x="760" y="925"/>
                      <a:pt x="783" y="907"/>
                      <a:pt x="804" y="893"/>
                    </a:cubicBezTo>
                    <a:cubicBezTo>
                      <a:pt x="815" y="889"/>
                      <a:pt x="822" y="882"/>
                      <a:pt x="832" y="870"/>
                    </a:cubicBezTo>
                    <a:lnTo>
                      <a:pt x="832" y="870"/>
                    </a:lnTo>
                    <a:cubicBezTo>
                      <a:pt x="838" y="866"/>
                      <a:pt x="851" y="860"/>
                      <a:pt x="855" y="854"/>
                    </a:cubicBezTo>
                    <a:cubicBezTo>
                      <a:pt x="899" y="821"/>
                      <a:pt x="945" y="789"/>
                      <a:pt x="989" y="757"/>
                    </a:cubicBezTo>
                    <a:cubicBezTo>
                      <a:pt x="1084" y="694"/>
                      <a:pt x="1178" y="637"/>
                      <a:pt x="1273" y="588"/>
                    </a:cubicBezTo>
                    <a:cubicBezTo>
                      <a:pt x="1326" y="560"/>
                      <a:pt x="1374" y="535"/>
                      <a:pt x="1428" y="519"/>
                    </a:cubicBezTo>
                    <a:cubicBezTo>
                      <a:pt x="1432" y="519"/>
                      <a:pt x="1439" y="512"/>
                      <a:pt x="1446" y="512"/>
                    </a:cubicBezTo>
                    <a:cubicBezTo>
                      <a:pt x="1446" y="512"/>
                      <a:pt x="1428" y="520"/>
                      <a:pt x="1434" y="520"/>
                    </a:cubicBezTo>
                    <a:cubicBezTo>
                      <a:pt x="1436" y="520"/>
                      <a:pt x="1438" y="520"/>
                      <a:pt x="1441" y="519"/>
                    </a:cubicBezTo>
                    <a:cubicBezTo>
                      <a:pt x="1453" y="512"/>
                      <a:pt x="1467" y="507"/>
                      <a:pt x="1478" y="507"/>
                    </a:cubicBezTo>
                    <a:cubicBezTo>
                      <a:pt x="1504" y="496"/>
                      <a:pt x="1536" y="487"/>
                      <a:pt x="1561" y="475"/>
                    </a:cubicBezTo>
                    <a:cubicBezTo>
                      <a:pt x="1677" y="438"/>
                      <a:pt x="1790" y="399"/>
                      <a:pt x="1905" y="373"/>
                    </a:cubicBezTo>
                    <a:cubicBezTo>
                      <a:pt x="1970" y="362"/>
                      <a:pt x="2032" y="348"/>
                      <a:pt x="2097" y="337"/>
                    </a:cubicBezTo>
                    <a:lnTo>
                      <a:pt x="2115" y="337"/>
                    </a:lnTo>
                    <a:cubicBezTo>
                      <a:pt x="2115" y="337"/>
                      <a:pt x="2128" y="333"/>
                      <a:pt x="2130" y="333"/>
                    </a:cubicBezTo>
                    <a:lnTo>
                      <a:pt x="2130" y="333"/>
                    </a:lnTo>
                    <a:cubicBezTo>
                      <a:pt x="2131" y="333"/>
                      <a:pt x="2129" y="334"/>
                      <a:pt x="2122" y="337"/>
                    </a:cubicBezTo>
                    <a:lnTo>
                      <a:pt x="2148" y="337"/>
                    </a:lnTo>
                    <a:cubicBezTo>
                      <a:pt x="2180" y="330"/>
                      <a:pt x="2210" y="330"/>
                      <a:pt x="2249" y="325"/>
                    </a:cubicBezTo>
                    <a:cubicBezTo>
                      <a:pt x="2327" y="318"/>
                      <a:pt x="2405" y="315"/>
                      <a:pt x="2481" y="315"/>
                    </a:cubicBezTo>
                    <a:cubicBezTo>
                      <a:pt x="2529" y="315"/>
                      <a:pt x="2577" y="316"/>
                      <a:pt x="2623" y="318"/>
                    </a:cubicBezTo>
                    <a:cubicBezTo>
                      <a:pt x="2693" y="325"/>
                      <a:pt x="2762" y="330"/>
                      <a:pt x="2840" y="339"/>
                    </a:cubicBezTo>
                    <a:cubicBezTo>
                      <a:pt x="2840" y="339"/>
                      <a:pt x="2852" y="342"/>
                      <a:pt x="2853" y="342"/>
                    </a:cubicBezTo>
                    <a:cubicBezTo>
                      <a:pt x="2854" y="342"/>
                      <a:pt x="2852" y="341"/>
                      <a:pt x="2845" y="339"/>
                    </a:cubicBezTo>
                    <a:lnTo>
                      <a:pt x="2856" y="339"/>
                    </a:lnTo>
                    <a:cubicBezTo>
                      <a:pt x="2877" y="339"/>
                      <a:pt x="2896" y="346"/>
                      <a:pt x="2914" y="346"/>
                    </a:cubicBezTo>
                    <a:cubicBezTo>
                      <a:pt x="2953" y="350"/>
                      <a:pt x="2983" y="357"/>
                      <a:pt x="3023" y="364"/>
                    </a:cubicBezTo>
                    <a:cubicBezTo>
                      <a:pt x="3161" y="397"/>
                      <a:pt x="3302" y="433"/>
                      <a:pt x="3434" y="487"/>
                    </a:cubicBezTo>
                    <a:cubicBezTo>
                      <a:pt x="3447" y="492"/>
                      <a:pt x="3462" y="495"/>
                      <a:pt x="3477" y="495"/>
                    </a:cubicBezTo>
                    <a:cubicBezTo>
                      <a:pt x="3544" y="495"/>
                      <a:pt x="3615" y="441"/>
                      <a:pt x="3630" y="380"/>
                    </a:cubicBezTo>
                    <a:cubicBezTo>
                      <a:pt x="3651" y="290"/>
                      <a:pt x="3604" y="214"/>
                      <a:pt x="3524" y="184"/>
                    </a:cubicBezTo>
                    <a:cubicBezTo>
                      <a:pt x="3193" y="59"/>
                      <a:pt x="2842" y="0"/>
                      <a:pt x="2490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" name="Google Shape;391;p27"/>
              <p:cNvSpPr/>
              <p:nvPr/>
            </p:nvSpPr>
            <p:spPr>
              <a:xfrm>
                <a:off x="4859450" y="2132850"/>
                <a:ext cx="341600" cy="290200"/>
              </a:xfrm>
              <a:custGeom>
                <a:avLst/>
                <a:gdLst/>
                <a:ahLst/>
                <a:cxnLst/>
                <a:rect l="l" t="t" r="r" b="b"/>
                <a:pathLst>
                  <a:path w="13664" h="11608" extrusionOk="0">
                    <a:moveTo>
                      <a:pt x="782" y="1400"/>
                    </a:moveTo>
                    <a:lnTo>
                      <a:pt x="782" y="1400"/>
                    </a:lnTo>
                    <a:lnTo>
                      <a:pt x="782" y="1400"/>
                    </a:lnTo>
                    <a:cubicBezTo>
                      <a:pt x="782" y="1400"/>
                      <a:pt x="782" y="1400"/>
                      <a:pt x="782" y="1400"/>
                    </a:cubicBezTo>
                    <a:close/>
                    <a:moveTo>
                      <a:pt x="7999" y="1"/>
                    </a:moveTo>
                    <a:lnTo>
                      <a:pt x="5515" y="4664"/>
                    </a:lnTo>
                    <a:lnTo>
                      <a:pt x="782" y="1400"/>
                    </a:lnTo>
                    <a:lnTo>
                      <a:pt x="782" y="1400"/>
                    </a:lnTo>
                    <a:cubicBezTo>
                      <a:pt x="784" y="1403"/>
                      <a:pt x="0" y="8025"/>
                      <a:pt x="2343" y="10033"/>
                    </a:cubicBezTo>
                    <a:cubicBezTo>
                      <a:pt x="3696" y="11193"/>
                      <a:pt x="4902" y="11608"/>
                      <a:pt x="5933" y="11608"/>
                    </a:cubicBezTo>
                    <a:cubicBezTo>
                      <a:pt x="8507" y="11608"/>
                      <a:pt x="9995" y="9027"/>
                      <a:pt x="9995" y="9027"/>
                    </a:cubicBezTo>
                    <a:lnTo>
                      <a:pt x="13664" y="2286"/>
                    </a:lnTo>
                    <a:lnTo>
                      <a:pt x="7999" y="1"/>
                    </a:lnTo>
                    <a:close/>
                  </a:path>
                </a:pathLst>
              </a:custGeom>
              <a:solidFill>
                <a:srgbClr val="FFFFFF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" name="Google Shape;392;p27"/>
              <p:cNvSpPr/>
              <p:nvPr/>
            </p:nvSpPr>
            <p:spPr>
              <a:xfrm>
                <a:off x="4976575" y="2249425"/>
                <a:ext cx="20800" cy="80025"/>
              </a:xfrm>
              <a:custGeom>
                <a:avLst/>
                <a:gdLst/>
                <a:ahLst/>
                <a:cxnLst/>
                <a:rect l="l" t="t" r="r" b="b"/>
                <a:pathLst>
                  <a:path w="832" h="3201" fill="none" extrusionOk="0">
                    <a:moveTo>
                      <a:pt x="832" y="1"/>
                    </a:moveTo>
                    <a:cubicBezTo>
                      <a:pt x="832" y="1"/>
                      <a:pt x="1" y="1192"/>
                      <a:pt x="1" y="3200"/>
                    </a:cubicBez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" name="Google Shape;393;p27"/>
              <p:cNvSpPr/>
              <p:nvPr/>
            </p:nvSpPr>
            <p:spPr>
              <a:xfrm>
                <a:off x="5046025" y="2110775"/>
                <a:ext cx="171250" cy="106225"/>
              </a:xfrm>
              <a:custGeom>
                <a:avLst/>
                <a:gdLst/>
                <a:ahLst/>
                <a:cxnLst/>
                <a:rect l="l" t="t" r="r" b="b"/>
                <a:pathLst>
                  <a:path w="6850" h="4249" extrusionOk="0">
                    <a:moveTo>
                      <a:pt x="1208" y="0"/>
                    </a:moveTo>
                    <a:cubicBezTo>
                      <a:pt x="1052" y="0"/>
                      <a:pt x="894" y="41"/>
                      <a:pt x="741" y="136"/>
                    </a:cubicBezTo>
                    <a:cubicBezTo>
                      <a:pt x="139" y="503"/>
                      <a:pt x="0" y="1158"/>
                      <a:pt x="233" y="1689"/>
                    </a:cubicBezTo>
                    <a:cubicBezTo>
                      <a:pt x="270" y="1770"/>
                      <a:pt x="312" y="1849"/>
                      <a:pt x="353" y="1922"/>
                    </a:cubicBezTo>
                    <a:cubicBezTo>
                      <a:pt x="709" y="2532"/>
                      <a:pt x="1318" y="2957"/>
                      <a:pt x="1911" y="3310"/>
                    </a:cubicBezTo>
                    <a:cubicBezTo>
                      <a:pt x="1955" y="3338"/>
                      <a:pt x="2001" y="3361"/>
                      <a:pt x="2048" y="3386"/>
                    </a:cubicBezTo>
                    <a:cubicBezTo>
                      <a:pt x="2486" y="3640"/>
                      <a:pt x="2943" y="3857"/>
                      <a:pt x="3430" y="4000"/>
                    </a:cubicBezTo>
                    <a:cubicBezTo>
                      <a:pt x="3858" y="4128"/>
                      <a:pt x="4432" y="4249"/>
                      <a:pt x="4985" y="4249"/>
                    </a:cubicBezTo>
                    <a:cubicBezTo>
                      <a:pt x="5775" y="4249"/>
                      <a:pt x="6524" y="4003"/>
                      <a:pt x="6748" y="3183"/>
                    </a:cubicBezTo>
                    <a:cubicBezTo>
                      <a:pt x="6849" y="2802"/>
                      <a:pt x="6775" y="2363"/>
                      <a:pt x="6445" y="2126"/>
                    </a:cubicBezTo>
                    <a:cubicBezTo>
                      <a:pt x="6160" y="1912"/>
                      <a:pt x="5797" y="1876"/>
                      <a:pt x="5440" y="1876"/>
                    </a:cubicBezTo>
                    <a:cubicBezTo>
                      <a:pt x="5259" y="1876"/>
                      <a:pt x="5079" y="1886"/>
                      <a:pt x="4913" y="1886"/>
                    </a:cubicBezTo>
                    <a:cubicBezTo>
                      <a:pt x="4900" y="1886"/>
                      <a:pt x="4888" y="1886"/>
                      <a:pt x="4876" y="1885"/>
                    </a:cubicBezTo>
                    <a:cubicBezTo>
                      <a:pt x="4400" y="1879"/>
                      <a:pt x="3927" y="1832"/>
                      <a:pt x="3481" y="1664"/>
                    </a:cubicBezTo>
                    <a:cubicBezTo>
                      <a:pt x="2978" y="1468"/>
                      <a:pt x="2576" y="1112"/>
                      <a:pt x="2274" y="655"/>
                    </a:cubicBezTo>
                    <a:cubicBezTo>
                      <a:pt x="2047" y="307"/>
                      <a:pt x="1636" y="0"/>
                      <a:pt x="120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" name="Google Shape;394;p27"/>
              <p:cNvSpPr/>
              <p:nvPr/>
            </p:nvSpPr>
            <p:spPr>
              <a:xfrm>
                <a:off x="5044575" y="2107225"/>
                <a:ext cx="176225" cy="113950"/>
              </a:xfrm>
              <a:custGeom>
                <a:avLst/>
                <a:gdLst/>
                <a:ahLst/>
                <a:cxnLst/>
                <a:rect l="l" t="t" r="r" b="b"/>
                <a:pathLst>
                  <a:path w="7049" h="4558" extrusionOk="0">
                    <a:moveTo>
                      <a:pt x="963" y="352"/>
                    </a:moveTo>
                    <a:cubicBezTo>
                      <a:pt x="961" y="353"/>
                      <a:pt x="957" y="354"/>
                      <a:pt x="951" y="356"/>
                    </a:cubicBezTo>
                    <a:cubicBezTo>
                      <a:pt x="954" y="353"/>
                      <a:pt x="958" y="352"/>
                      <a:pt x="963" y="352"/>
                    </a:cubicBezTo>
                    <a:close/>
                    <a:moveTo>
                      <a:pt x="749" y="483"/>
                    </a:moveTo>
                    <a:cubicBezTo>
                      <a:pt x="749" y="483"/>
                      <a:pt x="744" y="488"/>
                      <a:pt x="739" y="491"/>
                    </a:cubicBezTo>
                    <a:lnTo>
                      <a:pt x="739" y="491"/>
                    </a:lnTo>
                    <a:cubicBezTo>
                      <a:pt x="740" y="491"/>
                      <a:pt x="740" y="491"/>
                      <a:pt x="741" y="490"/>
                    </a:cubicBezTo>
                    <a:cubicBezTo>
                      <a:pt x="747" y="485"/>
                      <a:pt x="749" y="483"/>
                      <a:pt x="749" y="483"/>
                    </a:cubicBezTo>
                    <a:close/>
                    <a:moveTo>
                      <a:pt x="1842" y="534"/>
                    </a:moveTo>
                    <a:lnTo>
                      <a:pt x="1842" y="534"/>
                    </a:lnTo>
                    <a:cubicBezTo>
                      <a:pt x="1846" y="538"/>
                      <a:pt x="1851" y="542"/>
                      <a:pt x="1851" y="542"/>
                    </a:cubicBezTo>
                    <a:cubicBezTo>
                      <a:pt x="1851" y="542"/>
                      <a:pt x="1849" y="540"/>
                      <a:pt x="1842" y="534"/>
                    </a:cubicBezTo>
                    <a:close/>
                    <a:moveTo>
                      <a:pt x="420" y="1737"/>
                    </a:moveTo>
                    <a:cubicBezTo>
                      <a:pt x="420" y="1737"/>
                      <a:pt x="420" y="1738"/>
                      <a:pt x="420" y="1741"/>
                    </a:cubicBezTo>
                    <a:cubicBezTo>
                      <a:pt x="421" y="1744"/>
                      <a:pt x="422" y="1746"/>
                      <a:pt x="423" y="1749"/>
                    </a:cubicBezTo>
                    <a:lnTo>
                      <a:pt x="423" y="1749"/>
                    </a:lnTo>
                    <a:cubicBezTo>
                      <a:pt x="422" y="1743"/>
                      <a:pt x="420" y="1737"/>
                      <a:pt x="420" y="1737"/>
                    </a:cubicBezTo>
                    <a:close/>
                    <a:moveTo>
                      <a:pt x="5843" y="2198"/>
                    </a:moveTo>
                    <a:cubicBezTo>
                      <a:pt x="5843" y="2198"/>
                      <a:pt x="5860" y="2200"/>
                      <a:pt x="5861" y="2200"/>
                    </a:cubicBezTo>
                    <a:cubicBezTo>
                      <a:pt x="5862" y="2200"/>
                      <a:pt x="5858" y="2200"/>
                      <a:pt x="5848" y="2198"/>
                    </a:cubicBezTo>
                    <a:close/>
                    <a:moveTo>
                      <a:pt x="6252" y="3911"/>
                    </a:moveTo>
                    <a:cubicBezTo>
                      <a:pt x="6252" y="3911"/>
                      <a:pt x="6251" y="3911"/>
                      <a:pt x="6249" y="3914"/>
                    </a:cubicBezTo>
                    <a:cubicBezTo>
                      <a:pt x="6248" y="3914"/>
                      <a:pt x="6247" y="3914"/>
                      <a:pt x="6247" y="3914"/>
                    </a:cubicBezTo>
                    <a:lnTo>
                      <a:pt x="6247" y="3914"/>
                    </a:lnTo>
                    <a:cubicBezTo>
                      <a:pt x="6249" y="3912"/>
                      <a:pt x="6251" y="3911"/>
                      <a:pt x="6252" y="3911"/>
                    </a:cubicBezTo>
                    <a:close/>
                    <a:moveTo>
                      <a:pt x="5961" y="4080"/>
                    </a:moveTo>
                    <a:cubicBezTo>
                      <a:pt x="5960" y="4080"/>
                      <a:pt x="5958" y="4081"/>
                      <a:pt x="5952" y="4084"/>
                    </a:cubicBezTo>
                    <a:cubicBezTo>
                      <a:pt x="5947" y="4084"/>
                      <a:pt x="5940" y="4091"/>
                      <a:pt x="5940" y="4091"/>
                    </a:cubicBezTo>
                    <a:cubicBezTo>
                      <a:pt x="5940" y="4091"/>
                      <a:pt x="5961" y="4080"/>
                      <a:pt x="5961" y="4080"/>
                    </a:cubicBezTo>
                    <a:close/>
                    <a:moveTo>
                      <a:pt x="4460" y="4194"/>
                    </a:moveTo>
                    <a:cubicBezTo>
                      <a:pt x="4466" y="4195"/>
                      <a:pt x="4467" y="4196"/>
                      <a:pt x="4467" y="4196"/>
                    </a:cubicBezTo>
                    <a:cubicBezTo>
                      <a:pt x="4466" y="4196"/>
                      <a:pt x="4464" y="4195"/>
                      <a:pt x="4460" y="4194"/>
                    </a:cubicBezTo>
                    <a:close/>
                    <a:moveTo>
                      <a:pt x="1156" y="302"/>
                    </a:moveTo>
                    <a:cubicBezTo>
                      <a:pt x="1158" y="302"/>
                      <a:pt x="1156" y="303"/>
                      <a:pt x="1148" y="305"/>
                    </a:cubicBezTo>
                    <a:lnTo>
                      <a:pt x="1335" y="305"/>
                    </a:lnTo>
                    <a:cubicBezTo>
                      <a:pt x="1342" y="305"/>
                      <a:pt x="1349" y="307"/>
                      <a:pt x="1345" y="307"/>
                    </a:cubicBezTo>
                    <a:cubicBezTo>
                      <a:pt x="1343" y="307"/>
                      <a:pt x="1338" y="307"/>
                      <a:pt x="1330" y="305"/>
                    </a:cubicBezTo>
                    <a:lnTo>
                      <a:pt x="1330" y="305"/>
                    </a:lnTo>
                    <a:cubicBezTo>
                      <a:pt x="1342" y="310"/>
                      <a:pt x="1367" y="310"/>
                      <a:pt x="1381" y="310"/>
                    </a:cubicBezTo>
                    <a:cubicBezTo>
                      <a:pt x="1418" y="317"/>
                      <a:pt x="1450" y="331"/>
                      <a:pt x="1487" y="335"/>
                    </a:cubicBezTo>
                    <a:cubicBezTo>
                      <a:pt x="1519" y="347"/>
                      <a:pt x="1556" y="356"/>
                      <a:pt x="1584" y="375"/>
                    </a:cubicBezTo>
                    <a:cubicBezTo>
                      <a:pt x="1579" y="375"/>
                      <a:pt x="1566" y="369"/>
                      <a:pt x="1566" y="369"/>
                    </a:cubicBezTo>
                    <a:lnTo>
                      <a:pt x="1566" y="369"/>
                    </a:lnTo>
                    <a:cubicBezTo>
                      <a:pt x="1566" y="369"/>
                      <a:pt x="1569" y="371"/>
                      <a:pt x="1577" y="375"/>
                    </a:cubicBezTo>
                    <a:cubicBezTo>
                      <a:pt x="1584" y="379"/>
                      <a:pt x="1589" y="379"/>
                      <a:pt x="1598" y="386"/>
                    </a:cubicBezTo>
                    <a:cubicBezTo>
                      <a:pt x="1619" y="391"/>
                      <a:pt x="1635" y="405"/>
                      <a:pt x="1649" y="412"/>
                    </a:cubicBezTo>
                    <a:cubicBezTo>
                      <a:pt x="1713" y="448"/>
                      <a:pt x="1776" y="485"/>
                      <a:pt x="1840" y="532"/>
                    </a:cubicBezTo>
                    <a:cubicBezTo>
                      <a:pt x="1841" y="532"/>
                      <a:pt x="1841" y="533"/>
                      <a:pt x="1842" y="534"/>
                    </a:cubicBezTo>
                    <a:lnTo>
                      <a:pt x="1842" y="534"/>
                    </a:lnTo>
                    <a:cubicBezTo>
                      <a:pt x="1839" y="532"/>
                      <a:pt x="1836" y="529"/>
                      <a:pt x="1833" y="527"/>
                    </a:cubicBezTo>
                    <a:lnTo>
                      <a:pt x="1833" y="527"/>
                    </a:lnTo>
                    <a:cubicBezTo>
                      <a:pt x="1837" y="530"/>
                      <a:pt x="1840" y="532"/>
                      <a:pt x="1842" y="534"/>
                    </a:cubicBezTo>
                    <a:lnTo>
                      <a:pt x="1842" y="534"/>
                    </a:lnTo>
                    <a:cubicBezTo>
                      <a:pt x="1842" y="534"/>
                      <a:pt x="1842" y="534"/>
                      <a:pt x="1842" y="534"/>
                    </a:cubicBezTo>
                    <a:lnTo>
                      <a:pt x="1842" y="534"/>
                    </a:lnTo>
                    <a:cubicBezTo>
                      <a:pt x="1845" y="537"/>
                      <a:pt x="1849" y="539"/>
                      <a:pt x="1854" y="539"/>
                    </a:cubicBezTo>
                    <a:cubicBezTo>
                      <a:pt x="1866" y="550"/>
                      <a:pt x="1879" y="564"/>
                      <a:pt x="1891" y="571"/>
                    </a:cubicBezTo>
                    <a:cubicBezTo>
                      <a:pt x="1919" y="596"/>
                      <a:pt x="1949" y="622"/>
                      <a:pt x="1976" y="645"/>
                    </a:cubicBezTo>
                    <a:cubicBezTo>
                      <a:pt x="2023" y="694"/>
                      <a:pt x="2068" y="739"/>
                      <a:pt x="2106" y="791"/>
                    </a:cubicBezTo>
                    <a:lnTo>
                      <a:pt x="2106" y="791"/>
                    </a:lnTo>
                    <a:cubicBezTo>
                      <a:pt x="2105" y="791"/>
                      <a:pt x="2105" y="790"/>
                      <a:pt x="2105" y="790"/>
                    </a:cubicBezTo>
                    <a:lnTo>
                      <a:pt x="2105" y="790"/>
                    </a:lnTo>
                    <a:cubicBezTo>
                      <a:pt x="2105" y="790"/>
                      <a:pt x="2108" y="794"/>
                      <a:pt x="2115" y="804"/>
                    </a:cubicBezTo>
                    <a:cubicBezTo>
                      <a:pt x="2112" y="800"/>
                      <a:pt x="2109" y="795"/>
                      <a:pt x="2106" y="791"/>
                    </a:cubicBezTo>
                    <a:lnTo>
                      <a:pt x="2106" y="791"/>
                    </a:lnTo>
                    <a:cubicBezTo>
                      <a:pt x="2110" y="796"/>
                      <a:pt x="2129" y="820"/>
                      <a:pt x="2133" y="829"/>
                    </a:cubicBezTo>
                    <a:cubicBezTo>
                      <a:pt x="2140" y="841"/>
                      <a:pt x="2154" y="855"/>
                      <a:pt x="2161" y="866"/>
                    </a:cubicBezTo>
                    <a:cubicBezTo>
                      <a:pt x="2186" y="899"/>
                      <a:pt x="2203" y="936"/>
                      <a:pt x="2230" y="968"/>
                    </a:cubicBezTo>
                    <a:cubicBezTo>
                      <a:pt x="2281" y="1037"/>
                      <a:pt x="2330" y="1102"/>
                      <a:pt x="2383" y="1164"/>
                    </a:cubicBezTo>
                    <a:cubicBezTo>
                      <a:pt x="2579" y="1397"/>
                      <a:pt x="2812" y="1610"/>
                      <a:pt x="3078" y="1767"/>
                    </a:cubicBezTo>
                    <a:cubicBezTo>
                      <a:pt x="3643" y="2100"/>
                      <a:pt x="4314" y="2188"/>
                      <a:pt x="4959" y="2188"/>
                    </a:cubicBezTo>
                    <a:cubicBezTo>
                      <a:pt x="5002" y="2188"/>
                      <a:pt x="5044" y="2187"/>
                      <a:pt x="5086" y="2187"/>
                    </a:cubicBezTo>
                    <a:cubicBezTo>
                      <a:pt x="5238" y="2187"/>
                      <a:pt x="5384" y="2180"/>
                      <a:pt x="5536" y="2180"/>
                    </a:cubicBezTo>
                    <a:cubicBezTo>
                      <a:pt x="5612" y="2180"/>
                      <a:pt x="5682" y="2187"/>
                      <a:pt x="5758" y="2191"/>
                    </a:cubicBezTo>
                    <a:cubicBezTo>
                      <a:pt x="5778" y="2191"/>
                      <a:pt x="5797" y="2198"/>
                      <a:pt x="5822" y="2198"/>
                    </a:cubicBezTo>
                    <a:lnTo>
                      <a:pt x="5843" y="2198"/>
                    </a:lnTo>
                    <a:cubicBezTo>
                      <a:pt x="5844" y="2197"/>
                      <a:pt x="5847" y="2196"/>
                      <a:pt x="5852" y="2196"/>
                    </a:cubicBezTo>
                    <a:cubicBezTo>
                      <a:pt x="5867" y="2196"/>
                      <a:pt x="5895" y="2203"/>
                      <a:pt x="5901" y="2203"/>
                    </a:cubicBezTo>
                    <a:cubicBezTo>
                      <a:pt x="5919" y="2210"/>
                      <a:pt x="5942" y="2210"/>
                      <a:pt x="5963" y="2214"/>
                    </a:cubicBezTo>
                    <a:cubicBezTo>
                      <a:pt x="6032" y="2226"/>
                      <a:pt x="6102" y="2247"/>
                      <a:pt x="6171" y="2272"/>
                    </a:cubicBezTo>
                    <a:cubicBezTo>
                      <a:pt x="6178" y="2272"/>
                      <a:pt x="6182" y="2279"/>
                      <a:pt x="6196" y="2279"/>
                    </a:cubicBezTo>
                    <a:cubicBezTo>
                      <a:pt x="6196" y="2279"/>
                      <a:pt x="6196" y="2279"/>
                      <a:pt x="6196" y="2279"/>
                    </a:cubicBezTo>
                    <a:lnTo>
                      <a:pt x="6196" y="2279"/>
                    </a:lnTo>
                    <a:cubicBezTo>
                      <a:pt x="6202" y="2281"/>
                      <a:pt x="6205" y="2282"/>
                      <a:pt x="6208" y="2282"/>
                    </a:cubicBezTo>
                    <a:lnTo>
                      <a:pt x="6208" y="2282"/>
                    </a:lnTo>
                    <a:cubicBezTo>
                      <a:pt x="6222" y="2287"/>
                      <a:pt x="6233" y="2293"/>
                      <a:pt x="6249" y="2305"/>
                    </a:cubicBezTo>
                    <a:cubicBezTo>
                      <a:pt x="6282" y="2325"/>
                      <a:pt x="6312" y="2337"/>
                      <a:pt x="6344" y="2355"/>
                    </a:cubicBezTo>
                    <a:cubicBezTo>
                      <a:pt x="6364" y="2366"/>
                      <a:pt x="6375" y="2382"/>
                      <a:pt x="6395" y="2387"/>
                    </a:cubicBezTo>
                    <a:lnTo>
                      <a:pt x="6395" y="2387"/>
                    </a:lnTo>
                    <a:cubicBezTo>
                      <a:pt x="6399" y="2390"/>
                      <a:pt x="6405" y="2395"/>
                      <a:pt x="6411" y="2395"/>
                    </a:cubicBezTo>
                    <a:cubicBezTo>
                      <a:pt x="6443" y="2420"/>
                      <a:pt x="6469" y="2445"/>
                      <a:pt x="6494" y="2478"/>
                    </a:cubicBezTo>
                    <a:cubicBezTo>
                      <a:pt x="6499" y="2486"/>
                      <a:pt x="6510" y="2493"/>
                      <a:pt x="6519" y="2501"/>
                    </a:cubicBezTo>
                    <a:lnTo>
                      <a:pt x="6519" y="2501"/>
                    </a:lnTo>
                    <a:cubicBezTo>
                      <a:pt x="6519" y="2502"/>
                      <a:pt x="6519" y="2502"/>
                      <a:pt x="6519" y="2503"/>
                    </a:cubicBezTo>
                    <a:cubicBezTo>
                      <a:pt x="6526" y="2510"/>
                      <a:pt x="6531" y="2515"/>
                      <a:pt x="6540" y="2528"/>
                    </a:cubicBezTo>
                    <a:cubicBezTo>
                      <a:pt x="6561" y="2561"/>
                      <a:pt x="6577" y="2586"/>
                      <a:pt x="6598" y="2618"/>
                    </a:cubicBezTo>
                    <a:cubicBezTo>
                      <a:pt x="6605" y="2630"/>
                      <a:pt x="6610" y="2651"/>
                      <a:pt x="6619" y="2662"/>
                    </a:cubicBezTo>
                    <a:cubicBezTo>
                      <a:pt x="6619" y="2667"/>
                      <a:pt x="6623" y="2674"/>
                      <a:pt x="6623" y="2683"/>
                    </a:cubicBezTo>
                    <a:cubicBezTo>
                      <a:pt x="6635" y="2713"/>
                      <a:pt x="6651" y="2752"/>
                      <a:pt x="6656" y="2782"/>
                    </a:cubicBezTo>
                    <a:cubicBezTo>
                      <a:pt x="6663" y="2815"/>
                      <a:pt x="6667" y="2847"/>
                      <a:pt x="6676" y="2879"/>
                    </a:cubicBezTo>
                    <a:lnTo>
                      <a:pt x="6676" y="2898"/>
                    </a:lnTo>
                    <a:cubicBezTo>
                      <a:pt x="6676" y="2919"/>
                      <a:pt x="6681" y="2937"/>
                      <a:pt x="6681" y="2962"/>
                    </a:cubicBezTo>
                    <a:lnTo>
                      <a:pt x="6681" y="3057"/>
                    </a:lnTo>
                    <a:cubicBezTo>
                      <a:pt x="6681" y="3078"/>
                      <a:pt x="6681" y="3089"/>
                      <a:pt x="6676" y="3110"/>
                    </a:cubicBezTo>
                    <a:lnTo>
                      <a:pt x="6676" y="3136"/>
                    </a:lnTo>
                    <a:lnTo>
                      <a:pt x="6676" y="3140"/>
                    </a:lnTo>
                    <a:cubicBezTo>
                      <a:pt x="6665" y="3172"/>
                      <a:pt x="6665" y="3209"/>
                      <a:pt x="6656" y="3242"/>
                    </a:cubicBezTo>
                    <a:cubicBezTo>
                      <a:pt x="6646" y="3274"/>
                      <a:pt x="6635" y="3306"/>
                      <a:pt x="6630" y="3336"/>
                    </a:cubicBezTo>
                    <a:cubicBezTo>
                      <a:pt x="6623" y="3364"/>
                      <a:pt x="6610" y="3389"/>
                      <a:pt x="6605" y="3413"/>
                    </a:cubicBezTo>
                    <a:cubicBezTo>
                      <a:pt x="6598" y="3424"/>
                      <a:pt x="6593" y="3445"/>
                      <a:pt x="6584" y="3456"/>
                    </a:cubicBezTo>
                    <a:cubicBezTo>
                      <a:pt x="6584" y="3457"/>
                      <a:pt x="6584" y="3458"/>
                      <a:pt x="6584" y="3458"/>
                    </a:cubicBezTo>
                    <a:lnTo>
                      <a:pt x="6584" y="3458"/>
                    </a:lnTo>
                    <a:cubicBezTo>
                      <a:pt x="6583" y="3460"/>
                      <a:pt x="6581" y="3463"/>
                      <a:pt x="6577" y="3470"/>
                    </a:cubicBezTo>
                    <a:cubicBezTo>
                      <a:pt x="6559" y="3521"/>
                      <a:pt x="6536" y="3565"/>
                      <a:pt x="6508" y="3609"/>
                    </a:cubicBezTo>
                    <a:cubicBezTo>
                      <a:pt x="6496" y="3630"/>
                      <a:pt x="6483" y="3653"/>
                      <a:pt x="6471" y="3671"/>
                    </a:cubicBezTo>
                    <a:cubicBezTo>
                      <a:pt x="6466" y="3683"/>
                      <a:pt x="6459" y="3692"/>
                      <a:pt x="6450" y="3703"/>
                    </a:cubicBezTo>
                    <a:lnTo>
                      <a:pt x="6446" y="3708"/>
                    </a:lnTo>
                    <a:lnTo>
                      <a:pt x="6446" y="3708"/>
                    </a:lnTo>
                    <a:cubicBezTo>
                      <a:pt x="6446" y="3707"/>
                      <a:pt x="6446" y="3707"/>
                      <a:pt x="6446" y="3707"/>
                    </a:cubicBezTo>
                    <a:cubicBezTo>
                      <a:pt x="6443" y="3707"/>
                      <a:pt x="6432" y="3723"/>
                      <a:pt x="6433" y="3723"/>
                    </a:cubicBezTo>
                    <a:cubicBezTo>
                      <a:pt x="6433" y="3723"/>
                      <a:pt x="6435" y="3721"/>
                      <a:pt x="6439" y="3715"/>
                    </a:cubicBezTo>
                    <a:lnTo>
                      <a:pt x="6446" y="3708"/>
                    </a:lnTo>
                    <a:lnTo>
                      <a:pt x="6446" y="3708"/>
                    </a:lnTo>
                    <a:cubicBezTo>
                      <a:pt x="6446" y="3708"/>
                      <a:pt x="6446" y="3709"/>
                      <a:pt x="6446" y="3710"/>
                    </a:cubicBezTo>
                    <a:cubicBezTo>
                      <a:pt x="6413" y="3747"/>
                      <a:pt x="6381" y="3784"/>
                      <a:pt x="6344" y="3826"/>
                    </a:cubicBezTo>
                    <a:cubicBezTo>
                      <a:pt x="6312" y="3856"/>
                      <a:pt x="6275" y="3888"/>
                      <a:pt x="6238" y="3920"/>
                    </a:cubicBezTo>
                    <a:cubicBezTo>
                      <a:pt x="6233" y="3925"/>
                      <a:pt x="6231" y="3926"/>
                      <a:pt x="6231" y="3926"/>
                    </a:cubicBezTo>
                    <a:cubicBezTo>
                      <a:pt x="6231" y="3926"/>
                      <a:pt x="6238" y="3921"/>
                      <a:pt x="6244" y="3916"/>
                    </a:cubicBezTo>
                    <a:lnTo>
                      <a:pt x="6244" y="3916"/>
                    </a:lnTo>
                    <a:cubicBezTo>
                      <a:pt x="6242" y="3919"/>
                      <a:pt x="6241" y="3922"/>
                      <a:pt x="6238" y="3925"/>
                    </a:cubicBezTo>
                    <a:cubicBezTo>
                      <a:pt x="6226" y="3932"/>
                      <a:pt x="6217" y="3937"/>
                      <a:pt x="6206" y="3946"/>
                    </a:cubicBezTo>
                    <a:cubicBezTo>
                      <a:pt x="6185" y="3957"/>
                      <a:pt x="6162" y="3971"/>
                      <a:pt x="6143" y="3990"/>
                    </a:cubicBezTo>
                    <a:cubicBezTo>
                      <a:pt x="6099" y="4015"/>
                      <a:pt x="6053" y="4040"/>
                      <a:pt x="6009" y="4059"/>
                    </a:cubicBezTo>
                    <a:cubicBezTo>
                      <a:pt x="5989" y="4070"/>
                      <a:pt x="5965" y="4080"/>
                      <a:pt x="5940" y="4091"/>
                    </a:cubicBezTo>
                    <a:cubicBezTo>
                      <a:pt x="5929" y="4096"/>
                      <a:pt x="5915" y="4103"/>
                      <a:pt x="5903" y="4103"/>
                    </a:cubicBezTo>
                    <a:cubicBezTo>
                      <a:pt x="5808" y="4140"/>
                      <a:pt x="5707" y="4165"/>
                      <a:pt x="5605" y="4186"/>
                    </a:cubicBezTo>
                    <a:cubicBezTo>
                      <a:pt x="5555" y="4197"/>
                      <a:pt x="5504" y="4207"/>
                      <a:pt x="5453" y="4211"/>
                    </a:cubicBezTo>
                    <a:cubicBezTo>
                      <a:pt x="5449" y="4212"/>
                      <a:pt x="5446" y="4212"/>
                      <a:pt x="5444" y="4213"/>
                    </a:cubicBezTo>
                    <a:lnTo>
                      <a:pt x="5444" y="4213"/>
                    </a:lnTo>
                    <a:cubicBezTo>
                      <a:pt x="5450" y="4212"/>
                      <a:pt x="5458" y="4210"/>
                      <a:pt x="5455" y="4210"/>
                    </a:cubicBezTo>
                    <a:cubicBezTo>
                      <a:pt x="5453" y="4210"/>
                      <a:pt x="5449" y="4211"/>
                      <a:pt x="5441" y="4211"/>
                    </a:cubicBezTo>
                    <a:cubicBezTo>
                      <a:pt x="5430" y="4211"/>
                      <a:pt x="5416" y="4211"/>
                      <a:pt x="5409" y="4218"/>
                    </a:cubicBezTo>
                    <a:cubicBezTo>
                      <a:pt x="5377" y="4223"/>
                      <a:pt x="5351" y="4223"/>
                      <a:pt x="5319" y="4223"/>
                    </a:cubicBezTo>
                    <a:cubicBezTo>
                      <a:pt x="5231" y="4231"/>
                      <a:pt x="5142" y="4235"/>
                      <a:pt x="5052" y="4235"/>
                    </a:cubicBezTo>
                    <a:cubicBezTo>
                      <a:pt x="4923" y="4235"/>
                      <a:pt x="4793" y="4228"/>
                      <a:pt x="4661" y="4218"/>
                    </a:cubicBezTo>
                    <a:cubicBezTo>
                      <a:pt x="4603" y="4211"/>
                      <a:pt x="4546" y="4207"/>
                      <a:pt x="4497" y="4197"/>
                    </a:cubicBezTo>
                    <a:cubicBezTo>
                      <a:pt x="4486" y="4197"/>
                      <a:pt x="4472" y="4191"/>
                      <a:pt x="4460" y="4191"/>
                    </a:cubicBezTo>
                    <a:lnTo>
                      <a:pt x="4451" y="4191"/>
                    </a:lnTo>
                    <a:cubicBezTo>
                      <a:pt x="4419" y="4186"/>
                      <a:pt x="4393" y="4186"/>
                      <a:pt x="4361" y="4179"/>
                    </a:cubicBezTo>
                    <a:cubicBezTo>
                      <a:pt x="4255" y="4161"/>
                      <a:pt x="4153" y="4142"/>
                      <a:pt x="4045" y="4121"/>
                    </a:cubicBezTo>
                    <a:cubicBezTo>
                      <a:pt x="3842" y="4080"/>
                      <a:pt x="3645" y="4027"/>
                      <a:pt x="3442" y="3964"/>
                    </a:cubicBezTo>
                    <a:cubicBezTo>
                      <a:pt x="3357" y="3937"/>
                      <a:pt x="3276" y="3907"/>
                      <a:pt x="3193" y="3879"/>
                    </a:cubicBezTo>
                    <a:cubicBezTo>
                      <a:pt x="3156" y="3867"/>
                      <a:pt x="3110" y="3849"/>
                      <a:pt x="3073" y="3837"/>
                    </a:cubicBezTo>
                    <a:cubicBezTo>
                      <a:pt x="3052" y="3830"/>
                      <a:pt x="3034" y="3817"/>
                      <a:pt x="3008" y="3810"/>
                    </a:cubicBezTo>
                    <a:cubicBezTo>
                      <a:pt x="3004" y="3805"/>
                      <a:pt x="2988" y="3805"/>
                      <a:pt x="2983" y="3798"/>
                    </a:cubicBezTo>
                    <a:cubicBezTo>
                      <a:pt x="2978" y="3798"/>
                      <a:pt x="2975" y="3796"/>
                      <a:pt x="2970" y="3795"/>
                    </a:cubicBezTo>
                    <a:lnTo>
                      <a:pt x="2970" y="3795"/>
                    </a:lnTo>
                    <a:cubicBezTo>
                      <a:pt x="2970" y="3794"/>
                      <a:pt x="2970" y="3794"/>
                      <a:pt x="2969" y="3793"/>
                    </a:cubicBezTo>
                    <a:cubicBezTo>
                      <a:pt x="2803" y="3724"/>
                      <a:pt x="2646" y="3648"/>
                      <a:pt x="2487" y="3565"/>
                    </a:cubicBezTo>
                    <a:cubicBezTo>
                      <a:pt x="2353" y="3485"/>
                      <a:pt x="2203" y="3404"/>
                      <a:pt x="2057" y="3318"/>
                    </a:cubicBezTo>
                    <a:lnTo>
                      <a:pt x="2057" y="3318"/>
                    </a:lnTo>
                    <a:cubicBezTo>
                      <a:pt x="2055" y="3316"/>
                      <a:pt x="2053" y="3315"/>
                      <a:pt x="2050" y="3313"/>
                    </a:cubicBezTo>
                    <a:lnTo>
                      <a:pt x="2050" y="3313"/>
                    </a:lnTo>
                    <a:cubicBezTo>
                      <a:pt x="2050" y="3313"/>
                      <a:pt x="2050" y="3313"/>
                      <a:pt x="2050" y="3313"/>
                    </a:cubicBezTo>
                    <a:cubicBezTo>
                      <a:pt x="1912" y="3230"/>
                      <a:pt x="1780" y="3149"/>
                      <a:pt x="1646" y="3059"/>
                    </a:cubicBezTo>
                    <a:cubicBezTo>
                      <a:pt x="1584" y="3018"/>
                      <a:pt x="1515" y="2972"/>
                      <a:pt x="1450" y="2928"/>
                    </a:cubicBezTo>
                    <a:cubicBezTo>
                      <a:pt x="1418" y="2902"/>
                      <a:pt x="1388" y="2884"/>
                      <a:pt x="1355" y="2859"/>
                    </a:cubicBezTo>
                    <a:lnTo>
                      <a:pt x="1335" y="2838"/>
                    </a:lnTo>
                    <a:lnTo>
                      <a:pt x="1335" y="2838"/>
                    </a:lnTo>
                    <a:cubicBezTo>
                      <a:pt x="1343" y="2844"/>
                      <a:pt x="1346" y="2847"/>
                      <a:pt x="1346" y="2847"/>
                    </a:cubicBezTo>
                    <a:cubicBezTo>
                      <a:pt x="1346" y="2847"/>
                      <a:pt x="1333" y="2836"/>
                      <a:pt x="1330" y="2833"/>
                    </a:cubicBezTo>
                    <a:cubicBezTo>
                      <a:pt x="1309" y="2819"/>
                      <a:pt x="1293" y="2801"/>
                      <a:pt x="1272" y="2789"/>
                    </a:cubicBezTo>
                    <a:cubicBezTo>
                      <a:pt x="1150" y="2688"/>
                      <a:pt x="1032" y="2586"/>
                      <a:pt x="924" y="2471"/>
                    </a:cubicBezTo>
                    <a:cubicBezTo>
                      <a:pt x="866" y="2413"/>
                      <a:pt x="808" y="2351"/>
                      <a:pt x="757" y="2286"/>
                    </a:cubicBezTo>
                    <a:cubicBezTo>
                      <a:pt x="746" y="2274"/>
                      <a:pt x="739" y="2261"/>
                      <a:pt x="725" y="2249"/>
                    </a:cubicBezTo>
                    <a:lnTo>
                      <a:pt x="711" y="2233"/>
                    </a:lnTo>
                    <a:lnTo>
                      <a:pt x="711" y="2233"/>
                    </a:lnTo>
                    <a:cubicBezTo>
                      <a:pt x="709" y="2229"/>
                      <a:pt x="707" y="2225"/>
                      <a:pt x="707" y="2224"/>
                    </a:cubicBezTo>
                    <a:cubicBezTo>
                      <a:pt x="681" y="2191"/>
                      <a:pt x="654" y="2159"/>
                      <a:pt x="637" y="2122"/>
                    </a:cubicBezTo>
                    <a:cubicBezTo>
                      <a:pt x="594" y="2053"/>
                      <a:pt x="547" y="1984"/>
                      <a:pt x="504" y="1914"/>
                    </a:cubicBezTo>
                    <a:cubicBezTo>
                      <a:pt x="485" y="1877"/>
                      <a:pt x="467" y="1838"/>
                      <a:pt x="446" y="1799"/>
                    </a:cubicBezTo>
                    <a:cubicBezTo>
                      <a:pt x="442" y="1781"/>
                      <a:pt x="431" y="1766"/>
                      <a:pt x="423" y="1749"/>
                    </a:cubicBezTo>
                    <a:lnTo>
                      <a:pt x="423" y="1749"/>
                    </a:lnTo>
                    <a:cubicBezTo>
                      <a:pt x="424" y="1752"/>
                      <a:pt x="425" y="1756"/>
                      <a:pt x="425" y="1756"/>
                    </a:cubicBezTo>
                    <a:cubicBezTo>
                      <a:pt x="424" y="1756"/>
                      <a:pt x="423" y="1753"/>
                      <a:pt x="420" y="1746"/>
                    </a:cubicBezTo>
                    <a:cubicBezTo>
                      <a:pt x="416" y="1734"/>
                      <a:pt x="416" y="1727"/>
                      <a:pt x="409" y="1716"/>
                    </a:cubicBezTo>
                    <a:cubicBezTo>
                      <a:pt x="388" y="1658"/>
                      <a:pt x="372" y="1593"/>
                      <a:pt x="358" y="1540"/>
                    </a:cubicBezTo>
                    <a:cubicBezTo>
                      <a:pt x="351" y="1513"/>
                      <a:pt x="351" y="1476"/>
                      <a:pt x="337" y="1450"/>
                    </a:cubicBezTo>
                    <a:lnTo>
                      <a:pt x="337" y="1450"/>
                    </a:lnTo>
                    <a:cubicBezTo>
                      <a:pt x="337" y="1450"/>
                      <a:pt x="340" y="1471"/>
                      <a:pt x="339" y="1471"/>
                    </a:cubicBezTo>
                    <a:cubicBezTo>
                      <a:pt x="339" y="1471"/>
                      <a:pt x="339" y="1468"/>
                      <a:pt x="337" y="1462"/>
                    </a:cubicBezTo>
                    <a:lnTo>
                      <a:pt x="337" y="1441"/>
                    </a:lnTo>
                    <a:cubicBezTo>
                      <a:pt x="337" y="1420"/>
                      <a:pt x="330" y="1404"/>
                      <a:pt x="330" y="1383"/>
                    </a:cubicBezTo>
                    <a:cubicBezTo>
                      <a:pt x="326" y="1321"/>
                      <a:pt x="330" y="1256"/>
                      <a:pt x="337" y="1194"/>
                    </a:cubicBezTo>
                    <a:lnTo>
                      <a:pt x="337" y="1185"/>
                    </a:lnTo>
                    <a:cubicBezTo>
                      <a:pt x="342" y="1178"/>
                      <a:pt x="342" y="1153"/>
                      <a:pt x="342" y="1141"/>
                    </a:cubicBezTo>
                    <a:cubicBezTo>
                      <a:pt x="349" y="1109"/>
                      <a:pt x="354" y="1079"/>
                      <a:pt x="363" y="1046"/>
                    </a:cubicBezTo>
                    <a:cubicBezTo>
                      <a:pt x="372" y="1014"/>
                      <a:pt x="384" y="989"/>
                      <a:pt x="388" y="956"/>
                    </a:cubicBezTo>
                    <a:cubicBezTo>
                      <a:pt x="394" y="946"/>
                      <a:pt x="398" y="935"/>
                      <a:pt x="399" y="925"/>
                    </a:cubicBezTo>
                    <a:lnTo>
                      <a:pt x="399" y="925"/>
                    </a:lnTo>
                    <a:cubicBezTo>
                      <a:pt x="399" y="924"/>
                      <a:pt x="400" y="924"/>
                      <a:pt x="400" y="924"/>
                    </a:cubicBezTo>
                    <a:cubicBezTo>
                      <a:pt x="407" y="919"/>
                      <a:pt x="407" y="906"/>
                      <a:pt x="411" y="899"/>
                    </a:cubicBezTo>
                    <a:cubicBezTo>
                      <a:pt x="437" y="841"/>
                      <a:pt x="476" y="783"/>
                      <a:pt x="506" y="728"/>
                    </a:cubicBezTo>
                    <a:cubicBezTo>
                      <a:pt x="513" y="716"/>
                      <a:pt x="527" y="702"/>
                      <a:pt x="534" y="691"/>
                    </a:cubicBezTo>
                    <a:lnTo>
                      <a:pt x="552" y="670"/>
                    </a:lnTo>
                    <a:cubicBezTo>
                      <a:pt x="573" y="645"/>
                      <a:pt x="596" y="619"/>
                      <a:pt x="621" y="596"/>
                    </a:cubicBezTo>
                    <a:cubicBezTo>
                      <a:pt x="649" y="571"/>
                      <a:pt x="674" y="543"/>
                      <a:pt x="697" y="527"/>
                    </a:cubicBezTo>
                    <a:cubicBezTo>
                      <a:pt x="709" y="515"/>
                      <a:pt x="723" y="502"/>
                      <a:pt x="734" y="495"/>
                    </a:cubicBezTo>
                    <a:cubicBezTo>
                      <a:pt x="736" y="494"/>
                      <a:pt x="737" y="493"/>
                      <a:pt x="739" y="491"/>
                    </a:cubicBezTo>
                    <a:lnTo>
                      <a:pt x="739" y="491"/>
                    </a:lnTo>
                    <a:cubicBezTo>
                      <a:pt x="736" y="493"/>
                      <a:pt x="735" y="493"/>
                      <a:pt x="735" y="493"/>
                    </a:cubicBezTo>
                    <a:cubicBezTo>
                      <a:pt x="732" y="493"/>
                      <a:pt x="754" y="478"/>
                      <a:pt x="760" y="478"/>
                    </a:cubicBezTo>
                    <a:cubicBezTo>
                      <a:pt x="824" y="435"/>
                      <a:pt x="887" y="388"/>
                      <a:pt x="956" y="356"/>
                    </a:cubicBezTo>
                    <a:cubicBezTo>
                      <a:pt x="958" y="355"/>
                      <a:pt x="962" y="353"/>
                      <a:pt x="965" y="352"/>
                    </a:cubicBezTo>
                    <a:lnTo>
                      <a:pt x="965" y="352"/>
                    </a:lnTo>
                    <a:cubicBezTo>
                      <a:pt x="968" y="352"/>
                      <a:pt x="972" y="352"/>
                      <a:pt x="977" y="352"/>
                    </a:cubicBezTo>
                    <a:cubicBezTo>
                      <a:pt x="998" y="345"/>
                      <a:pt x="1014" y="340"/>
                      <a:pt x="1035" y="331"/>
                    </a:cubicBezTo>
                    <a:cubicBezTo>
                      <a:pt x="1067" y="319"/>
                      <a:pt x="1104" y="310"/>
                      <a:pt x="1136" y="305"/>
                    </a:cubicBezTo>
                    <a:cubicBezTo>
                      <a:pt x="1136" y="305"/>
                      <a:pt x="1153" y="302"/>
                      <a:pt x="1156" y="302"/>
                    </a:cubicBezTo>
                    <a:close/>
                    <a:moveTo>
                      <a:pt x="1253" y="1"/>
                    </a:moveTo>
                    <a:cubicBezTo>
                      <a:pt x="1165" y="1"/>
                      <a:pt x="1077" y="12"/>
                      <a:pt x="993" y="35"/>
                    </a:cubicBezTo>
                    <a:cubicBezTo>
                      <a:pt x="822" y="79"/>
                      <a:pt x="670" y="174"/>
                      <a:pt x="536" y="285"/>
                    </a:cubicBezTo>
                    <a:cubicBezTo>
                      <a:pt x="307" y="469"/>
                      <a:pt x="139" y="728"/>
                      <a:pt x="70" y="1012"/>
                    </a:cubicBezTo>
                    <a:cubicBezTo>
                      <a:pt x="0" y="1282"/>
                      <a:pt x="16" y="1573"/>
                      <a:pt x="120" y="1834"/>
                    </a:cubicBezTo>
                    <a:cubicBezTo>
                      <a:pt x="374" y="2480"/>
                      <a:pt x="919" y="2962"/>
                      <a:pt x="1482" y="3339"/>
                    </a:cubicBezTo>
                    <a:cubicBezTo>
                      <a:pt x="1616" y="3429"/>
                      <a:pt x="1755" y="3510"/>
                      <a:pt x="1886" y="3593"/>
                    </a:cubicBezTo>
                    <a:cubicBezTo>
                      <a:pt x="1901" y="3602"/>
                      <a:pt x="1917" y="3608"/>
                      <a:pt x="1934" y="3612"/>
                    </a:cubicBezTo>
                    <a:lnTo>
                      <a:pt x="1934" y="3612"/>
                    </a:lnTo>
                    <a:cubicBezTo>
                      <a:pt x="2499" y="3936"/>
                      <a:pt x="3086" y="4213"/>
                      <a:pt x="3717" y="4373"/>
                    </a:cubicBezTo>
                    <a:cubicBezTo>
                      <a:pt x="4151" y="4488"/>
                      <a:pt x="4610" y="4558"/>
                      <a:pt x="5067" y="4558"/>
                    </a:cubicBezTo>
                    <a:cubicBezTo>
                      <a:pt x="5511" y="4558"/>
                      <a:pt x="5993" y="4484"/>
                      <a:pt x="6365" y="4230"/>
                    </a:cubicBezTo>
                    <a:cubicBezTo>
                      <a:pt x="6783" y="3948"/>
                      <a:pt x="7048" y="3438"/>
                      <a:pt x="7011" y="2930"/>
                    </a:cubicBezTo>
                    <a:cubicBezTo>
                      <a:pt x="7000" y="2766"/>
                      <a:pt x="6958" y="2614"/>
                      <a:pt x="6877" y="2468"/>
                    </a:cubicBezTo>
                    <a:cubicBezTo>
                      <a:pt x="6803" y="2325"/>
                      <a:pt x="6681" y="2203"/>
                      <a:pt x="6550" y="2113"/>
                    </a:cubicBezTo>
                    <a:cubicBezTo>
                      <a:pt x="6279" y="1928"/>
                      <a:pt x="5935" y="1880"/>
                      <a:pt x="5612" y="1875"/>
                    </a:cubicBezTo>
                    <a:cubicBezTo>
                      <a:pt x="5559" y="1874"/>
                      <a:pt x="5506" y="1874"/>
                      <a:pt x="5453" y="1874"/>
                    </a:cubicBezTo>
                    <a:cubicBezTo>
                      <a:pt x="5266" y="1874"/>
                      <a:pt x="5079" y="1879"/>
                      <a:pt x="4894" y="1879"/>
                    </a:cubicBezTo>
                    <a:cubicBezTo>
                      <a:pt x="4814" y="1879"/>
                      <a:pt x="4735" y="1878"/>
                      <a:pt x="4657" y="1875"/>
                    </a:cubicBezTo>
                    <a:cubicBezTo>
                      <a:pt x="4562" y="1868"/>
                      <a:pt x="4472" y="1864"/>
                      <a:pt x="4377" y="1847"/>
                    </a:cubicBezTo>
                    <a:cubicBezTo>
                      <a:pt x="4356" y="1847"/>
                      <a:pt x="4333" y="1843"/>
                      <a:pt x="4313" y="1843"/>
                    </a:cubicBezTo>
                    <a:cubicBezTo>
                      <a:pt x="4302" y="1843"/>
                      <a:pt x="4295" y="1843"/>
                      <a:pt x="4282" y="1837"/>
                    </a:cubicBezTo>
                    <a:lnTo>
                      <a:pt x="4282" y="1837"/>
                    </a:lnTo>
                    <a:cubicBezTo>
                      <a:pt x="4287" y="1838"/>
                      <a:pt x="4294" y="1839"/>
                      <a:pt x="4294" y="1839"/>
                    </a:cubicBezTo>
                    <a:cubicBezTo>
                      <a:pt x="4295" y="1839"/>
                      <a:pt x="4291" y="1838"/>
                      <a:pt x="4280" y="1836"/>
                    </a:cubicBezTo>
                    <a:lnTo>
                      <a:pt x="4280" y="1836"/>
                    </a:lnTo>
                    <a:cubicBezTo>
                      <a:pt x="4281" y="1836"/>
                      <a:pt x="4281" y="1836"/>
                      <a:pt x="4282" y="1837"/>
                    </a:cubicBezTo>
                    <a:lnTo>
                      <a:pt x="4282" y="1837"/>
                    </a:lnTo>
                    <a:cubicBezTo>
                      <a:pt x="4279" y="1836"/>
                      <a:pt x="4277" y="1836"/>
                      <a:pt x="4276" y="1836"/>
                    </a:cubicBezTo>
                    <a:cubicBezTo>
                      <a:pt x="4232" y="1831"/>
                      <a:pt x="4186" y="1824"/>
                      <a:pt x="4137" y="1810"/>
                    </a:cubicBezTo>
                    <a:cubicBezTo>
                      <a:pt x="3952" y="1778"/>
                      <a:pt x="3777" y="1727"/>
                      <a:pt x="3606" y="1665"/>
                    </a:cubicBezTo>
                    <a:cubicBezTo>
                      <a:pt x="3585" y="1660"/>
                      <a:pt x="3569" y="1654"/>
                      <a:pt x="3544" y="1640"/>
                    </a:cubicBezTo>
                    <a:lnTo>
                      <a:pt x="3544" y="1640"/>
                    </a:lnTo>
                    <a:cubicBezTo>
                      <a:pt x="3552" y="1643"/>
                      <a:pt x="3555" y="1644"/>
                      <a:pt x="3555" y="1644"/>
                    </a:cubicBezTo>
                    <a:cubicBezTo>
                      <a:pt x="3556" y="1644"/>
                      <a:pt x="3533" y="1635"/>
                      <a:pt x="3523" y="1635"/>
                    </a:cubicBezTo>
                    <a:cubicBezTo>
                      <a:pt x="3486" y="1614"/>
                      <a:pt x="3447" y="1603"/>
                      <a:pt x="3408" y="1582"/>
                    </a:cubicBezTo>
                    <a:cubicBezTo>
                      <a:pt x="3338" y="1545"/>
                      <a:pt x="3269" y="1508"/>
                      <a:pt x="3205" y="1467"/>
                    </a:cubicBezTo>
                    <a:cubicBezTo>
                      <a:pt x="3174" y="1446"/>
                      <a:pt x="3142" y="1430"/>
                      <a:pt x="3117" y="1404"/>
                    </a:cubicBezTo>
                    <a:cubicBezTo>
                      <a:pt x="3096" y="1393"/>
                      <a:pt x="3084" y="1376"/>
                      <a:pt x="3064" y="1365"/>
                    </a:cubicBezTo>
                    <a:cubicBezTo>
                      <a:pt x="3059" y="1360"/>
                      <a:pt x="3053" y="1354"/>
                      <a:pt x="3044" y="1353"/>
                    </a:cubicBezTo>
                    <a:lnTo>
                      <a:pt x="3044" y="1353"/>
                    </a:lnTo>
                    <a:cubicBezTo>
                      <a:pt x="3042" y="1352"/>
                      <a:pt x="3041" y="1351"/>
                      <a:pt x="3038" y="1349"/>
                    </a:cubicBezTo>
                    <a:cubicBezTo>
                      <a:pt x="2974" y="1296"/>
                      <a:pt x="2916" y="1247"/>
                      <a:pt x="2861" y="1196"/>
                    </a:cubicBezTo>
                    <a:cubicBezTo>
                      <a:pt x="2803" y="1143"/>
                      <a:pt x="2754" y="1088"/>
                      <a:pt x="2704" y="1030"/>
                    </a:cubicBezTo>
                    <a:cubicBezTo>
                      <a:pt x="2678" y="1005"/>
                      <a:pt x="2650" y="973"/>
                      <a:pt x="2634" y="947"/>
                    </a:cubicBezTo>
                    <a:cubicBezTo>
                      <a:pt x="2623" y="936"/>
                      <a:pt x="2609" y="915"/>
                      <a:pt x="2597" y="903"/>
                    </a:cubicBezTo>
                    <a:cubicBezTo>
                      <a:pt x="2593" y="900"/>
                      <a:pt x="2583" y="889"/>
                      <a:pt x="2583" y="889"/>
                    </a:cubicBezTo>
                    <a:lnTo>
                      <a:pt x="2583" y="889"/>
                    </a:lnTo>
                    <a:cubicBezTo>
                      <a:pt x="2584" y="889"/>
                      <a:pt x="2587" y="892"/>
                      <a:pt x="2597" y="903"/>
                    </a:cubicBezTo>
                    <a:cubicBezTo>
                      <a:pt x="2590" y="892"/>
                      <a:pt x="2586" y="885"/>
                      <a:pt x="2570" y="873"/>
                    </a:cubicBezTo>
                    <a:cubicBezTo>
                      <a:pt x="2475" y="746"/>
                      <a:pt x="2394" y="608"/>
                      <a:pt x="2279" y="492"/>
                    </a:cubicBezTo>
                    <a:cubicBezTo>
                      <a:pt x="2071" y="264"/>
                      <a:pt x="1792" y="79"/>
                      <a:pt x="1480" y="24"/>
                    </a:cubicBezTo>
                    <a:cubicBezTo>
                      <a:pt x="1404" y="9"/>
                      <a:pt x="1328" y="1"/>
                      <a:pt x="1253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" name="Google Shape;395;p27"/>
              <p:cNvSpPr/>
              <p:nvPr/>
            </p:nvSpPr>
            <p:spPr>
              <a:xfrm>
                <a:off x="5056875" y="2121000"/>
                <a:ext cx="50275" cy="48700"/>
              </a:xfrm>
              <a:custGeom>
                <a:avLst/>
                <a:gdLst/>
                <a:ahLst/>
                <a:cxnLst/>
                <a:rect l="l" t="t" r="r" b="b"/>
                <a:pathLst>
                  <a:path w="2011" h="1948" extrusionOk="0">
                    <a:moveTo>
                      <a:pt x="1830" y="1"/>
                    </a:moveTo>
                    <a:cubicBezTo>
                      <a:pt x="1814" y="1"/>
                      <a:pt x="1798" y="3"/>
                      <a:pt x="1782" y="8"/>
                    </a:cubicBezTo>
                    <a:cubicBezTo>
                      <a:pt x="1136" y="193"/>
                      <a:pt x="573" y="643"/>
                      <a:pt x="249" y="1223"/>
                    </a:cubicBezTo>
                    <a:cubicBezTo>
                      <a:pt x="152" y="1386"/>
                      <a:pt x="85" y="1567"/>
                      <a:pt x="28" y="1747"/>
                    </a:cubicBezTo>
                    <a:cubicBezTo>
                      <a:pt x="0" y="1832"/>
                      <a:pt x="53" y="1922"/>
                      <a:pt x="134" y="1943"/>
                    </a:cubicBezTo>
                    <a:cubicBezTo>
                      <a:pt x="147" y="1946"/>
                      <a:pt x="161" y="1948"/>
                      <a:pt x="174" y="1948"/>
                    </a:cubicBezTo>
                    <a:cubicBezTo>
                      <a:pt x="243" y="1948"/>
                      <a:pt x="307" y="1904"/>
                      <a:pt x="330" y="1837"/>
                    </a:cubicBezTo>
                    <a:cubicBezTo>
                      <a:pt x="349" y="1763"/>
                      <a:pt x="374" y="1691"/>
                      <a:pt x="404" y="1615"/>
                    </a:cubicBezTo>
                    <a:cubicBezTo>
                      <a:pt x="411" y="1603"/>
                      <a:pt x="411" y="1594"/>
                      <a:pt x="416" y="1583"/>
                    </a:cubicBezTo>
                    <a:lnTo>
                      <a:pt x="416" y="1583"/>
                    </a:lnTo>
                    <a:cubicBezTo>
                      <a:pt x="416" y="1587"/>
                      <a:pt x="410" y="1601"/>
                      <a:pt x="410" y="1601"/>
                    </a:cubicBezTo>
                    <a:cubicBezTo>
                      <a:pt x="411" y="1601"/>
                      <a:pt x="412" y="1598"/>
                      <a:pt x="416" y="1590"/>
                    </a:cubicBezTo>
                    <a:cubicBezTo>
                      <a:pt x="422" y="1569"/>
                      <a:pt x="427" y="1550"/>
                      <a:pt x="441" y="1537"/>
                    </a:cubicBezTo>
                    <a:cubicBezTo>
                      <a:pt x="462" y="1500"/>
                      <a:pt x="473" y="1467"/>
                      <a:pt x="494" y="1435"/>
                    </a:cubicBezTo>
                    <a:cubicBezTo>
                      <a:pt x="531" y="1366"/>
                      <a:pt x="570" y="1303"/>
                      <a:pt x="614" y="1239"/>
                    </a:cubicBezTo>
                    <a:cubicBezTo>
                      <a:pt x="635" y="1209"/>
                      <a:pt x="658" y="1176"/>
                      <a:pt x="679" y="1144"/>
                    </a:cubicBezTo>
                    <a:cubicBezTo>
                      <a:pt x="690" y="1133"/>
                      <a:pt x="699" y="1119"/>
                      <a:pt x="711" y="1100"/>
                    </a:cubicBezTo>
                    <a:cubicBezTo>
                      <a:pt x="716" y="1096"/>
                      <a:pt x="723" y="1082"/>
                      <a:pt x="730" y="1075"/>
                    </a:cubicBezTo>
                    <a:cubicBezTo>
                      <a:pt x="826" y="955"/>
                      <a:pt x="937" y="846"/>
                      <a:pt x="1053" y="745"/>
                    </a:cubicBezTo>
                    <a:cubicBezTo>
                      <a:pt x="1064" y="733"/>
                      <a:pt x="1085" y="719"/>
                      <a:pt x="1097" y="708"/>
                    </a:cubicBezTo>
                    <a:cubicBezTo>
                      <a:pt x="1103" y="704"/>
                      <a:pt x="1107" y="698"/>
                      <a:pt x="1114" y="696"/>
                    </a:cubicBezTo>
                    <a:lnTo>
                      <a:pt x="1114" y="696"/>
                    </a:lnTo>
                    <a:cubicBezTo>
                      <a:pt x="1113" y="698"/>
                      <a:pt x="1112" y="699"/>
                      <a:pt x="1112" y="699"/>
                    </a:cubicBezTo>
                    <a:cubicBezTo>
                      <a:pt x="1113" y="699"/>
                      <a:pt x="1114" y="698"/>
                      <a:pt x="1117" y="696"/>
                    </a:cubicBezTo>
                    <a:cubicBezTo>
                      <a:pt x="1150" y="671"/>
                      <a:pt x="1180" y="645"/>
                      <a:pt x="1219" y="627"/>
                    </a:cubicBezTo>
                    <a:cubicBezTo>
                      <a:pt x="1281" y="583"/>
                      <a:pt x="1346" y="544"/>
                      <a:pt x="1415" y="507"/>
                    </a:cubicBezTo>
                    <a:cubicBezTo>
                      <a:pt x="1452" y="486"/>
                      <a:pt x="1489" y="468"/>
                      <a:pt x="1531" y="449"/>
                    </a:cubicBezTo>
                    <a:cubicBezTo>
                      <a:pt x="1549" y="442"/>
                      <a:pt x="1567" y="428"/>
                      <a:pt x="1588" y="422"/>
                    </a:cubicBezTo>
                    <a:cubicBezTo>
                      <a:pt x="1592" y="417"/>
                      <a:pt x="1604" y="417"/>
                      <a:pt x="1611" y="412"/>
                    </a:cubicBezTo>
                    <a:lnTo>
                      <a:pt x="1611" y="412"/>
                    </a:lnTo>
                    <a:cubicBezTo>
                      <a:pt x="1613" y="412"/>
                      <a:pt x="1615" y="411"/>
                      <a:pt x="1618" y="410"/>
                    </a:cubicBezTo>
                    <a:cubicBezTo>
                      <a:pt x="1704" y="380"/>
                      <a:pt x="1784" y="348"/>
                      <a:pt x="1872" y="322"/>
                    </a:cubicBezTo>
                    <a:cubicBezTo>
                      <a:pt x="1958" y="295"/>
                      <a:pt x="2011" y="207"/>
                      <a:pt x="1981" y="126"/>
                    </a:cubicBezTo>
                    <a:cubicBezTo>
                      <a:pt x="1956" y="49"/>
                      <a:pt x="1898" y="1"/>
                      <a:pt x="1830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" name="Google Shape;396;p27"/>
              <p:cNvSpPr/>
              <p:nvPr/>
            </p:nvSpPr>
            <p:spPr>
              <a:xfrm>
                <a:off x="5087625" y="2141275"/>
                <a:ext cx="38225" cy="52150"/>
              </a:xfrm>
              <a:custGeom>
                <a:avLst/>
                <a:gdLst/>
                <a:ahLst/>
                <a:cxnLst/>
                <a:rect l="l" t="t" r="r" b="b"/>
                <a:pathLst>
                  <a:path w="1529" h="2086" extrusionOk="0">
                    <a:moveTo>
                      <a:pt x="443" y="1474"/>
                    </a:moveTo>
                    <a:lnTo>
                      <a:pt x="443" y="1474"/>
                    </a:lnTo>
                    <a:cubicBezTo>
                      <a:pt x="442" y="1474"/>
                      <a:pt x="442" y="1475"/>
                      <a:pt x="442" y="1475"/>
                    </a:cubicBezTo>
                    <a:lnTo>
                      <a:pt x="442" y="1475"/>
                    </a:lnTo>
                    <a:cubicBezTo>
                      <a:pt x="442" y="1474"/>
                      <a:pt x="442" y="1474"/>
                      <a:pt x="443" y="1474"/>
                    </a:cubicBezTo>
                    <a:close/>
                    <a:moveTo>
                      <a:pt x="442" y="1475"/>
                    </a:moveTo>
                    <a:cubicBezTo>
                      <a:pt x="442" y="1476"/>
                      <a:pt x="441" y="1476"/>
                      <a:pt x="441" y="1476"/>
                    </a:cubicBezTo>
                    <a:lnTo>
                      <a:pt x="441" y="1476"/>
                    </a:lnTo>
                    <a:cubicBezTo>
                      <a:pt x="441" y="1476"/>
                      <a:pt x="441" y="1476"/>
                      <a:pt x="441" y="1476"/>
                    </a:cubicBezTo>
                    <a:cubicBezTo>
                      <a:pt x="441" y="1476"/>
                      <a:pt x="442" y="1475"/>
                      <a:pt x="442" y="1475"/>
                    </a:cubicBezTo>
                    <a:close/>
                    <a:moveTo>
                      <a:pt x="1343" y="0"/>
                    </a:moveTo>
                    <a:cubicBezTo>
                      <a:pt x="1316" y="0"/>
                      <a:pt x="1289" y="7"/>
                      <a:pt x="1261" y="19"/>
                    </a:cubicBezTo>
                    <a:cubicBezTo>
                      <a:pt x="1122" y="81"/>
                      <a:pt x="1021" y="204"/>
                      <a:pt x="917" y="310"/>
                    </a:cubicBezTo>
                    <a:cubicBezTo>
                      <a:pt x="818" y="412"/>
                      <a:pt x="716" y="518"/>
                      <a:pt x="621" y="626"/>
                    </a:cubicBezTo>
                    <a:cubicBezTo>
                      <a:pt x="425" y="855"/>
                      <a:pt x="245" y="1104"/>
                      <a:pt x="132" y="1381"/>
                    </a:cubicBezTo>
                    <a:cubicBezTo>
                      <a:pt x="63" y="1557"/>
                      <a:pt x="17" y="1734"/>
                      <a:pt x="5" y="1926"/>
                    </a:cubicBezTo>
                    <a:cubicBezTo>
                      <a:pt x="1" y="2007"/>
                      <a:pt x="77" y="2085"/>
                      <a:pt x="158" y="2085"/>
                    </a:cubicBezTo>
                    <a:cubicBezTo>
                      <a:pt x="160" y="2085"/>
                      <a:pt x="162" y="2085"/>
                      <a:pt x="164" y="2085"/>
                    </a:cubicBezTo>
                    <a:cubicBezTo>
                      <a:pt x="259" y="2078"/>
                      <a:pt x="317" y="2016"/>
                      <a:pt x="324" y="1926"/>
                    </a:cubicBezTo>
                    <a:cubicBezTo>
                      <a:pt x="324" y="1905"/>
                      <a:pt x="328" y="1889"/>
                      <a:pt x="328" y="1868"/>
                    </a:cubicBezTo>
                    <a:lnTo>
                      <a:pt x="328" y="1868"/>
                    </a:lnTo>
                    <a:cubicBezTo>
                      <a:pt x="327" y="1877"/>
                      <a:pt x="326" y="1880"/>
                      <a:pt x="326" y="1880"/>
                    </a:cubicBezTo>
                    <a:cubicBezTo>
                      <a:pt x="326" y="1880"/>
                      <a:pt x="330" y="1853"/>
                      <a:pt x="335" y="1843"/>
                    </a:cubicBezTo>
                    <a:cubicBezTo>
                      <a:pt x="340" y="1804"/>
                      <a:pt x="347" y="1767"/>
                      <a:pt x="361" y="1727"/>
                    </a:cubicBezTo>
                    <a:cubicBezTo>
                      <a:pt x="381" y="1658"/>
                      <a:pt x="398" y="1589"/>
                      <a:pt x="425" y="1520"/>
                    </a:cubicBezTo>
                    <a:cubicBezTo>
                      <a:pt x="425" y="1513"/>
                      <a:pt x="430" y="1499"/>
                      <a:pt x="437" y="1492"/>
                    </a:cubicBezTo>
                    <a:cubicBezTo>
                      <a:pt x="437" y="1489"/>
                      <a:pt x="440" y="1480"/>
                      <a:pt x="441" y="1476"/>
                    </a:cubicBezTo>
                    <a:lnTo>
                      <a:pt x="441" y="1476"/>
                    </a:lnTo>
                    <a:cubicBezTo>
                      <a:pt x="441" y="1479"/>
                      <a:pt x="439" y="1489"/>
                      <a:pt x="439" y="1489"/>
                    </a:cubicBezTo>
                    <a:cubicBezTo>
                      <a:pt x="439" y="1489"/>
                      <a:pt x="440" y="1487"/>
                      <a:pt x="441" y="1480"/>
                    </a:cubicBezTo>
                    <a:cubicBezTo>
                      <a:pt x="443" y="1476"/>
                      <a:pt x="443" y="1474"/>
                      <a:pt x="443" y="1474"/>
                    </a:cubicBezTo>
                    <a:lnTo>
                      <a:pt x="443" y="1474"/>
                    </a:lnTo>
                    <a:cubicBezTo>
                      <a:pt x="443" y="1474"/>
                      <a:pt x="443" y="1474"/>
                      <a:pt x="443" y="1474"/>
                    </a:cubicBezTo>
                    <a:lnTo>
                      <a:pt x="443" y="1474"/>
                    </a:lnTo>
                    <a:cubicBezTo>
                      <a:pt x="446" y="1466"/>
                      <a:pt x="447" y="1455"/>
                      <a:pt x="453" y="1450"/>
                    </a:cubicBezTo>
                    <a:cubicBezTo>
                      <a:pt x="464" y="1418"/>
                      <a:pt x="485" y="1386"/>
                      <a:pt x="497" y="1353"/>
                    </a:cubicBezTo>
                    <a:cubicBezTo>
                      <a:pt x="529" y="1296"/>
                      <a:pt x="559" y="1238"/>
                      <a:pt x="596" y="1185"/>
                    </a:cubicBezTo>
                    <a:cubicBezTo>
                      <a:pt x="635" y="1127"/>
                      <a:pt x="672" y="1069"/>
                      <a:pt x="718" y="1014"/>
                    </a:cubicBezTo>
                    <a:cubicBezTo>
                      <a:pt x="722" y="1009"/>
                      <a:pt x="737" y="992"/>
                      <a:pt x="738" y="992"/>
                    </a:cubicBezTo>
                    <a:lnTo>
                      <a:pt x="738" y="992"/>
                    </a:lnTo>
                    <a:cubicBezTo>
                      <a:pt x="738" y="992"/>
                      <a:pt x="736" y="995"/>
                      <a:pt x="730" y="1003"/>
                    </a:cubicBezTo>
                    <a:cubicBezTo>
                      <a:pt x="741" y="991"/>
                      <a:pt x="751" y="977"/>
                      <a:pt x="762" y="959"/>
                    </a:cubicBezTo>
                    <a:cubicBezTo>
                      <a:pt x="788" y="933"/>
                      <a:pt x="804" y="901"/>
                      <a:pt x="832" y="876"/>
                    </a:cubicBezTo>
                    <a:cubicBezTo>
                      <a:pt x="919" y="774"/>
                      <a:pt x="1007" y="672"/>
                      <a:pt x="1102" y="578"/>
                    </a:cubicBezTo>
                    <a:cubicBezTo>
                      <a:pt x="1155" y="520"/>
                      <a:pt x="1208" y="462"/>
                      <a:pt x="1266" y="414"/>
                    </a:cubicBezTo>
                    <a:cubicBezTo>
                      <a:pt x="1290" y="391"/>
                      <a:pt x="1317" y="367"/>
                      <a:pt x="1342" y="346"/>
                    </a:cubicBezTo>
                    <a:lnTo>
                      <a:pt x="1342" y="346"/>
                    </a:lnTo>
                    <a:cubicBezTo>
                      <a:pt x="1345" y="344"/>
                      <a:pt x="1365" y="331"/>
                      <a:pt x="1369" y="326"/>
                    </a:cubicBezTo>
                    <a:cubicBezTo>
                      <a:pt x="1390" y="315"/>
                      <a:pt x="1409" y="308"/>
                      <a:pt x="1427" y="296"/>
                    </a:cubicBezTo>
                    <a:cubicBezTo>
                      <a:pt x="1503" y="257"/>
                      <a:pt x="1529" y="141"/>
                      <a:pt x="1485" y="79"/>
                    </a:cubicBezTo>
                    <a:cubicBezTo>
                      <a:pt x="1445" y="25"/>
                      <a:pt x="1396" y="0"/>
                      <a:pt x="1343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" name="Google Shape;397;p27"/>
              <p:cNvSpPr/>
              <p:nvPr/>
            </p:nvSpPr>
            <p:spPr>
              <a:xfrm>
                <a:off x="5120875" y="2152975"/>
                <a:ext cx="28075" cy="58250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2330" extrusionOk="0">
                    <a:moveTo>
                      <a:pt x="106" y="2047"/>
                    </a:moveTo>
                    <a:cubicBezTo>
                      <a:pt x="104" y="2050"/>
                      <a:pt x="102" y="2054"/>
                      <a:pt x="99" y="2054"/>
                    </a:cubicBezTo>
                    <a:lnTo>
                      <a:pt x="106" y="2047"/>
                    </a:lnTo>
                    <a:close/>
                    <a:moveTo>
                      <a:pt x="978" y="1"/>
                    </a:moveTo>
                    <a:cubicBezTo>
                      <a:pt x="899" y="1"/>
                      <a:pt x="809" y="44"/>
                      <a:pt x="794" y="128"/>
                    </a:cubicBezTo>
                    <a:cubicBezTo>
                      <a:pt x="737" y="419"/>
                      <a:pt x="688" y="710"/>
                      <a:pt x="610" y="1003"/>
                    </a:cubicBezTo>
                    <a:cubicBezTo>
                      <a:pt x="577" y="1135"/>
                      <a:pt x="533" y="1262"/>
                      <a:pt x="483" y="1389"/>
                    </a:cubicBezTo>
                    <a:cubicBezTo>
                      <a:pt x="476" y="1396"/>
                      <a:pt x="476" y="1409"/>
                      <a:pt x="471" y="1414"/>
                    </a:cubicBezTo>
                    <a:cubicBezTo>
                      <a:pt x="471" y="1414"/>
                      <a:pt x="465" y="1429"/>
                      <a:pt x="466" y="1429"/>
                    </a:cubicBezTo>
                    <a:cubicBezTo>
                      <a:pt x="466" y="1429"/>
                      <a:pt x="468" y="1427"/>
                      <a:pt x="471" y="1421"/>
                    </a:cubicBezTo>
                    <a:cubicBezTo>
                      <a:pt x="472" y="1415"/>
                      <a:pt x="473" y="1413"/>
                      <a:pt x="473" y="1413"/>
                    </a:cubicBezTo>
                    <a:lnTo>
                      <a:pt x="473" y="1413"/>
                    </a:lnTo>
                    <a:cubicBezTo>
                      <a:pt x="473" y="1413"/>
                      <a:pt x="471" y="1426"/>
                      <a:pt x="471" y="1426"/>
                    </a:cubicBezTo>
                    <a:cubicBezTo>
                      <a:pt x="464" y="1433"/>
                      <a:pt x="464" y="1446"/>
                      <a:pt x="460" y="1453"/>
                    </a:cubicBezTo>
                    <a:cubicBezTo>
                      <a:pt x="448" y="1483"/>
                      <a:pt x="427" y="1516"/>
                      <a:pt x="416" y="1548"/>
                    </a:cubicBezTo>
                    <a:cubicBezTo>
                      <a:pt x="383" y="1606"/>
                      <a:pt x="358" y="1668"/>
                      <a:pt x="321" y="1723"/>
                    </a:cubicBezTo>
                    <a:cubicBezTo>
                      <a:pt x="284" y="1788"/>
                      <a:pt x="245" y="1850"/>
                      <a:pt x="206" y="1908"/>
                    </a:cubicBezTo>
                    <a:cubicBezTo>
                      <a:pt x="185" y="1940"/>
                      <a:pt x="163" y="1972"/>
                      <a:pt x="138" y="2001"/>
                    </a:cubicBezTo>
                    <a:lnTo>
                      <a:pt x="138" y="2001"/>
                    </a:lnTo>
                    <a:cubicBezTo>
                      <a:pt x="101" y="2012"/>
                      <a:pt x="68" y="2036"/>
                      <a:pt x="44" y="2072"/>
                    </a:cubicBezTo>
                    <a:cubicBezTo>
                      <a:pt x="0" y="2148"/>
                      <a:pt x="19" y="2243"/>
                      <a:pt x="88" y="2296"/>
                    </a:cubicBezTo>
                    <a:cubicBezTo>
                      <a:pt x="116" y="2319"/>
                      <a:pt x="149" y="2330"/>
                      <a:pt x="182" y="2330"/>
                    </a:cubicBezTo>
                    <a:cubicBezTo>
                      <a:pt x="232" y="2330"/>
                      <a:pt x="282" y="2307"/>
                      <a:pt x="321" y="2268"/>
                    </a:cubicBezTo>
                    <a:cubicBezTo>
                      <a:pt x="353" y="2238"/>
                      <a:pt x="383" y="2194"/>
                      <a:pt x="411" y="2153"/>
                    </a:cubicBezTo>
                    <a:cubicBezTo>
                      <a:pt x="506" y="2026"/>
                      <a:pt x="586" y="1894"/>
                      <a:pt x="658" y="1749"/>
                    </a:cubicBezTo>
                    <a:cubicBezTo>
                      <a:pt x="817" y="1446"/>
                      <a:pt x="912" y="1123"/>
                      <a:pt x="981" y="786"/>
                    </a:cubicBezTo>
                    <a:cubicBezTo>
                      <a:pt x="1018" y="590"/>
                      <a:pt x="1057" y="394"/>
                      <a:pt x="1104" y="197"/>
                    </a:cubicBezTo>
                    <a:cubicBezTo>
                      <a:pt x="1122" y="114"/>
                      <a:pt x="1076" y="22"/>
                      <a:pt x="995" y="1"/>
                    </a:cubicBezTo>
                    <a:cubicBezTo>
                      <a:pt x="989" y="1"/>
                      <a:pt x="984" y="1"/>
                      <a:pt x="97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" name="Google Shape;398;p27"/>
              <p:cNvSpPr/>
              <p:nvPr/>
            </p:nvSpPr>
            <p:spPr>
              <a:xfrm>
                <a:off x="5164325" y="2154925"/>
                <a:ext cx="20100" cy="63975"/>
              </a:xfrm>
              <a:custGeom>
                <a:avLst/>
                <a:gdLst/>
                <a:ahLst/>
                <a:cxnLst/>
                <a:rect l="l" t="t" r="r" b="b"/>
                <a:pathLst>
                  <a:path w="804" h="2559" extrusionOk="0">
                    <a:moveTo>
                      <a:pt x="246" y="296"/>
                    </a:moveTo>
                    <a:lnTo>
                      <a:pt x="246" y="296"/>
                    </a:lnTo>
                    <a:cubicBezTo>
                      <a:pt x="247" y="301"/>
                      <a:pt x="248" y="305"/>
                      <a:pt x="250" y="309"/>
                    </a:cubicBezTo>
                    <a:cubicBezTo>
                      <a:pt x="250" y="307"/>
                      <a:pt x="248" y="301"/>
                      <a:pt x="246" y="296"/>
                    </a:cubicBezTo>
                    <a:close/>
                    <a:moveTo>
                      <a:pt x="388" y="817"/>
                    </a:moveTo>
                    <a:cubicBezTo>
                      <a:pt x="388" y="817"/>
                      <a:pt x="388" y="818"/>
                      <a:pt x="389" y="819"/>
                    </a:cubicBezTo>
                    <a:lnTo>
                      <a:pt x="389" y="819"/>
                    </a:lnTo>
                    <a:cubicBezTo>
                      <a:pt x="388" y="818"/>
                      <a:pt x="388" y="817"/>
                      <a:pt x="388" y="817"/>
                    </a:cubicBezTo>
                    <a:close/>
                    <a:moveTo>
                      <a:pt x="347" y="0"/>
                    </a:moveTo>
                    <a:cubicBezTo>
                      <a:pt x="320" y="0"/>
                      <a:pt x="294" y="7"/>
                      <a:pt x="273" y="20"/>
                    </a:cubicBezTo>
                    <a:cubicBezTo>
                      <a:pt x="197" y="62"/>
                      <a:pt x="176" y="145"/>
                      <a:pt x="213" y="226"/>
                    </a:cubicBezTo>
                    <a:cubicBezTo>
                      <a:pt x="220" y="246"/>
                      <a:pt x="234" y="258"/>
                      <a:pt x="238" y="276"/>
                    </a:cubicBezTo>
                    <a:cubicBezTo>
                      <a:pt x="242" y="281"/>
                      <a:pt x="244" y="287"/>
                      <a:pt x="246" y="294"/>
                    </a:cubicBezTo>
                    <a:lnTo>
                      <a:pt x="246" y="294"/>
                    </a:lnTo>
                    <a:cubicBezTo>
                      <a:pt x="245" y="293"/>
                      <a:pt x="245" y="292"/>
                      <a:pt x="245" y="292"/>
                    </a:cubicBezTo>
                    <a:lnTo>
                      <a:pt x="245" y="292"/>
                    </a:lnTo>
                    <a:cubicBezTo>
                      <a:pt x="245" y="292"/>
                      <a:pt x="245" y="294"/>
                      <a:pt x="246" y="296"/>
                    </a:cubicBezTo>
                    <a:lnTo>
                      <a:pt x="246" y="296"/>
                    </a:lnTo>
                    <a:cubicBezTo>
                      <a:pt x="246" y="296"/>
                      <a:pt x="246" y="295"/>
                      <a:pt x="246" y="294"/>
                    </a:cubicBezTo>
                    <a:lnTo>
                      <a:pt x="246" y="294"/>
                    </a:lnTo>
                    <a:cubicBezTo>
                      <a:pt x="247" y="296"/>
                      <a:pt x="248" y="299"/>
                      <a:pt x="250" y="304"/>
                    </a:cubicBezTo>
                    <a:cubicBezTo>
                      <a:pt x="261" y="334"/>
                      <a:pt x="275" y="373"/>
                      <a:pt x="289" y="410"/>
                    </a:cubicBezTo>
                    <a:cubicBezTo>
                      <a:pt x="314" y="480"/>
                      <a:pt x="331" y="553"/>
                      <a:pt x="351" y="627"/>
                    </a:cubicBezTo>
                    <a:cubicBezTo>
                      <a:pt x="356" y="657"/>
                      <a:pt x="363" y="697"/>
                      <a:pt x="372" y="727"/>
                    </a:cubicBezTo>
                    <a:cubicBezTo>
                      <a:pt x="377" y="747"/>
                      <a:pt x="377" y="766"/>
                      <a:pt x="384" y="784"/>
                    </a:cubicBezTo>
                    <a:cubicBezTo>
                      <a:pt x="384" y="791"/>
                      <a:pt x="384" y="805"/>
                      <a:pt x="388" y="812"/>
                    </a:cubicBezTo>
                    <a:cubicBezTo>
                      <a:pt x="388" y="815"/>
                      <a:pt x="391" y="837"/>
                      <a:pt x="391" y="837"/>
                    </a:cubicBezTo>
                    <a:cubicBezTo>
                      <a:pt x="391" y="837"/>
                      <a:pt x="391" y="832"/>
                      <a:pt x="389" y="819"/>
                    </a:cubicBezTo>
                    <a:lnTo>
                      <a:pt x="389" y="819"/>
                    </a:lnTo>
                    <a:cubicBezTo>
                      <a:pt x="400" y="894"/>
                      <a:pt x="400" y="970"/>
                      <a:pt x="409" y="1041"/>
                    </a:cubicBezTo>
                    <a:cubicBezTo>
                      <a:pt x="409" y="1114"/>
                      <a:pt x="409" y="1193"/>
                      <a:pt x="402" y="1267"/>
                    </a:cubicBezTo>
                    <a:cubicBezTo>
                      <a:pt x="402" y="1299"/>
                      <a:pt x="397" y="1331"/>
                      <a:pt x="397" y="1368"/>
                    </a:cubicBezTo>
                    <a:cubicBezTo>
                      <a:pt x="397" y="1380"/>
                      <a:pt x="397" y="1389"/>
                      <a:pt x="391" y="1401"/>
                    </a:cubicBezTo>
                    <a:cubicBezTo>
                      <a:pt x="391" y="1404"/>
                      <a:pt x="388" y="1419"/>
                      <a:pt x="389" y="1419"/>
                    </a:cubicBezTo>
                    <a:cubicBezTo>
                      <a:pt x="389" y="1419"/>
                      <a:pt x="389" y="1417"/>
                      <a:pt x="391" y="1412"/>
                    </a:cubicBezTo>
                    <a:cubicBezTo>
                      <a:pt x="392" y="1406"/>
                      <a:pt x="393" y="1403"/>
                      <a:pt x="393" y="1403"/>
                    </a:cubicBezTo>
                    <a:lnTo>
                      <a:pt x="393" y="1403"/>
                    </a:lnTo>
                    <a:cubicBezTo>
                      <a:pt x="394" y="1403"/>
                      <a:pt x="391" y="1426"/>
                      <a:pt x="391" y="1433"/>
                    </a:cubicBezTo>
                    <a:cubicBezTo>
                      <a:pt x="391" y="1445"/>
                      <a:pt x="386" y="1451"/>
                      <a:pt x="386" y="1463"/>
                    </a:cubicBezTo>
                    <a:cubicBezTo>
                      <a:pt x="361" y="1608"/>
                      <a:pt x="321" y="1754"/>
                      <a:pt x="271" y="1895"/>
                    </a:cubicBezTo>
                    <a:cubicBezTo>
                      <a:pt x="264" y="1913"/>
                      <a:pt x="259" y="1932"/>
                      <a:pt x="245" y="1952"/>
                    </a:cubicBezTo>
                    <a:cubicBezTo>
                      <a:pt x="245" y="1956"/>
                      <a:pt x="239" y="1971"/>
                      <a:pt x="237" y="1971"/>
                    </a:cubicBezTo>
                    <a:cubicBezTo>
                      <a:pt x="237" y="1971"/>
                      <a:pt x="237" y="1969"/>
                      <a:pt x="238" y="1964"/>
                    </a:cubicBezTo>
                    <a:lnTo>
                      <a:pt x="238" y="1964"/>
                    </a:lnTo>
                    <a:lnTo>
                      <a:pt x="234" y="1982"/>
                    </a:lnTo>
                    <a:cubicBezTo>
                      <a:pt x="213" y="2022"/>
                      <a:pt x="197" y="2059"/>
                      <a:pt x="176" y="2098"/>
                    </a:cubicBezTo>
                    <a:cubicBezTo>
                      <a:pt x="139" y="2174"/>
                      <a:pt x="93" y="2253"/>
                      <a:pt x="42" y="2322"/>
                    </a:cubicBezTo>
                    <a:cubicBezTo>
                      <a:pt x="0" y="2391"/>
                      <a:pt x="30" y="2497"/>
                      <a:pt x="100" y="2536"/>
                    </a:cubicBezTo>
                    <a:cubicBezTo>
                      <a:pt x="128" y="2551"/>
                      <a:pt x="156" y="2558"/>
                      <a:pt x="182" y="2558"/>
                    </a:cubicBezTo>
                    <a:cubicBezTo>
                      <a:pt x="234" y="2558"/>
                      <a:pt x="282" y="2531"/>
                      <a:pt x="317" y="2479"/>
                    </a:cubicBezTo>
                    <a:cubicBezTo>
                      <a:pt x="684" y="1934"/>
                      <a:pt x="804" y="1239"/>
                      <a:pt x="665" y="597"/>
                    </a:cubicBezTo>
                    <a:cubicBezTo>
                      <a:pt x="628" y="413"/>
                      <a:pt x="566" y="244"/>
                      <a:pt x="490" y="78"/>
                    </a:cubicBezTo>
                    <a:cubicBezTo>
                      <a:pt x="465" y="28"/>
                      <a:pt x="404" y="0"/>
                      <a:pt x="347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" name="Google Shape;399;p27"/>
              <p:cNvSpPr/>
              <p:nvPr/>
            </p:nvSpPr>
            <p:spPr>
              <a:xfrm>
                <a:off x="5045325" y="1991850"/>
                <a:ext cx="285350" cy="178075"/>
              </a:xfrm>
              <a:custGeom>
                <a:avLst/>
                <a:gdLst/>
                <a:ahLst/>
                <a:cxnLst/>
                <a:rect l="l" t="t" r="r" b="b"/>
                <a:pathLst>
                  <a:path w="11414" h="7123" extrusionOk="0">
                    <a:moveTo>
                      <a:pt x="6771" y="0"/>
                    </a:moveTo>
                    <a:cubicBezTo>
                      <a:pt x="6488" y="0"/>
                      <a:pt x="6226" y="137"/>
                      <a:pt x="5968" y="403"/>
                    </a:cubicBezTo>
                    <a:cubicBezTo>
                      <a:pt x="5240" y="1155"/>
                      <a:pt x="4284" y="2224"/>
                      <a:pt x="3126" y="2224"/>
                    </a:cubicBezTo>
                    <a:cubicBezTo>
                      <a:pt x="3065" y="2224"/>
                      <a:pt x="3003" y="2221"/>
                      <a:pt x="2941" y="2215"/>
                    </a:cubicBezTo>
                    <a:cubicBezTo>
                      <a:pt x="2745" y="2189"/>
                      <a:pt x="2597" y="2127"/>
                      <a:pt x="2487" y="2037"/>
                    </a:cubicBezTo>
                    <a:cubicBezTo>
                      <a:pt x="2094" y="1735"/>
                      <a:pt x="1997" y="1284"/>
                      <a:pt x="1732" y="860"/>
                    </a:cubicBezTo>
                    <a:cubicBezTo>
                      <a:pt x="1572" y="601"/>
                      <a:pt x="1228" y="331"/>
                      <a:pt x="898" y="331"/>
                    </a:cubicBezTo>
                    <a:cubicBezTo>
                      <a:pt x="822" y="331"/>
                      <a:pt x="746" y="345"/>
                      <a:pt x="674" y="377"/>
                    </a:cubicBezTo>
                    <a:cubicBezTo>
                      <a:pt x="497" y="460"/>
                      <a:pt x="381" y="638"/>
                      <a:pt x="319" y="823"/>
                    </a:cubicBezTo>
                    <a:cubicBezTo>
                      <a:pt x="0" y="1785"/>
                      <a:pt x="167" y="2820"/>
                      <a:pt x="439" y="3761"/>
                    </a:cubicBezTo>
                    <a:cubicBezTo>
                      <a:pt x="762" y="4883"/>
                      <a:pt x="1473" y="5871"/>
                      <a:pt x="2556" y="6449"/>
                    </a:cubicBezTo>
                    <a:cubicBezTo>
                      <a:pt x="3433" y="6918"/>
                      <a:pt x="4448" y="7122"/>
                      <a:pt x="5463" y="7122"/>
                    </a:cubicBezTo>
                    <a:cubicBezTo>
                      <a:pt x="6191" y="7122"/>
                      <a:pt x="6919" y="7017"/>
                      <a:pt x="7595" y="6829"/>
                    </a:cubicBezTo>
                    <a:cubicBezTo>
                      <a:pt x="8687" y="6527"/>
                      <a:pt x="9694" y="5885"/>
                      <a:pt x="10465" y="5063"/>
                    </a:cubicBezTo>
                    <a:cubicBezTo>
                      <a:pt x="10756" y="4752"/>
                      <a:pt x="11414" y="4062"/>
                      <a:pt x="11136" y="3588"/>
                    </a:cubicBezTo>
                    <a:cubicBezTo>
                      <a:pt x="10910" y="3201"/>
                      <a:pt x="10650" y="3119"/>
                      <a:pt x="10471" y="3119"/>
                    </a:cubicBezTo>
                    <a:cubicBezTo>
                      <a:pt x="10339" y="3119"/>
                      <a:pt x="10250" y="3164"/>
                      <a:pt x="10250" y="3164"/>
                    </a:cubicBezTo>
                    <a:cubicBezTo>
                      <a:pt x="10250" y="3164"/>
                      <a:pt x="10940" y="2626"/>
                      <a:pt x="10416" y="1935"/>
                    </a:cubicBezTo>
                    <a:cubicBezTo>
                      <a:pt x="10248" y="1717"/>
                      <a:pt x="10042" y="1643"/>
                      <a:pt x="9840" y="1643"/>
                    </a:cubicBezTo>
                    <a:cubicBezTo>
                      <a:pt x="9410" y="1643"/>
                      <a:pt x="8997" y="1979"/>
                      <a:pt x="8997" y="1979"/>
                    </a:cubicBezTo>
                    <a:cubicBezTo>
                      <a:pt x="8997" y="1979"/>
                      <a:pt x="9488" y="1174"/>
                      <a:pt x="8842" y="802"/>
                    </a:cubicBezTo>
                    <a:cubicBezTo>
                      <a:pt x="8667" y="703"/>
                      <a:pt x="8493" y="666"/>
                      <a:pt x="8332" y="666"/>
                    </a:cubicBezTo>
                    <a:cubicBezTo>
                      <a:pt x="7899" y="666"/>
                      <a:pt x="7563" y="929"/>
                      <a:pt x="7563" y="929"/>
                    </a:cubicBezTo>
                    <a:cubicBezTo>
                      <a:pt x="7741" y="705"/>
                      <a:pt x="7632" y="345"/>
                      <a:pt x="7394" y="202"/>
                    </a:cubicBezTo>
                    <a:cubicBezTo>
                      <a:pt x="7173" y="66"/>
                      <a:pt x="6967" y="0"/>
                      <a:pt x="677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" name="Google Shape;400;p27"/>
              <p:cNvSpPr/>
              <p:nvPr/>
            </p:nvSpPr>
            <p:spPr>
              <a:xfrm>
                <a:off x="5044400" y="1987800"/>
                <a:ext cx="284725" cy="186050"/>
              </a:xfrm>
              <a:custGeom>
                <a:avLst/>
                <a:gdLst/>
                <a:ahLst/>
                <a:cxnLst/>
                <a:rect l="l" t="t" r="r" b="b"/>
                <a:pathLst>
                  <a:path w="11389" h="7442" extrusionOk="0">
                    <a:moveTo>
                      <a:pt x="7934" y="1084"/>
                    </a:moveTo>
                    <a:cubicBezTo>
                      <a:pt x="7933" y="1084"/>
                      <a:pt x="7933" y="1084"/>
                      <a:pt x="7932" y="1084"/>
                    </a:cubicBezTo>
                    <a:lnTo>
                      <a:pt x="7932" y="1084"/>
                    </a:lnTo>
                    <a:cubicBezTo>
                      <a:pt x="7932" y="1084"/>
                      <a:pt x="7932" y="1084"/>
                      <a:pt x="7932" y="1084"/>
                    </a:cubicBezTo>
                    <a:cubicBezTo>
                      <a:pt x="7933" y="1084"/>
                      <a:pt x="7933" y="1084"/>
                      <a:pt x="7934" y="1084"/>
                    </a:cubicBezTo>
                    <a:close/>
                    <a:moveTo>
                      <a:pt x="7677" y="1227"/>
                    </a:moveTo>
                    <a:cubicBezTo>
                      <a:pt x="7668" y="1234"/>
                      <a:pt x="7660" y="1240"/>
                      <a:pt x="7660" y="1240"/>
                    </a:cubicBezTo>
                    <a:cubicBezTo>
                      <a:pt x="7661" y="1240"/>
                      <a:pt x="7665" y="1237"/>
                      <a:pt x="7677" y="1227"/>
                    </a:cubicBezTo>
                    <a:close/>
                    <a:moveTo>
                      <a:pt x="9029" y="1625"/>
                    </a:moveTo>
                    <a:cubicBezTo>
                      <a:pt x="9028" y="1625"/>
                      <a:pt x="9027" y="1640"/>
                      <a:pt x="9027" y="1647"/>
                    </a:cubicBezTo>
                    <a:cubicBezTo>
                      <a:pt x="9028" y="1631"/>
                      <a:pt x="9029" y="1625"/>
                      <a:pt x="9029" y="1625"/>
                    </a:cubicBezTo>
                    <a:close/>
                    <a:moveTo>
                      <a:pt x="9490" y="2047"/>
                    </a:moveTo>
                    <a:cubicBezTo>
                      <a:pt x="9490" y="2047"/>
                      <a:pt x="9488" y="2048"/>
                      <a:pt x="9485" y="2049"/>
                    </a:cubicBezTo>
                    <a:lnTo>
                      <a:pt x="9485" y="2049"/>
                    </a:lnTo>
                    <a:cubicBezTo>
                      <a:pt x="9485" y="2049"/>
                      <a:pt x="9486" y="2049"/>
                      <a:pt x="9486" y="2049"/>
                    </a:cubicBezTo>
                    <a:cubicBezTo>
                      <a:pt x="9489" y="2047"/>
                      <a:pt x="9490" y="2047"/>
                      <a:pt x="9490" y="2047"/>
                    </a:cubicBezTo>
                    <a:close/>
                    <a:moveTo>
                      <a:pt x="9114" y="2266"/>
                    </a:moveTo>
                    <a:cubicBezTo>
                      <a:pt x="9110" y="2270"/>
                      <a:pt x="9105" y="2273"/>
                      <a:pt x="9105" y="2273"/>
                    </a:cubicBezTo>
                    <a:cubicBezTo>
                      <a:pt x="9105" y="2273"/>
                      <a:pt x="9106" y="2272"/>
                      <a:pt x="9110" y="2268"/>
                    </a:cubicBezTo>
                    <a:cubicBezTo>
                      <a:pt x="9111" y="2267"/>
                      <a:pt x="9113" y="2267"/>
                      <a:pt x="9114" y="2266"/>
                    </a:cubicBezTo>
                    <a:close/>
                    <a:moveTo>
                      <a:pt x="10421" y="2866"/>
                    </a:moveTo>
                    <a:cubicBezTo>
                      <a:pt x="10420" y="2868"/>
                      <a:pt x="10419" y="2870"/>
                      <a:pt x="10419" y="2870"/>
                    </a:cubicBezTo>
                    <a:cubicBezTo>
                      <a:pt x="10419" y="2870"/>
                      <a:pt x="10420" y="2868"/>
                      <a:pt x="10421" y="2866"/>
                    </a:cubicBezTo>
                    <a:close/>
                    <a:moveTo>
                      <a:pt x="10654" y="3450"/>
                    </a:moveTo>
                    <a:cubicBezTo>
                      <a:pt x="10659" y="3452"/>
                      <a:pt x="10663" y="3453"/>
                      <a:pt x="10664" y="3453"/>
                    </a:cubicBezTo>
                    <a:cubicBezTo>
                      <a:pt x="10664" y="3453"/>
                      <a:pt x="10662" y="3452"/>
                      <a:pt x="10654" y="3450"/>
                    </a:cubicBezTo>
                    <a:close/>
                    <a:moveTo>
                      <a:pt x="6771" y="318"/>
                    </a:moveTo>
                    <a:cubicBezTo>
                      <a:pt x="6780" y="318"/>
                      <a:pt x="6790" y="318"/>
                      <a:pt x="6801" y="320"/>
                    </a:cubicBezTo>
                    <a:cubicBezTo>
                      <a:pt x="6827" y="320"/>
                      <a:pt x="6854" y="320"/>
                      <a:pt x="6877" y="327"/>
                    </a:cubicBezTo>
                    <a:cubicBezTo>
                      <a:pt x="6886" y="328"/>
                      <a:pt x="6891" y="328"/>
                      <a:pt x="6893" y="328"/>
                    </a:cubicBezTo>
                    <a:cubicBezTo>
                      <a:pt x="6900" y="328"/>
                      <a:pt x="6878" y="325"/>
                      <a:pt x="6879" y="325"/>
                    </a:cubicBezTo>
                    <a:lnTo>
                      <a:pt x="6879" y="325"/>
                    </a:lnTo>
                    <a:cubicBezTo>
                      <a:pt x="6879" y="325"/>
                      <a:pt x="6884" y="325"/>
                      <a:pt x="6896" y="327"/>
                    </a:cubicBezTo>
                    <a:cubicBezTo>
                      <a:pt x="6907" y="327"/>
                      <a:pt x="6928" y="331"/>
                      <a:pt x="6940" y="331"/>
                    </a:cubicBezTo>
                    <a:cubicBezTo>
                      <a:pt x="6997" y="343"/>
                      <a:pt x="7055" y="364"/>
                      <a:pt x="7111" y="385"/>
                    </a:cubicBezTo>
                    <a:cubicBezTo>
                      <a:pt x="7113" y="386"/>
                      <a:pt x="7116" y="386"/>
                      <a:pt x="7118" y="387"/>
                    </a:cubicBezTo>
                    <a:lnTo>
                      <a:pt x="7118" y="387"/>
                    </a:lnTo>
                    <a:cubicBezTo>
                      <a:pt x="7118" y="388"/>
                      <a:pt x="7123" y="390"/>
                      <a:pt x="7136" y="396"/>
                    </a:cubicBezTo>
                    <a:cubicBezTo>
                      <a:pt x="7157" y="401"/>
                      <a:pt x="7168" y="408"/>
                      <a:pt x="7189" y="422"/>
                    </a:cubicBezTo>
                    <a:cubicBezTo>
                      <a:pt x="7219" y="442"/>
                      <a:pt x="7251" y="454"/>
                      <a:pt x="7284" y="472"/>
                    </a:cubicBezTo>
                    <a:cubicBezTo>
                      <a:pt x="7309" y="484"/>
                      <a:pt x="7334" y="505"/>
                      <a:pt x="7358" y="525"/>
                    </a:cubicBezTo>
                    <a:cubicBezTo>
                      <a:pt x="7359" y="526"/>
                      <a:pt x="7361" y="527"/>
                      <a:pt x="7362" y="527"/>
                    </a:cubicBezTo>
                    <a:lnTo>
                      <a:pt x="7362" y="527"/>
                    </a:lnTo>
                    <a:cubicBezTo>
                      <a:pt x="7363" y="528"/>
                      <a:pt x="7363" y="529"/>
                      <a:pt x="7364" y="530"/>
                    </a:cubicBezTo>
                    <a:lnTo>
                      <a:pt x="7397" y="562"/>
                    </a:lnTo>
                    <a:cubicBezTo>
                      <a:pt x="7401" y="569"/>
                      <a:pt x="7408" y="583"/>
                      <a:pt x="7422" y="588"/>
                    </a:cubicBezTo>
                    <a:cubicBezTo>
                      <a:pt x="7427" y="595"/>
                      <a:pt x="7427" y="599"/>
                      <a:pt x="7434" y="608"/>
                    </a:cubicBezTo>
                    <a:cubicBezTo>
                      <a:pt x="7445" y="629"/>
                      <a:pt x="7459" y="652"/>
                      <a:pt x="7471" y="673"/>
                    </a:cubicBezTo>
                    <a:cubicBezTo>
                      <a:pt x="7475" y="676"/>
                      <a:pt x="7483" y="691"/>
                      <a:pt x="7483" y="692"/>
                    </a:cubicBezTo>
                    <a:lnTo>
                      <a:pt x="7483" y="692"/>
                    </a:lnTo>
                    <a:cubicBezTo>
                      <a:pt x="7487" y="700"/>
                      <a:pt x="7489" y="708"/>
                      <a:pt x="7489" y="715"/>
                    </a:cubicBezTo>
                    <a:cubicBezTo>
                      <a:pt x="7494" y="742"/>
                      <a:pt x="7501" y="768"/>
                      <a:pt x="7508" y="800"/>
                    </a:cubicBezTo>
                    <a:cubicBezTo>
                      <a:pt x="7506" y="788"/>
                      <a:pt x="7505" y="784"/>
                      <a:pt x="7506" y="784"/>
                    </a:cubicBezTo>
                    <a:lnTo>
                      <a:pt x="7506" y="784"/>
                    </a:lnTo>
                    <a:cubicBezTo>
                      <a:pt x="7506" y="784"/>
                      <a:pt x="7508" y="796"/>
                      <a:pt x="7508" y="800"/>
                    </a:cubicBezTo>
                    <a:lnTo>
                      <a:pt x="7508" y="842"/>
                    </a:lnTo>
                    <a:lnTo>
                      <a:pt x="7508" y="874"/>
                    </a:lnTo>
                    <a:cubicBezTo>
                      <a:pt x="7508" y="879"/>
                      <a:pt x="7508" y="882"/>
                      <a:pt x="7508" y="884"/>
                    </a:cubicBezTo>
                    <a:lnTo>
                      <a:pt x="7508" y="884"/>
                    </a:lnTo>
                    <a:cubicBezTo>
                      <a:pt x="7508" y="884"/>
                      <a:pt x="7508" y="885"/>
                      <a:pt x="7508" y="886"/>
                    </a:cubicBezTo>
                    <a:cubicBezTo>
                      <a:pt x="7508" y="897"/>
                      <a:pt x="7503" y="906"/>
                      <a:pt x="7503" y="918"/>
                    </a:cubicBezTo>
                    <a:cubicBezTo>
                      <a:pt x="7503" y="920"/>
                      <a:pt x="7498" y="932"/>
                      <a:pt x="7495" y="941"/>
                    </a:cubicBezTo>
                    <a:lnTo>
                      <a:pt x="7495" y="941"/>
                    </a:lnTo>
                    <a:cubicBezTo>
                      <a:pt x="7494" y="942"/>
                      <a:pt x="7493" y="943"/>
                      <a:pt x="7493" y="945"/>
                    </a:cubicBezTo>
                    <a:lnTo>
                      <a:pt x="7493" y="945"/>
                    </a:lnTo>
                    <a:cubicBezTo>
                      <a:pt x="7492" y="947"/>
                      <a:pt x="7491" y="949"/>
                      <a:pt x="7491" y="949"/>
                    </a:cubicBezTo>
                    <a:cubicBezTo>
                      <a:pt x="7491" y="949"/>
                      <a:pt x="7492" y="948"/>
                      <a:pt x="7492" y="947"/>
                    </a:cubicBezTo>
                    <a:lnTo>
                      <a:pt x="7492" y="947"/>
                    </a:lnTo>
                    <a:cubicBezTo>
                      <a:pt x="7490" y="953"/>
                      <a:pt x="7489" y="960"/>
                      <a:pt x="7485" y="964"/>
                    </a:cubicBezTo>
                    <a:cubicBezTo>
                      <a:pt x="7485" y="968"/>
                      <a:pt x="7466" y="997"/>
                      <a:pt x="7467" y="997"/>
                    </a:cubicBezTo>
                    <a:cubicBezTo>
                      <a:pt x="7467" y="997"/>
                      <a:pt x="7469" y="995"/>
                      <a:pt x="7472" y="990"/>
                    </a:cubicBezTo>
                    <a:lnTo>
                      <a:pt x="7472" y="990"/>
                    </a:lnTo>
                    <a:cubicBezTo>
                      <a:pt x="7422" y="1060"/>
                      <a:pt x="7411" y="1149"/>
                      <a:pt x="7473" y="1211"/>
                    </a:cubicBezTo>
                    <a:cubicBezTo>
                      <a:pt x="7505" y="1243"/>
                      <a:pt x="7542" y="1257"/>
                      <a:pt x="7579" y="1257"/>
                    </a:cubicBezTo>
                    <a:cubicBezTo>
                      <a:pt x="7621" y="1257"/>
                      <a:pt x="7662" y="1239"/>
                      <a:pt x="7697" y="1211"/>
                    </a:cubicBezTo>
                    <a:lnTo>
                      <a:pt x="7697" y="1211"/>
                    </a:lnTo>
                    <a:cubicBezTo>
                      <a:pt x="7689" y="1218"/>
                      <a:pt x="7682" y="1223"/>
                      <a:pt x="7677" y="1227"/>
                    </a:cubicBezTo>
                    <a:lnTo>
                      <a:pt x="7677" y="1227"/>
                    </a:lnTo>
                    <a:cubicBezTo>
                      <a:pt x="7682" y="1224"/>
                      <a:pt x="7686" y="1221"/>
                      <a:pt x="7690" y="1218"/>
                    </a:cubicBezTo>
                    <a:cubicBezTo>
                      <a:pt x="7711" y="1206"/>
                      <a:pt x="7727" y="1193"/>
                      <a:pt x="7755" y="1181"/>
                    </a:cubicBezTo>
                    <a:cubicBezTo>
                      <a:pt x="7785" y="1160"/>
                      <a:pt x="7817" y="1142"/>
                      <a:pt x="7849" y="1128"/>
                    </a:cubicBezTo>
                    <a:cubicBezTo>
                      <a:pt x="7870" y="1116"/>
                      <a:pt x="7886" y="1107"/>
                      <a:pt x="7907" y="1096"/>
                    </a:cubicBezTo>
                    <a:cubicBezTo>
                      <a:pt x="7910" y="1093"/>
                      <a:pt x="7917" y="1092"/>
                      <a:pt x="7923" y="1090"/>
                    </a:cubicBezTo>
                    <a:lnTo>
                      <a:pt x="7923" y="1090"/>
                    </a:lnTo>
                    <a:cubicBezTo>
                      <a:pt x="7922" y="1090"/>
                      <a:pt x="7921" y="1091"/>
                      <a:pt x="7921" y="1091"/>
                    </a:cubicBezTo>
                    <a:cubicBezTo>
                      <a:pt x="7928" y="1091"/>
                      <a:pt x="7932" y="1084"/>
                      <a:pt x="7946" y="1084"/>
                    </a:cubicBezTo>
                    <a:cubicBezTo>
                      <a:pt x="7999" y="1066"/>
                      <a:pt x="8048" y="1047"/>
                      <a:pt x="8101" y="1033"/>
                    </a:cubicBezTo>
                    <a:cubicBezTo>
                      <a:pt x="8126" y="1026"/>
                      <a:pt x="8159" y="1022"/>
                      <a:pt x="8184" y="1012"/>
                    </a:cubicBezTo>
                    <a:cubicBezTo>
                      <a:pt x="8196" y="1012"/>
                      <a:pt x="8205" y="1008"/>
                      <a:pt x="8216" y="1008"/>
                    </a:cubicBezTo>
                    <a:cubicBezTo>
                      <a:pt x="8228" y="1008"/>
                      <a:pt x="8235" y="1008"/>
                      <a:pt x="8246" y="1001"/>
                    </a:cubicBezTo>
                    <a:cubicBezTo>
                      <a:pt x="8279" y="999"/>
                      <a:pt x="8310" y="997"/>
                      <a:pt x="8342" y="997"/>
                    </a:cubicBezTo>
                    <a:cubicBezTo>
                      <a:pt x="8374" y="997"/>
                      <a:pt x="8406" y="999"/>
                      <a:pt x="8438" y="1001"/>
                    </a:cubicBezTo>
                    <a:cubicBezTo>
                      <a:pt x="8489" y="1008"/>
                      <a:pt x="8540" y="1012"/>
                      <a:pt x="8609" y="1033"/>
                    </a:cubicBezTo>
                    <a:cubicBezTo>
                      <a:pt x="8678" y="1054"/>
                      <a:pt x="8729" y="1077"/>
                      <a:pt x="8793" y="1116"/>
                    </a:cubicBezTo>
                    <a:cubicBezTo>
                      <a:pt x="8812" y="1128"/>
                      <a:pt x="8835" y="1142"/>
                      <a:pt x="8856" y="1153"/>
                    </a:cubicBezTo>
                    <a:cubicBezTo>
                      <a:pt x="8865" y="1160"/>
                      <a:pt x="8868" y="1162"/>
                      <a:pt x="8869" y="1162"/>
                    </a:cubicBezTo>
                    <a:cubicBezTo>
                      <a:pt x="8869" y="1162"/>
                      <a:pt x="8857" y="1152"/>
                      <a:pt x="8857" y="1152"/>
                    </a:cubicBezTo>
                    <a:lnTo>
                      <a:pt x="8857" y="1152"/>
                    </a:lnTo>
                    <a:cubicBezTo>
                      <a:pt x="8857" y="1152"/>
                      <a:pt x="8860" y="1154"/>
                      <a:pt x="8867" y="1160"/>
                    </a:cubicBezTo>
                    <a:lnTo>
                      <a:pt x="8904" y="1197"/>
                    </a:lnTo>
                    <a:cubicBezTo>
                      <a:pt x="8925" y="1218"/>
                      <a:pt x="8943" y="1234"/>
                      <a:pt x="8957" y="1255"/>
                    </a:cubicBezTo>
                    <a:cubicBezTo>
                      <a:pt x="8949" y="1244"/>
                      <a:pt x="8946" y="1241"/>
                      <a:pt x="8946" y="1241"/>
                    </a:cubicBezTo>
                    <a:lnTo>
                      <a:pt x="8946" y="1241"/>
                    </a:lnTo>
                    <a:cubicBezTo>
                      <a:pt x="8946" y="1241"/>
                      <a:pt x="8959" y="1257"/>
                      <a:pt x="8962" y="1262"/>
                    </a:cubicBezTo>
                    <a:cubicBezTo>
                      <a:pt x="8969" y="1273"/>
                      <a:pt x="8974" y="1280"/>
                      <a:pt x="8983" y="1292"/>
                    </a:cubicBezTo>
                    <a:cubicBezTo>
                      <a:pt x="8993" y="1310"/>
                      <a:pt x="9001" y="1321"/>
                      <a:pt x="9006" y="1338"/>
                    </a:cubicBezTo>
                    <a:lnTo>
                      <a:pt x="9006" y="1338"/>
                    </a:lnTo>
                    <a:cubicBezTo>
                      <a:pt x="9006" y="1338"/>
                      <a:pt x="9006" y="1338"/>
                      <a:pt x="9006" y="1338"/>
                    </a:cubicBezTo>
                    <a:lnTo>
                      <a:pt x="9006" y="1338"/>
                    </a:lnTo>
                    <a:cubicBezTo>
                      <a:pt x="9005" y="1338"/>
                      <a:pt x="9005" y="1341"/>
                      <a:pt x="9008" y="1350"/>
                    </a:cubicBezTo>
                    <a:cubicBezTo>
                      <a:pt x="9015" y="1361"/>
                      <a:pt x="9020" y="1377"/>
                      <a:pt x="9020" y="1393"/>
                    </a:cubicBezTo>
                    <a:cubicBezTo>
                      <a:pt x="9027" y="1414"/>
                      <a:pt x="9031" y="1437"/>
                      <a:pt x="9031" y="1458"/>
                    </a:cubicBezTo>
                    <a:lnTo>
                      <a:pt x="9031" y="1488"/>
                    </a:lnTo>
                    <a:lnTo>
                      <a:pt x="9031" y="1615"/>
                    </a:lnTo>
                    <a:cubicBezTo>
                      <a:pt x="9031" y="1627"/>
                      <a:pt x="9031" y="1636"/>
                      <a:pt x="9027" y="1647"/>
                    </a:cubicBezTo>
                    <a:cubicBezTo>
                      <a:pt x="9027" y="1668"/>
                      <a:pt x="9020" y="1680"/>
                      <a:pt x="9015" y="1700"/>
                    </a:cubicBezTo>
                    <a:cubicBezTo>
                      <a:pt x="9008" y="1742"/>
                      <a:pt x="8994" y="1784"/>
                      <a:pt x="8983" y="1827"/>
                    </a:cubicBezTo>
                    <a:cubicBezTo>
                      <a:pt x="8971" y="1864"/>
                      <a:pt x="8957" y="1897"/>
                      <a:pt x="8946" y="1934"/>
                    </a:cubicBezTo>
                    <a:cubicBezTo>
                      <a:pt x="8944" y="1940"/>
                      <a:pt x="8943" y="1942"/>
                      <a:pt x="8943" y="1942"/>
                    </a:cubicBezTo>
                    <a:cubicBezTo>
                      <a:pt x="8944" y="1942"/>
                      <a:pt x="8945" y="1941"/>
                      <a:pt x="8946" y="1938"/>
                    </a:cubicBezTo>
                    <a:lnTo>
                      <a:pt x="8946" y="1938"/>
                    </a:lnTo>
                    <a:cubicBezTo>
                      <a:pt x="8945" y="1944"/>
                      <a:pt x="8943" y="1950"/>
                      <a:pt x="8939" y="1954"/>
                    </a:cubicBezTo>
                    <a:cubicBezTo>
                      <a:pt x="8934" y="1966"/>
                      <a:pt x="8927" y="1980"/>
                      <a:pt x="8920" y="1996"/>
                    </a:cubicBezTo>
                    <a:cubicBezTo>
                      <a:pt x="8909" y="2024"/>
                      <a:pt x="8893" y="2049"/>
                      <a:pt x="8877" y="2072"/>
                    </a:cubicBezTo>
                    <a:cubicBezTo>
                      <a:pt x="8840" y="2141"/>
                      <a:pt x="8856" y="2231"/>
                      <a:pt x="8913" y="2273"/>
                    </a:cubicBezTo>
                    <a:cubicBezTo>
                      <a:pt x="8944" y="2296"/>
                      <a:pt x="8976" y="2307"/>
                      <a:pt x="9007" y="2307"/>
                    </a:cubicBezTo>
                    <a:cubicBezTo>
                      <a:pt x="9047" y="2307"/>
                      <a:pt x="9086" y="2290"/>
                      <a:pt x="9121" y="2261"/>
                    </a:cubicBezTo>
                    <a:cubicBezTo>
                      <a:pt x="9121" y="2261"/>
                      <a:pt x="9121" y="2261"/>
                      <a:pt x="9121" y="2261"/>
                    </a:cubicBezTo>
                    <a:lnTo>
                      <a:pt x="9121" y="2261"/>
                    </a:lnTo>
                    <a:cubicBezTo>
                      <a:pt x="9137" y="2251"/>
                      <a:pt x="9151" y="2239"/>
                      <a:pt x="9167" y="2224"/>
                    </a:cubicBezTo>
                    <a:cubicBezTo>
                      <a:pt x="9232" y="2181"/>
                      <a:pt x="9294" y="2141"/>
                      <a:pt x="9364" y="2104"/>
                    </a:cubicBezTo>
                    <a:cubicBezTo>
                      <a:pt x="9384" y="2093"/>
                      <a:pt x="9407" y="2084"/>
                      <a:pt x="9428" y="2072"/>
                    </a:cubicBezTo>
                    <a:cubicBezTo>
                      <a:pt x="9440" y="2065"/>
                      <a:pt x="9447" y="2065"/>
                      <a:pt x="9458" y="2061"/>
                    </a:cubicBezTo>
                    <a:cubicBezTo>
                      <a:pt x="9462" y="2061"/>
                      <a:pt x="9477" y="2053"/>
                      <a:pt x="9485" y="2049"/>
                    </a:cubicBezTo>
                    <a:lnTo>
                      <a:pt x="9485" y="2049"/>
                    </a:lnTo>
                    <a:cubicBezTo>
                      <a:pt x="9482" y="2050"/>
                      <a:pt x="9480" y="2050"/>
                      <a:pt x="9480" y="2050"/>
                    </a:cubicBezTo>
                    <a:cubicBezTo>
                      <a:pt x="9475" y="2050"/>
                      <a:pt x="9499" y="2042"/>
                      <a:pt x="9504" y="2042"/>
                    </a:cubicBezTo>
                    <a:cubicBezTo>
                      <a:pt x="9516" y="2037"/>
                      <a:pt x="9525" y="2037"/>
                      <a:pt x="9537" y="2031"/>
                    </a:cubicBezTo>
                    <a:cubicBezTo>
                      <a:pt x="9562" y="2019"/>
                      <a:pt x="9594" y="2012"/>
                      <a:pt x="9620" y="2005"/>
                    </a:cubicBezTo>
                    <a:cubicBezTo>
                      <a:pt x="9648" y="2001"/>
                      <a:pt x="9673" y="1994"/>
                      <a:pt x="9696" y="1984"/>
                    </a:cubicBezTo>
                    <a:cubicBezTo>
                      <a:pt x="9708" y="1984"/>
                      <a:pt x="9721" y="1980"/>
                      <a:pt x="9733" y="1980"/>
                    </a:cubicBezTo>
                    <a:lnTo>
                      <a:pt x="9754" y="1980"/>
                    </a:lnTo>
                    <a:cubicBezTo>
                      <a:pt x="9805" y="1973"/>
                      <a:pt x="9860" y="1973"/>
                      <a:pt x="9913" y="1973"/>
                    </a:cubicBezTo>
                    <a:cubicBezTo>
                      <a:pt x="9915" y="1973"/>
                      <a:pt x="9929" y="1975"/>
                      <a:pt x="9938" y="1976"/>
                    </a:cubicBezTo>
                    <a:lnTo>
                      <a:pt x="9938" y="1976"/>
                    </a:lnTo>
                    <a:cubicBezTo>
                      <a:pt x="9946" y="1977"/>
                      <a:pt x="9961" y="1980"/>
                      <a:pt x="9964" y="1980"/>
                    </a:cubicBezTo>
                    <a:cubicBezTo>
                      <a:pt x="9989" y="1984"/>
                      <a:pt x="10022" y="1991"/>
                      <a:pt x="10047" y="2001"/>
                    </a:cubicBezTo>
                    <a:cubicBezTo>
                      <a:pt x="10052" y="2001"/>
                      <a:pt x="10073" y="2010"/>
                      <a:pt x="10078" y="2010"/>
                    </a:cubicBezTo>
                    <a:cubicBezTo>
                      <a:pt x="10078" y="2010"/>
                      <a:pt x="10079" y="2010"/>
                      <a:pt x="10079" y="2010"/>
                    </a:cubicBezTo>
                    <a:lnTo>
                      <a:pt x="10079" y="2010"/>
                    </a:lnTo>
                    <a:cubicBezTo>
                      <a:pt x="10087" y="2013"/>
                      <a:pt x="10097" y="2017"/>
                      <a:pt x="10100" y="2017"/>
                    </a:cubicBezTo>
                    <a:cubicBezTo>
                      <a:pt x="10125" y="2028"/>
                      <a:pt x="10151" y="2049"/>
                      <a:pt x="10174" y="2061"/>
                    </a:cubicBezTo>
                    <a:cubicBezTo>
                      <a:pt x="10181" y="2065"/>
                      <a:pt x="10185" y="2065"/>
                      <a:pt x="10195" y="2072"/>
                    </a:cubicBezTo>
                    <a:cubicBezTo>
                      <a:pt x="10206" y="2077"/>
                      <a:pt x="10215" y="2093"/>
                      <a:pt x="10227" y="2097"/>
                    </a:cubicBezTo>
                    <a:cubicBezTo>
                      <a:pt x="10252" y="2123"/>
                      <a:pt x="10278" y="2151"/>
                      <a:pt x="10301" y="2181"/>
                    </a:cubicBezTo>
                    <a:cubicBezTo>
                      <a:pt x="10312" y="2192"/>
                      <a:pt x="10333" y="2224"/>
                      <a:pt x="10354" y="2257"/>
                    </a:cubicBezTo>
                    <a:cubicBezTo>
                      <a:pt x="10379" y="2294"/>
                      <a:pt x="10398" y="2326"/>
                      <a:pt x="10416" y="2363"/>
                    </a:cubicBezTo>
                    <a:cubicBezTo>
                      <a:pt x="10416" y="2368"/>
                      <a:pt x="10429" y="2391"/>
                      <a:pt x="10428" y="2391"/>
                    </a:cubicBezTo>
                    <a:cubicBezTo>
                      <a:pt x="10428" y="2391"/>
                      <a:pt x="10426" y="2389"/>
                      <a:pt x="10423" y="2384"/>
                    </a:cubicBezTo>
                    <a:lnTo>
                      <a:pt x="10423" y="2384"/>
                    </a:lnTo>
                    <a:cubicBezTo>
                      <a:pt x="10428" y="2404"/>
                      <a:pt x="10435" y="2416"/>
                      <a:pt x="10444" y="2435"/>
                    </a:cubicBezTo>
                    <a:cubicBezTo>
                      <a:pt x="10456" y="2467"/>
                      <a:pt x="10462" y="2499"/>
                      <a:pt x="10469" y="2531"/>
                    </a:cubicBezTo>
                    <a:cubicBezTo>
                      <a:pt x="10469" y="2535"/>
                      <a:pt x="10472" y="2550"/>
                      <a:pt x="10471" y="2550"/>
                    </a:cubicBezTo>
                    <a:cubicBezTo>
                      <a:pt x="10471" y="2550"/>
                      <a:pt x="10471" y="2548"/>
                      <a:pt x="10469" y="2543"/>
                    </a:cubicBezTo>
                    <a:lnTo>
                      <a:pt x="10469" y="2548"/>
                    </a:lnTo>
                    <a:lnTo>
                      <a:pt x="10469" y="2591"/>
                    </a:lnTo>
                    <a:lnTo>
                      <a:pt x="10469" y="2682"/>
                    </a:lnTo>
                    <a:cubicBezTo>
                      <a:pt x="10469" y="2686"/>
                      <a:pt x="10469" y="2690"/>
                      <a:pt x="10470" y="2692"/>
                    </a:cubicBezTo>
                    <a:lnTo>
                      <a:pt x="10470" y="2692"/>
                    </a:lnTo>
                    <a:cubicBezTo>
                      <a:pt x="10470" y="2692"/>
                      <a:pt x="10469" y="2693"/>
                      <a:pt x="10469" y="2693"/>
                    </a:cubicBezTo>
                    <a:cubicBezTo>
                      <a:pt x="10469" y="2705"/>
                      <a:pt x="10462" y="2718"/>
                      <a:pt x="10462" y="2730"/>
                    </a:cubicBezTo>
                    <a:cubicBezTo>
                      <a:pt x="10458" y="2755"/>
                      <a:pt x="10451" y="2788"/>
                      <a:pt x="10437" y="2813"/>
                    </a:cubicBezTo>
                    <a:cubicBezTo>
                      <a:pt x="10432" y="2825"/>
                      <a:pt x="10432" y="2838"/>
                      <a:pt x="10426" y="2850"/>
                    </a:cubicBezTo>
                    <a:cubicBezTo>
                      <a:pt x="10424" y="2857"/>
                      <a:pt x="10422" y="2862"/>
                      <a:pt x="10421" y="2866"/>
                    </a:cubicBezTo>
                    <a:lnTo>
                      <a:pt x="10421" y="2866"/>
                    </a:lnTo>
                    <a:cubicBezTo>
                      <a:pt x="10422" y="2864"/>
                      <a:pt x="10423" y="2861"/>
                      <a:pt x="10426" y="2857"/>
                    </a:cubicBezTo>
                    <a:lnTo>
                      <a:pt x="10426" y="2857"/>
                    </a:lnTo>
                    <a:cubicBezTo>
                      <a:pt x="10414" y="2882"/>
                      <a:pt x="10400" y="2908"/>
                      <a:pt x="10389" y="2926"/>
                    </a:cubicBezTo>
                    <a:cubicBezTo>
                      <a:pt x="10363" y="2970"/>
                      <a:pt x="10336" y="3016"/>
                      <a:pt x="10306" y="3053"/>
                    </a:cubicBezTo>
                    <a:cubicBezTo>
                      <a:pt x="10299" y="3058"/>
                      <a:pt x="10294" y="3065"/>
                      <a:pt x="10285" y="3079"/>
                    </a:cubicBezTo>
                    <a:cubicBezTo>
                      <a:pt x="10273" y="3090"/>
                      <a:pt x="10259" y="3111"/>
                      <a:pt x="10248" y="3122"/>
                    </a:cubicBezTo>
                    <a:cubicBezTo>
                      <a:pt x="10220" y="3155"/>
                      <a:pt x="10190" y="3180"/>
                      <a:pt x="10158" y="3206"/>
                    </a:cubicBezTo>
                    <a:cubicBezTo>
                      <a:pt x="10093" y="3259"/>
                      <a:pt x="10100" y="3358"/>
                      <a:pt x="10146" y="3413"/>
                    </a:cubicBezTo>
                    <a:cubicBezTo>
                      <a:pt x="10178" y="3453"/>
                      <a:pt x="10220" y="3473"/>
                      <a:pt x="10265" y="3473"/>
                    </a:cubicBezTo>
                    <a:cubicBezTo>
                      <a:pt x="10286" y="3473"/>
                      <a:pt x="10307" y="3469"/>
                      <a:pt x="10327" y="3460"/>
                    </a:cubicBezTo>
                    <a:lnTo>
                      <a:pt x="10327" y="3460"/>
                    </a:lnTo>
                    <a:cubicBezTo>
                      <a:pt x="10329" y="3459"/>
                      <a:pt x="10332" y="3459"/>
                      <a:pt x="10336" y="3457"/>
                    </a:cubicBezTo>
                    <a:cubicBezTo>
                      <a:pt x="10363" y="3450"/>
                      <a:pt x="10379" y="3446"/>
                      <a:pt x="10405" y="3436"/>
                    </a:cubicBezTo>
                    <a:cubicBezTo>
                      <a:pt x="10412" y="3436"/>
                      <a:pt x="10416" y="3436"/>
                      <a:pt x="10426" y="3432"/>
                    </a:cubicBezTo>
                    <a:cubicBezTo>
                      <a:pt x="10426" y="3432"/>
                      <a:pt x="10426" y="3432"/>
                      <a:pt x="10426" y="3432"/>
                    </a:cubicBezTo>
                    <a:lnTo>
                      <a:pt x="10426" y="3432"/>
                    </a:lnTo>
                    <a:cubicBezTo>
                      <a:pt x="10443" y="3430"/>
                      <a:pt x="10460" y="3425"/>
                      <a:pt x="10479" y="3425"/>
                    </a:cubicBezTo>
                    <a:lnTo>
                      <a:pt x="10541" y="3425"/>
                    </a:lnTo>
                    <a:cubicBezTo>
                      <a:pt x="10553" y="3425"/>
                      <a:pt x="10566" y="3432"/>
                      <a:pt x="10585" y="3432"/>
                    </a:cubicBezTo>
                    <a:cubicBezTo>
                      <a:pt x="10610" y="3436"/>
                      <a:pt x="10629" y="3443"/>
                      <a:pt x="10654" y="3450"/>
                    </a:cubicBezTo>
                    <a:cubicBezTo>
                      <a:pt x="10654" y="3450"/>
                      <a:pt x="10654" y="3450"/>
                      <a:pt x="10654" y="3450"/>
                    </a:cubicBezTo>
                    <a:lnTo>
                      <a:pt x="10654" y="3450"/>
                    </a:lnTo>
                    <a:cubicBezTo>
                      <a:pt x="10651" y="3449"/>
                      <a:pt x="10647" y="3447"/>
                      <a:pt x="10647" y="3446"/>
                    </a:cubicBezTo>
                    <a:cubicBezTo>
                      <a:pt x="10654" y="3446"/>
                      <a:pt x="10659" y="3450"/>
                      <a:pt x="10668" y="3450"/>
                    </a:cubicBezTo>
                    <a:cubicBezTo>
                      <a:pt x="10679" y="3457"/>
                      <a:pt x="10693" y="3462"/>
                      <a:pt x="10705" y="3471"/>
                    </a:cubicBezTo>
                    <a:cubicBezTo>
                      <a:pt x="10733" y="3483"/>
                      <a:pt x="10758" y="3503"/>
                      <a:pt x="10781" y="3524"/>
                    </a:cubicBezTo>
                    <a:cubicBezTo>
                      <a:pt x="10786" y="3529"/>
                      <a:pt x="10793" y="3529"/>
                      <a:pt x="10802" y="3536"/>
                    </a:cubicBezTo>
                    <a:cubicBezTo>
                      <a:pt x="10820" y="3547"/>
                      <a:pt x="10832" y="3566"/>
                      <a:pt x="10853" y="3577"/>
                    </a:cubicBezTo>
                    <a:cubicBezTo>
                      <a:pt x="10917" y="3642"/>
                      <a:pt x="10954" y="3686"/>
                      <a:pt x="10998" y="3769"/>
                    </a:cubicBezTo>
                    <a:cubicBezTo>
                      <a:pt x="11010" y="3790"/>
                      <a:pt x="11017" y="3801"/>
                      <a:pt x="11028" y="3820"/>
                    </a:cubicBezTo>
                    <a:cubicBezTo>
                      <a:pt x="11035" y="3827"/>
                      <a:pt x="11035" y="3831"/>
                      <a:pt x="11040" y="3840"/>
                    </a:cubicBezTo>
                    <a:cubicBezTo>
                      <a:pt x="11040" y="3842"/>
                      <a:pt x="11041" y="3843"/>
                      <a:pt x="11042" y="3844"/>
                    </a:cubicBezTo>
                    <a:lnTo>
                      <a:pt x="11042" y="3844"/>
                    </a:lnTo>
                    <a:cubicBezTo>
                      <a:pt x="11049" y="3871"/>
                      <a:pt x="11061" y="3900"/>
                      <a:pt x="11067" y="3923"/>
                    </a:cubicBezTo>
                    <a:lnTo>
                      <a:pt x="11067" y="3940"/>
                    </a:lnTo>
                    <a:lnTo>
                      <a:pt x="11067" y="3990"/>
                    </a:lnTo>
                    <a:lnTo>
                      <a:pt x="11067" y="4034"/>
                    </a:lnTo>
                    <a:lnTo>
                      <a:pt x="11067" y="4060"/>
                    </a:lnTo>
                    <a:cubicBezTo>
                      <a:pt x="11056" y="4124"/>
                      <a:pt x="11035" y="4187"/>
                      <a:pt x="11010" y="4244"/>
                    </a:cubicBezTo>
                    <a:cubicBezTo>
                      <a:pt x="11003" y="4251"/>
                      <a:pt x="11003" y="4265"/>
                      <a:pt x="10998" y="4270"/>
                    </a:cubicBezTo>
                    <a:cubicBezTo>
                      <a:pt x="10991" y="4281"/>
                      <a:pt x="10987" y="4302"/>
                      <a:pt x="10977" y="4314"/>
                    </a:cubicBezTo>
                    <a:cubicBezTo>
                      <a:pt x="10956" y="4346"/>
                      <a:pt x="10945" y="4383"/>
                      <a:pt x="10924" y="4415"/>
                    </a:cubicBezTo>
                    <a:cubicBezTo>
                      <a:pt x="10887" y="4478"/>
                      <a:pt x="10850" y="4542"/>
                      <a:pt x="10804" y="4604"/>
                    </a:cubicBezTo>
                    <a:cubicBezTo>
                      <a:pt x="10793" y="4616"/>
                      <a:pt x="10779" y="4637"/>
                      <a:pt x="10772" y="4648"/>
                    </a:cubicBezTo>
                    <a:cubicBezTo>
                      <a:pt x="10767" y="4655"/>
                      <a:pt x="10767" y="4660"/>
                      <a:pt x="10760" y="4669"/>
                    </a:cubicBezTo>
                    <a:cubicBezTo>
                      <a:pt x="10760" y="4672"/>
                      <a:pt x="10752" y="4682"/>
                      <a:pt x="10750" y="4685"/>
                    </a:cubicBezTo>
                    <a:lnTo>
                      <a:pt x="10750" y="4685"/>
                    </a:lnTo>
                    <a:lnTo>
                      <a:pt x="10749" y="4685"/>
                    </a:lnTo>
                    <a:cubicBezTo>
                      <a:pt x="10744" y="4692"/>
                      <a:pt x="10737" y="4697"/>
                      <a:pt x="10728" y="4713"/>
                    </a:cubicBezTo>
                    <a:cubicBezTo>
                      <a:pt x="10716" y="4731"/>
                      <a:pt x="10703" y="4743"/>
                      <a:pt x="10691" y="4764"/>
                    </a:cubicBezTo>
                    <a:cubicBezTo>
                      <a:pt x="10647" y="4817"/>
                      <a:pt x="10601" y="4870"/>
                      <a:pt x="10559" y="4923"/>
                    </a:cubicBezTo>
                    <a:cubicBezTo>
                      <a:pt x="10469" y="5025"/>
                      <a:pt x="10382" y="5119"/>
                      <a:pt x="10287" y="5214"/>
                    </a:cubicBezTo>
                    <a:cubicBezTo>
                      <a:pt x="9768" y="5740"/>
                      <a:pt x="9174" y="6170"/>
                      <a:pt x="8500" y="6493"/>
                    </a:cubicBezTo>
                    <a:cubicBezTo>
                      <a:pt x="8184" y="6645"/>
                      <a:pt x="7842" y="6763"/>
                      <a:pt x="7489" y="6860"/>
                    </a:cubicBezTo>
                    <a:cubicBezTo>
                      <a:pt x="7311" y="6901"/>
                      <a:pt x="7134" y="6948"/>
                      <a:pt x="6949" y="6980"/>
                    </a:cubicBezTo>
                    <a:cubicBezTo>
                      <a:pt x="6859" y="7001"/>
                      <a:pt x="6764" y="7012"/>
                      <a:pt x="6677" y="7033"/>
                    </a:cubicBezTo>
                    <a:cubicBezTo>
                      <a:pt x="6582" y="7045"/>
                      <a:pt x="6520" y="7058"/>
                      <a:pt x="6439" y="7063"/>
                    </a:cubicBezTo>
                    <a:cubicBezTo>
                      <a:pt x="6110" y="7101"/>
                      <a:pt x="5785" y="7122"/>
                      <a:pt x="5457" y="7122"/>
                    </a:cubicBezTo>
                    <a:cubicBezTo>
                      <a:pt x="5410" y="7122"/>
                      <a:pt x="5362" y="7122"/>
                      <a:pt x="5315" y="7121"/>
                    </a:cubicBezTo>
                    <a:cubicBezTo>
                      <a:pt x="4941" y="7116"/>
                      <a:pt x="4594" y="7079"/>
                      <a:pt x="4234" y="7005"/>
                    </a:cubicBezTo>
                    <a:cubicBezTo>
                      <a:pt x="3523" y="6867"/>
                      <a:pt x="2844" y="6624"/>
                      <a:pt x="2251" y="6207"/>
                    </a:cubicBezTo>
                    <a:cubicBezTo>
                      <a:pt x="2117" y="6112"/>
                      <a:pt x="2011" y="6022"/>
                      <a:pt x="1875" y="5909"/>
                    </a:cubicBezTo>
                    <a:cubicBezTo>
                      <a:pt x="1748" y="5793"/>
                      <a:pt x="1637" y="5676"/>
                      <a:pt x="1526" y="5549"/>
                    </a:cubicBezTo>
                    <a:cubicBezTo>
                      <a:pt x="1501" y="5516"/>
                      <a:pt x="1476" y="5486"/>
                      <a:pt x="1452" y="5454"/>
                    </a:cubicBezTo>
                    <a:cubicBezTo>
                      <a:pt x="1441" y="5442"/>
                      <a:pt x="1425" y="5422"/>
                      <a:pt x="1413" y="5410"/>
                    </a:cubicBezTo>
                    <a:cubicBezTo>
                      <a:pt x="1409" y="5406"/>
                      <a:pt x="1402" y="5389"/>
                      <a:pt x="1395" y="5385"/>
                    </a:cubicBezTo>
                    <a:cubicBezTo>
                      <a:pt x="1391" y="5380"/>
                      <a:pt x="1389" y="5378"/>
                      <a:pt x="1388" y="5378"/>
                    </a:cubicBezTo>
                    <a:lnTo>
                      <a:pt x="1388" y="5378"/>
                    </a:lnTo>
                    <a:cubicBezTo>
                      <a:pt x="1387" y="5378"/>
                      <a:pt x="1395" y="5390"/>
                      <a:pt x="1395" y="5390"/>
                    </a:cubicBezTo>
                    <a:cubicBezTo>
                      <a:pt x="1395" y="5390"/>
                      <a:pt x="1392" y="5386"/>
                      <a:pt x="1383" y="5373"/>
                    </a:cubicBezTo>
                    <a:cubicBezTo>
                      <a:pt x="1330" y="5309"/>
                      <a:pt x="1286" y="5246"/>
                      <a:pt x="1245" y="5177"/>
                    </a:cubicBezTo>
                    <a:cubicBezTo>
                      <a:pt x="1148" y="5038"/>
                      <a:pt x="1067" y="4898"/>
                      <a:pt x="984" y="4752"/>
                    </a:cubicBezTo>
                    <a:cubicBezTo>
                      <a:pt x="947" y="4678"/>
                      <a:pt x="910" y="4609"/>
                      <a:pt x="878" y="4531"/>
                    </a:cubicBezTo>
                    <a:cubicBezTo>
                      <a:pt x="857" y="4494"/>
                      <a:pt x="845" y="4454"/>
                      <a:pt x="825" y="4424"/>
                    </a:cubicBezTo>
                    <a:cubicBezTo>
                      <a:pt x="825" y="4424"/>
                      <a:pt x="818" y="4410"/>
                      <a:pt x="820" y="4410"/>
                    </a:cubicBezTo>
                    <a:lnTo>
                      <a:pt x="820" y="4410"/>
                    </a:lnTo>
                    <a:cubicBezTo>
                      <a:pt x="820" y="4410"/>
                      <a:pt x="821" y="4412"/>
                      <a:pt x="825" y="4418"/>
                    </a:cubicBezTo>
                    <a:cubicBezTo>
                      <a:pt x="825" y="4413"/>
                      <a:pt x="820" y="4406"/>
                      <a:pt x="820" y="4392"/>
                    </a:cubicBezTo>
                    <a:cubicBezTo>
                      <a:pt x="813" y="4367"/>
                      <a:pt x="799" y="4348"/>
                      <a:pt x="795" y="4323"/>
                    </a:cubicBezTo>
                    <a:cubicBezTo>
                      <a:pt x="730" y="4164"/>
                      <a:pt x="679" y="4004"/>
                      <a:pt x="635" y="3840"/>
                    </a:cubicBezTo>
                    <a:cubicBezTo>
                      <a:pt x="529" y="3455"/>
                      <a:pt x="432" y="3055"/>
                      <a:pt x="395" y="2663"/>
                    </a:cubicBezTo>
                    <a:cubicBezTo>
                      <a:pt x="351" y="2266"/>
                      <a:pt x="351" y="1853"/>
                      <a:pt x="421" y="1465"/>
                    </a:cubicBezTo>
                    <a:cubicBezTo>
                      <a:pt x="441" y="1366"/>
                      <a:pt x="464" y="1264"/>
                      <a:pt x="490" y="1163"/>
                    </a:cubicBezTo>
                    <a:cubicBezTo>
                      <a:pt x="501" y="1112"/>
                      <a:pt x="517" y="1068"/>
                      <a:pt x="534" y="1019"/>
                    </a:cubicBezTo>
                    <a:cubicBezTo>
                      <a:pt x="540" y="1000"/>
                      <a:pt x="545" y="982"/>
                      <a:pt x="553" y="969"/>
                    </a:cubicBezTo>
                    <a:lnTo>
                      <a:pt x="553" y="969"/>
                    </a:lnTo>
                    <a:cubicBezTo>
                      <a:pt x="553" y="969"/>
                      <a:pt x="553" y="970"/>
                      <a:pt x="553" y="970"/>
                    </a:cubicBezTo>
                    <a:cubicBezTo>
                      <a:pt x="554" y="970"/>
                      <a:pt x="559" y="958"/>
                      <a:pt x="558" y="958"/>
                    </a:cubicBezTo>
                    <a:lnTo>
                      <a:pt x="558" y="958"/>
                    </a:lnTo>
                    <a:cubicBezTo>
                      <a:pt x="558" y="958"/>
                      <a:pt x="557" y="960"/>
                      <a:pt x="554" y="966"/>
                    </a:cubicBezTo>
                    <a:cubicBezTo>
                      <a:pt x="554" y="967"/>
                      <a:pt x="553" y="968"/>
                      <a:pt x="553" y="969"/>
                    </a:cubicBezTo>
                    <a:lnTo>
                      <a:pt x="553" y="969"/>
                    </a:lnTo>
                    <a:cubicBezTo>
                      <a:pt x="553" y="968"/>
                      <a:pt x="553" y="966"/>
                      <a:pt x="554" y="962"/>
                    </a:cubicBezTo>
                    <a:cubicBezTo>
                      <a:pt x="559" y="950"/>
                      <a:pt x="566" y="934"/>
                      <a:pt x="575" y="922"/>
                    </a:cubicBezTo>
                    <a:cubicBezTo>
                      <a:pt x="612" y="839"/>
                      <a:pt x="644" y="795"/>
                      <a:pt x="702" y="747"/>
                    </a:cubicBezTo>
                    <a:cubicBezTo>
                      <a:pt x="728" y="722"/>
                      <a:pt x="732" y="715"/>
                      <a:pt x="776" y="689"/>
                    </a:cubicBezTo>
                    <a:cubicBezTo>
                      <a:pt x="783" y="685"/>
                      <a:pt x="796" y="678"/>
                      <a:pt x="807" y="678"/>
                    </a:cubicBezTo>
                    <a:lnTo>
                      <a:pt x="807" y="678"/>
                    </a:lnTo>
                    <a:cubicBezTo>
                      <a:pt x="805" y="679"/>
                      <a:pt x="804" y="679"/>
                      <a:pt x="806" y="679"/>
                    </a:cubicBezTo>
                    <a:cubicBezTo>
                      <a:pt x="806" y="679"/>
                      <a:pt x="809" y="679"/>
                      <a:pt x="813" y="678"/>
                    </a:cubicBezTo>
                    <a:cubicBezTo>
                      <a:pt x="834" y="673"/>
                      <a:pt x="852" y="666"/>
                      <a:pt x="871" y="657"/>
                    </a:cubicBezTo>
                    <a:cubicBezTo>
                      <a:pt x="882" y="657"/>
                      <a:pt x="891" y="652"/>
                      <a:pt x="903" y="652"/>
                    </a:cubicBezTo>
                    <a:lnTo>
                      <a:pt x="1018" y="652"/>
                    </a:lnTo>
                    <a:cubicBezTo>
                      <a:pt x="1018" y="652"/>
                      <a:pt x="1019" y="652"/>
                      <a:pt x="1020" y="653"/>
                    </a:cubicBezTo>
                    <a:lnTo>
                      <a:pt x="1020" y="653"/>
                    </a:lnTo>
                    <a:cubicBezTo>
                      <a:pt x="1015" y="654"/>
                      <a:pt x="1045" y="657"/>
                      <a:pt x="1051" y="657"/>
                    </a:cubicBezTo>
                    <a:cubicBezTo>
                      <a:pt x="1088" y="664"/>
                      <a:pt x="1125" y="678"/>
                      <a:pt x="1166" y="689"/>
                    </a:cubicBezTo>
                    <a:cubicBezTo>
                      <a:pt x="1170" y="689"/>
                      <a:pt x="1202" y="703"/>
                      <a:pt x="1199" y="703"/>
                    </a:cubicBezTo>
                    <a:cubicBezTo>
                      <a:pt x="1198" y="703"/>
                      <a:pt x="1196" y="703"/>
                      <a:pt x="1192" y="701"/>
                    </a:cubicBezTo>
                    <a:lnTo>
                      <a:pt x="1192" y="701"/>
                    </a:lnTo>
                    <a:cubicBezTo>
                      <a:pt x="1212" y="712"/>
                      <a:pt x="1235" y="722"/>
                      <a:pt x="1256" y="733"/>
                    </a:cubicBezTo>
                    <a:cubicBezTo>
                      <a:pt x="1293" y="754"/>
                      <a:pt x="1325" y="770"/>
                      <a:pt x="1355" y="795"/>
                    </a:cubicBezTo>
                    <a:cubicBezTo>
                      <a:pt x="1367" y="807"/>
                      <a:pt x="1388" y="816"/>
                      <a:pt x="1399" y="828"/>
                    </a:cubicBezTo>
                    <a:lnTo>
                      <a:pt x="1406" y="835"/>
                    </a:lnTo>
                    <a:cubicBezTo>
                      <a:pt x="1418" y="839"/>
                      <a:pt x="1425" y="853"/>
                      <a:pt x="1436" y="860"/>
                    </a:cubicBezTo>
                    <a:cubicBezTo>
                      <a:pt x="1494" y="911"/>
                      <a:pt x="1552" y="966"/>
                      <a:pt x="1602" y="1031"/>
                    </a:cubicBezTo>
                    <a:cubicBezTo>
                      <a:pt x="1602" y="1031"/>
                      <a:pt x="1602" y="1031"/>
                      <a:pt x="1602" y="1031"/>
                    </a:cubicBezTo>
                    <a:lnTo>
                      <a:pt x="1602" y="1031"/>
                    </a:lnTo>
                    <a:cubicBezTo>
                      <a:pt x="1609" y="1040"/>
                      <a:pt x="1612" y="1043"/>
                      <a:pt x="1612" y="1043"/>
                    </a:cubicBezTo>
                    <a:cubicBezTo>
                      <a:pt x="1612" y="1043"/>
                      <a:pt x="1605" y="1034"/>
                      <a:pt x="1602" y="1031"/>
                    </a:cubicBezTo>
                    <a:lnTo>
                      <a:pt x="1602" y="1031"/>
                    </a:lnTo>
                    <a:cubicBezTo>
                      <a:pt x="1607" y="1036"/>
                      <a:pt x="1614" y="1043"/>
                      <a:pt x="1621" y="1056"/>
                    </a:cubicBezTo>
                    <a:cubicBezTo>
                      <a:pt x="1628" y="1068"/>
                      <a:pt x="1642" y="1082"/>
                      <a:pt x="1649" y="1100"/>
                    </a:cubicBezTo>
                    <a:cubicBezTo>
                      <a:pt x="1674" y="1137"/>
                      <a:pt x="1699" y="1183"/>
                      <a:pt x="1718" y="1220"/>
                    </a:cubicBezTo>
                    <a:cubicBezTo>
                      <a:pt x="1759" y="1296"/>
                      <a:pt x="1801" y="1380"/>
                      <a:pt x="1838" y="1460"/>
                    </a:cubicBezTo>
                    <a:cubicBezTo>
                      <a:pt x="1914" y="1620"/>
                      <a:pt x="1983" y="1772"/>
                      <a:pt x="2078" y="1922"/>
                    </a:cubicBezTo>
                    <a:cubicBezTo>
                      <a:pt x="2157" y="2050"/>
                      <a:pt x="2250" y="2165"/>
                      <a:pt x="2361" y="2264"/>
                    </a:cubicBezTo>
                    <a:lnTo>
                      <a:pt x="2361" y="2264"/>
                    </a:lnTo>
                    <a:cubicBezTo>
                      <a:pt x="2375" y="2293"/>
                      <a:pt x="2398" y="2319"/>
                      <a:pt x="2427" y="2340"/>
                    </a:cubicBezTo>
                    <a:cubicBezTo>
                      <a:pt x="2623" y="2492"/>
                      <a:pt x="2872" y="2536"/>
                      <a:pt x="3117" y="2543"/>
                    </a:cubicBezTo>
                    <a:cubicBezTo>
                      <a:pt x="3334" y="2543"/>
                      <a:pt x="3546" y="2511"/>
                      <a:pt x="3752" y="2453"/>
                    </a:cubicBezTo>
                    <a:cubicBezTo>
                      <a:pt x="4176" y="2326"/>
                      <a:pt x="4562" y="2086"/>
                      <a:pt x="4906" y="1811"/>
                    </a:cubicBezTo>
                    <a:cubicBezTo>
                      <a:pt x="5241" y="1546"/>
                      <a:pt x="5545" y="1250"/>
                      <a:pt x="5843" y="939"/>
                    </a:cubicBezTo>
                    <a:cubicBezTo>
                      <a:pt x="5912" y="869"/>
                      <a:pt x="5982" y="793"/>
                      <a:pt x="6051" y="722"/>
                    </a:cubicBezTo>
                    <a:cubicBezTo>
                      <a:pt x="6088" y="685"/>
                      <a:pt x="6120" y="645"/>
                      <a:pt x="6157" y="615"/>
                    </a:cubicBezTo>
                    <a:cubicBezTo>
                      <a:pt x="6196" y="576"/>
                      <a:pt x="6254" y="530"/>
                      <a:pt x="6279" y="507"/>
                    </a:cubicBezTo>
                    <a:cubicBezTo>
                      <a:pt x="6323" y="477"/>
                      <a:pt x="6370" y="445"/>
                      <a:pt x="6418" y="419"/>
                    </a:cubicBezTo>
                    <a:cubicBezTo>
                      <a:pt x="6443" y="408"/>
                      <a:pt x="6462" y="391"/>
                      <a:pt x="6487" y="380"/>
                    </a:cubicBezTo>
                    <a:cubicBezTo>
                      <a:pt x="6491" y="376"/>
                      <a:pt x="6505" y="375"/>
                      <a:pt x="6511" y="370"/>
                    </a:cubicBezTo>
                    <a:lnTo>
                      <a:pt x="6511" y="370"/>
                    </a:lnTo>
                    <a:cubicBezTo>
                      <a:pt x="6519" y="367"/>
                      <a:pt x="6529" y="364"/>
                      <a:pt x="6533" y="364"/>
                    </a:cubicBezTo>
                    <a:cubicBezTo>
                      <a:pt x="6577" y="343"/>
                      <a:pt x="6628" y="331"/>
                      <a:pt x="6672" y="327"/>
                    </a:cubicBezTo>
                    <a:cubicBezTo>
                      <a:pt x="6672" y="327"/>
                      <a:pt x="6716" y="320"/>
                      <a:pt x="6693" y="320"/>
                    </a:cubicBezTo>
                    <a:lnTo>
                      <a:pt x="6711" y="320"/>
                    </a:lnTo>
                    <a:cubicBezTo>
                      <a:pt x="6733" y="320"/>
                      <a:pt x="6751" y="318"/>
                      <a:pt x="6771" y="318"/>
                    </a:cubicBezTo>
                    <a:close/>
                    <a:moveTo>
                      <a:pt x="6788" y="0"/>
                    </a:moveTo>
                    <a:cubicBezTo>
                      <a:pt x="6701" y="0"/>
                      <a:pt x="6615" y="10"/>
                      <a:pt x="6531" y="31"/>
                    </a:cubicBezTo>
                    <a:cubicBezTo>
                      <a:pt x="6298" y="96"/>
                      <a:pt x="6086" y="239"/>
                      <a:pt x="5917" y="408"/>
                    </a:cubicBezTo>
                    <a:cubicBezTo>
                      <a:pt x="5605" y="710"/>
                      <a:pt x="5321" y="1033"/>
                      <a:pt x="4998" y="1324"/>
                    </a:cubicBezTo>
                    <a:cubicBezTo>
                      <a:pt x="4675" y="1615"/>
                      <a:pt x="4331" y="1869"/>
                      <a:pt x="3923" y="2051"/>
                    </a:cubicBezTo>
                    <a:cubicBezTo>
                      <a:pt x="3918" y="2051"/>
                      <a:pt x="3908" y="2056"/>
                      <a:pt x="3908" y="2056"/>
                    </a:cubicBezTo>
                    <a:cubicBezTo>
                      <a:pt x="3907" y="2056"/>
                      <a:pt x="3909" y="2055"/>
                      <a:pt x="3916" y="2051"/>
                    </a:cubicBezTo>
                    <a:lnTo>
                      <a:pt x="3916" y="2051"/>
                    </a:lnTo>
                    <a:cubicBezTo>
                      <a:pt x="3897" y="2058"/>
                      <a:pt x="3886" y="2063"/>
                      <a:pt x="3865" y="2072"/>
                    </a:cubicBezTo>
                    <a:cubicBezTo>
                      <a:pt x="3839" y="2084"/>
                      <a:pt x="3812" y="2093"/>
                      <a:pt x="3782" y="2104"/>
                    </a:cubicBezTo>
                    <a:cubicBezTo>
                      <a:pt x="3724" y="2123"/>
                      <a:pt x="3666" y="2141"/>
                      <a:pt x="3604" y="2162"/>
                    </a:cubicBezTo>
                    <a:cubicBezTo>
                      <a:pt x="3546" y="2174"/>
                      <a:pt x="3484" y="2192"/>
                      <a:pt x="3428" y="2199"/>
                    </a:cubicBezTo>
                    <a:cubicBezTo>
                      <a:pt x="3417" y="2199"/>
                      <a:pt x="3408" y="2204"/>
                      <a:pt x="3396" y="2204"/>
                    </a:cubicBezTo>
                    <a:cubicBezTo>
                      <a:pt x="3385" y="2204"/>
                      <a:pt x="3378" y="2204"/>
                      <a:pt x="3364" y="2211"/>
                    </a:cubicBezTo>
                    <a:lnTo>
                      <a:pt x="3359" y="2211"/>
                    </a:lnTo>
                    <a:cubicBezTo>
                      <a:pt x="3334" y="2211"/>
                      <a:pt x="3302" y="2215"/>
                      <a:pt x="3276" y="2215"/>
                    </a:cubicBezTo>
                    <a:cubicBezTo>
                      <a:pt x="3218" y="2219"/>
                      <a:pt x="3155" y="2222"/>
                      <a:pt x="3093" y="2222"/>
                    </a:cubicBezTo>
                    <a:cubicBezTo>
                      <a:pt x="3031" y="2222"/>
                      <a:pt x="2971" y="2219"/>
                      <a:pt x="2921" y="2211"/>
                    </a:cubicBezTo>
                    <a:cubicBezTo>
                      <a:pt x="2815" y="2191"/>
                      <a:pt x="2738" y="2168"/>
                      <a:pt x="2660" y="2119"/>
                    </a:cubicBezTo>
                    <a:lnTo>
                      <a:pt x="2660" y="2119"/>
                    </a:lnTo>
                    <a:cubicBezTo>
                      <a:pt x="2652" y="2106"/>
                      <a:pt x="2642" y="2095"/>
                      <a:pt x="2630" y="2086"/>
                    </a:cubicBezTo>
                    <a:cubicBezTo>
                      <a:pt x="2344" y="1864"/>
                      <a:pt x="2212" y="1534"/>
                      <a:pt x="2046" y="1211"/>
                    </a:cubicBezTo>
                    <a:cubicBezTo>
                      <a:pt x="1963" y="1047"/>
                      <a:pt x="1877" y="883"/>
                      <a:pt x="1750" y="745"/>
                    </a:cubicBezTo>
                    <a:cubicBezTo>
                      <a:pt x="1628" y="611"/>
                      <a:pt x="1485" y="495"/>
                      <a:pt x="1319" y="426"/>
                    </a:cubicBezTo>
                    <a:cubicBezTo>
                      <a:pt x="1192" y="373"/>
                      <a:pt x="1058" y="334"/>
                      <a:pt x="921" y="334"/>
                    </a:cubicBezTo>
                    <a:cubicBezTo>
                      <a:pt x="868" y="334"/>
                      <a:pt x="815" y="339"/>
                      <a:pt x="762" y="352"/>
                    </a:cubicBezTo>
                    <a:cubicBezTo>
                      <a:pt x="566" y="396"/>
                      <a:pt x="407" y="537"/>
                      <a:pt x="307" y="701"/>
                    </a:cubicBezTo>
                    <a:cubicBezTo>
                      <a:pt x="199" y="876"/>
                      <a:pt x="148" y="1089"/>
                      <a:pt x="104" y="1289"/>
                    </a:cubicBezTo>
                    <a:cubicBezTo>
                      <a:pt x="60" y="1506"/>
                      <a:pt x="35" y="1719"/>
                      <a:pt x="21" y="1943"/>
                    </a:cubicBezTo>
                    <a:cubicBezTo>
                      <a:pt x="0" y="2377"/>
                      <a:pt x="53" y="2815"/>
                      <a:pt x="137" y="3240"/>
                    </a:cubicBezTo>
                    <a:cubicBezTo>
                      <a:pt x="210" y="3628"/>
                      <a:pt x="307" y="4014"/>
                      <a:pt x="453" y="4381"/>
                    </a:cubicBezTo>
                    <a:cubicBezTo>
                      <a:pt x="707" y="5048"/>
                      <a:pt x="1106" y="5653"/>
                      <a:pt x="1630" y="6128"/>
                    </a:cubicBezTo>
                    <a:cubicBezTo>
                      <a:pt x="2193" y="6643"/>
                      <a:pt x="2886" y="6982"/>
                      <a:pt x="3613" y="7195"/>
                    </a:cubicBezTo>
                    <a:cubicBezTo>
                      <a:pt x="4214" y="7366"/>
                      <a:pt x="4846" y="7442"/>
                      <a:pt x="5473" y="7442"/>
                    </a:cubicBezTo>
                    <a:cubicBezTo>
                      <a:pt x="5631" y="7442"/>
                      <a:pt x="5788" y="7437"/>
                      <a:pt x="5945" y="7428"/>
                    </a:cubicBezTo>
                    <a:cubicBezTo>
                      <a:pt x="6718" y="7384"/>
                      <a:pt x="7503" y="7236"/>
                      <a:pt x="8219" y="6952"/>
                    </a:cubicBezTo>
                    <a:cubicBezTo>
                      <a:pt x="8955" y="6659"/>
                      <a:pt x="9634" y="6237"/>
                      <a:pt x="10215" y="5706"/>
                    </a:cubicBezTo>
                    <a:cubicBezTo>
                      <a:pt x="10449" y="5496"/>
                      <a:pt x="10673" y="5260"/>
                      <a:pt x="10873" y="5020"/>
                    </a:cubicBezTo>
                    <a:cubicBezTo>
                      <a:pt x="11077" y="4782"/>
                      <a:pt x="11277" y="4508"/>
                      <a:pt x="11349" y="4205"/>
                    </a:cubicBezTo>
                    <a:cubicBezTo>
                      <a:pt x="11381" y="4060"/>
                      <a:pt x="11388" y="3900"/>
                      <a:pt x="11330" y="3760"/>
                    </a:cubicBezTo>
                    <a:cubicBezTo>
                      <a:pt x="11261" y="3596"/>
                      <a:pt x="11139" y="3432"/>
                      <a:pt x="11000" y="3316"/>
                    </a:cubicBezTo>
                    <a:cubicBezTo>
                      <a:pt x="10889" y="3226"/>
                      <a:pt x="10764" y="3163"/>
                      <a:pt x="10632" y="3135"/>
                    </a:cubicBezTo>
                    <a:lnTo>
                      <a:pt x="10632" y="3135"/>
                    </a:lnTo>
                    <a:cubicBezTo>
                      <a:pt x="10635" y="3130"/>
                      <a:pt x="10637" y="3125"/>
                      <a:pt x="10640" y="3120"/>
                    </a:cubicBezTo>
                    <a:cubicBezTo>
                      <a:pt x="10779" y="2885"/>
                      <a:pt x="10830" y="2594"/>
                      <a:pt x="10742" y="2335"/>
                    </a:cubicBezTo>
                    <a:cubicBezTo>
                      <a:pt x="10633" y="2031"/>
                      <a:pt x="10391" y="1740"/>
                      <a:pt x="10068" y="1661"/>
                    </a:cubicBezTo>
                    <a:cubicBezTo>
                      <a:pt x="10000" y="1645"/>
                      <a:pt x="9932" y="1638"/>
                      <a:pt x="9865" y="1638"/>
                    </a:cubicBezTo>
                    <a:cubicBezTo>
                      <a:pt x="9682" y="1638"/>
                      <a:pt x="9502" y="1691"/>
                      <a:pt x="9336" y="1765"/>
                    </a:cubicBezTo>
                    <a:lnTo>
                      <a:pt x="9336" y="1765"/>
                    </a:lnTo>
                    <a:cubicBezTo>
                      <a:pt x="9365" y="1622"/>
                      <a:pt x="9368" y="1475"/>
                      <a:pt x="9338" y="1336"/>
                    </a:cubicBezTo>
                    <a:cubicBezTo>
                      <a:pt x="9281" y="1070"/>
                      <a:pt x="9073" y="881"/>
                      <a:pt x="8830" y="772"/>
                    </a:cubicBezTo>
                    <a:cubicBezTo>
                      <a:pt x="8676" y="706"/>
                      <a:pt x="8513" y="674"/>
                      <a:pt x="8348" y="674"/>
                    </a:cubicBezTo>
                    <a:cubicBezTo>
                      <a:pt x="8215" y="674"/>
                      <a:pt x="8081" y="695"/>
                      <a:pt x="7951" y="735"/>
                    </a:cubicBezTo>
                    <a:cubicBezTo>
                      <a:pt x="7908" y="750"/>
                      <a:pt x="7865" y="766"/>
                      <a:pt x="7824" y="783"/>
                    </a:cubicBezTo>
                    <a:lnTo>
                      <a:pt x="7824" y="783"/>
                    </a:lnTo>
                    <a:cubicBezTo>
                      <a:pt x="7817" y="699"/>
                      <a:pt x="7796" y="616"/>
                      <a:pt x="7759" y="535"/>
                    </a:cubicBezTo>
                    <a:cubicBezTo>
                      <a:pt x="7660" y="299"/>
                      <a:pt x="7436" y="179"/>
                      <a:pt x="7210" y="84"/>
                    </a:cubicBezTo>
                    <a:cubicBezTo>
                      <a:pt x="7075" y="28"/>
                      <a:pt x="6931" y="0"/>
                      <a:pt x="6788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" name="Google Shape;401;p27"/>
              <p:cNvSpPr/>
              <p:nvPr/>
            </p:nvSpPr>
            <p:spPr>
              <a:xfrm>
                <a:off x="5228450" y="2069550"/>
                <a:ext cx="79375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3175" h="1981" fill="none" extrusionOk="0">
                    <a:moveTo>
                      <a:pt x="2920" y="42"/>
                    </a:moveTo>
                    <a:cubicBezTo>
                      <a:pt x="3174" y="0"/>
                      <a:pt x="2602" y="12"/>
                      <a:pt x="1298" y="1171"/>
                    </a:cubicBezTo>
                    <a:cubicBezTo>
                      <a:pt x="633" y="1759"/>
                      <a:pt x="0" y="1981"/>
                      <a:pt x="0" y="1981"/>
                    </a:cubicBez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" name="Google Shape;402;p27"/>
              <p:cNvSpPr/>
              <p:nvPr/>
            </p:nvSpPr>
            <p:spPr>
              <a:xfrm>
                <a:off x="5207500" y="2041025"/>
                <a:ext cx="62450" cy="48800"/>
              </a:xfrm>
              <a:custGeom>
                <a:avLst/>
                <a:gdLst/>
                <a:ahLst/>
                <a:cxnLst/>
                <a:rect l="l" t="t" r="r" b="b"/>
                <a:pathLst>
                  <a:path w="2498" h="1952" fill="none" extrusionOk="0">
                    <a:moveTo>
                      <a:pt x="2498" y="1"/>
                    </a:moveTo>
                    <a:cubicBezTo>
                      <a:pt x="2498" y="1"/>
                      <a:pt x="2212" y="132"/>
                      <a:pt x="1374" y="970"/>
                    </a:cubicBezTo>
                    <a:cubicBezTo>
                      <a:pt x="940" y="1407"/>
                      <a:pt x="0" y="1951"/>
                      <a:pt x="0" y="1951"/>
                    </a:cubicBez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" name="Google Shape;403;p27"/>
              <p:cNvSpPr/>
              <p:nvPr/>
            </p:nvSpPr>
            <p:spPr>
              <a:xfrm>
                <a:off x="5181400" y="2014725"/>
                <a:ext cx="52900" cy="45900"/>
              </a:xfrm>
              <a:custGeom>
                <a:avLst/>
                <a:gdLst/>
                <a:ahLst/>
                <a:cxnLst/>
                <a:rect l="l" t="t" r="r" b="b"/>
                <a:pathLst>
                  <a:path w="2116" h="1836" fill="none" extrusionOk="0">
                    <a:moveTo>
                      <a:pt x="2115" y="0"/>
                    </a:moveTo>
                    <a:cubicBezTo>
                      <a:pt x="2115" y="0"/>
                      <a:pt x="1480" y="492"/>
                      <a:pt x="1033" y="1011"/>
                    </a:cubicBezTo>
                    <a:cubicBezTo>
                      <a:pt x="582" y="1538"/>
                      <a:pt x="1" y="1835"/>
                      <a:pt x="1" y="1835"/>
                    </a:cubicBez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" name="Google Shape;404;p27"/>
              <p:cNvSpPr/>
              <p:nvPr/>
            </p:nvSpPr>
            <p:spPr>
              <a:xfrm>
                <a:off x="5096400" y="2074475"/>
                <a:ext cx="91375" cy="36875"/>
              </a:xfrm>
              <a:custGeom>
                <a:avLst/>
                <a:gdLst/>
                <a:ahLst/>
                <a:cxnLst/>
                <a:rect l="l" t="t" r="r" b="b"/>
                <a:pathLst>
                  <a:path w="3655" h="1475" extrusionOk="0">
                    <a:moveTo>
                      <a:pt x="1167" y="1"/>
                    </a:moveTo>
                    <a:cubicBezTo>
                      <a:pt x="1120" y="1"/>
                      <a:pt x="1072" y="2"/>
                      <a:pt x="1025" y="4"/>
                    </a:cubicBezTo>
                    <a:cubicBezTo>
                      <a:pt x="723" y="16"/>
                      <a:pt x="423" y="80"/>
                      <a:pt x="139" y="179"/>
                    </a:cubicBezTo>
                    <a:cubicBezTo>
                      <a:pt x="65" y="212"/>
                      <a:pt x="0" y="288"/>
                      <a:pt x="33" y="376"/>
                    </a:cubicBezTo>
                    <a:cubicBezTo>
                      <a:pt x="54" y="438"/>
                      <a:pt x="118" y="492"/>
                      <a:pt x="186" y="492"/>
                    </a:cubicBezTo>
                    <a:cubicBezTo>
                      <a:pt x="200" y="492"/>
                      <a:pt x="215" y="489"/>
                      <a:pt x="229" y="484"/>
                    </a:cubicBezTo>
                    <a:cubicBezTo>
                      <a:pt x="351" y="440"/>
                      <a:pt x="469" y="399"/>
                      <a:pt x="589" y="376"/>
                    </a:cubicBezTo>
                    <a:cubicBezTo>
                      <a:pt x="654" y="364"/>
                      <a:pt x="716" y="350"/>
                      <a:pt x="781" y="339"/>
                    </a:cubicBezTo>
                    <a:cubicBezTo>
                      <a:pt x="792" y="339"/>
                      <a:pt x="806" y="334"/>
                      <a:pt x="824" y="334"/>
                    </a:cubicBezTo>
                    <a:cubicBezTo>
                      <a:pt x="815" y="336"/>
                      <a:pt x="813" y="336"/>
                      <a:pt x="814" y="336"/>
                    </a:cubicBezTo>
                    <a:cubicBezTo>
                      <a:pt x="815" y="336"/>
                      <a:pt x="831" y="334"/>
                      <a:pt x="836" y="334"/>
                    </a:cubicBezTo>
                    <a:cubicBezTo>
                      <a:pt x="866" y="327"/>
                      <a:pt x="898" y="327"/>
                      <a:pt x="935" y="323"/>
                    </a:cubicBezTo>
                    <a:cubicBezTo>
                      <a:pt x="1013" y="316"/>
                      <a:pt x="1091" y="313"/>
                      <a:pt x="1168" y="313"/>
                    </a:cubicBezTo>
                    <a:cubicBezTo>
                      <a:pt x="1216" y="313"/>
                      <a:pt x="1264" y="314"/>
                      <a:pt x="1312" y="316"/>
                    </a:cubicBezTo>
                    <a:cubicBezTo>
                      <a:pt x="1374" y="316"/>
                      <a:pt x="1439" y="323"/>
                      <a:pt x="1501" y="327"/>
                    </a:cubicBezTo>
                    <a:cubicBezTo>
                      <a:pt x="1512" y="327"/>
                      <a:pt x="1529" y="334"/>
                      <a:pt x="1545" y="334"/>
                    </a:cubicBezTo>
                    <a:cubicBezTo>
                      <a:pt x="1536" y="332"/>
                      <a:pt x="1534" y="331"/>
                      <a:pt x="1535" y="331"/>
                    </a:cubicBezTo>
                    <a:lnTo>
                      <a:pt x="1535" y="331"/>
                    </a:lnTo>
                    <a:cubicBezTo>
                      <a:pt x="1538" y="331"/>
                      <a:pt x="1553" y="334"/>
                      <a:pt x="1556" y="334"/>
                    </a:cubicBezTo>
                    <a:cubicBezTo>
                      <a:pt x="1589" y="339"/>
                      <a:pt x="1621" y="346"/>
                      <a:pt x="1651" y="353"/>
                    </a:cubicBezTo>
                    <a:cubicBezTo>
                      <a:pt x="1773" y="380"/>
                      <a:pt x="1891" y="406"/>
                      <a:pt x="2006" y="443"/>
                    </a:cubicBezTo>
                    <a:cubicBezTo>
                      <a:pt x="2060" y="463"/>
                      <a:pt x="2113" y="480"/>
                      <a:pt x="2166" y="500"/>
                    </a:cubicBezTo>
                    <a:cubicBezTo>
                      <a:pt x="2177" y="507"/>
                      <a:pt x="2191" y="507"/>
                      <a:pt x="2203" y="512"/>
                    </a:cubicBezTo>
                    <a:cubicBezTo>
                      <a:pt x="2212" y="515"/>
                      <a:pt x="2214" y="516"/>
                      <a:pt x="2213" y="516"/>
                    </a:cubicBezTo>
                    <a:cubicBezTo>
                      <a:pt x="2212" y="516"/>
                      <a:pt x="2204" y="514"/>
                      <a:pt x="2202" y="514"/>
                    </a:cubicBezTo>
                    <a:cubicBezTo>
                      <a:pt x="2200" y="514"/>
                      <a:pt x="2201" y="515"/>
                      <a:pt x="2210" y="519"/>
                    </a:cubicBezTo>
                    <a:cubicBezTo>
                      <a:pt x="2235" y="530"/>
                      <a:pt x="2260" y="544"/>
                      <a:pt x="2293" y="556"/>
                    </a:cubicBezTo>
                    <a:cubicBezTo>
                      <a:pt x="2394" y="600"/>
                      <a:pt x="2489" y="657"/>
                      <a:pt x="2584" y="715"/>
                    </a:cubicBezTo>
                    <a:cubicBezTo>
                      <a:pt x="2637" y="745"/>
                      <a:pt x="2678" y="777"/>
                      <a:pt x="2722" y="810"/>
                    </a:cubicBezTo>
                    <a:cubicBezTo>
                      <a:pt x="2743" y="821"/>
                      <a:pt x="2759" y="842"/>
                      <a:pt x="2787" y="854"/>
                    </a:cubicBezTo>
                    <a:cubicBezTo>
                      <a:pt x="2791" y="858"/>
                      <a:pt x="2798" y="865"/>
                      <a:pt x="2805" y="865"/>
                    </a:cubicBezTo>
                    <a:cubicBezTo>
                      <a:pt x="2805" y="865"/>
                      <a:pt x="2814" y="869"/>
                      <a:pt x="2816" y="869"/>
                    </a:cubicBezTo>
                    <a:cubicBezTo>
                      <a:pt x="2817" y="869"/>
                      <a:pt x="2817" y="868"/>
                      <a:pt x="2812" y="865"/>
                    </a:cubicBezTo>
                    <a:cubicBezTo>
                      <a:pt x="2807" y="861"/>
                      <a:pt x="2806" y="860"/>
                      <a:pt x="2806" y="860"/>
                    </a:cubicBezTo>
                    <a:lnTo>
                      <a:pt x="2806" y="860"/>
                    </a:lnTo>
                    <a:cubicBezTo>
                      <a:pt x="2806" y="860"/>
                      <a:pt x="2814" y="865"/>
                      <a:pt x="2817" y="865"/>
                    </a:cubicBezTo>
                    <a:cubicBezTo>
                      <a:pt x="2824" y="870"/>
                      <a:pt x="2828" y="874"/>
                      <a:pt x="2837" y="874"/>
                    </a:cubicBezTo>
                    <a:cubicBezTo>
                      <a:pt x="2932" y="951"/>
                      <a:pt x="3029" y="1041"/>
                      <a:pt x="3117" y="1128"/>
                    </a:cubicBezTo>
                    <a:cubicBezTo>
                      <a:pt x="3161" y="1172"/>
                      <a:pt x="3202" y="1218"/>
                      <a:pt x="3239" y="1262"/>
                    </a:cubicBezTo>
                    <a:cubicBezTo>
                      <a:pt x="3258" y="1285"/>
                      <a:pt x="3272" y="1307"/>
                      <a:pt x="3290" y="1328"/>
                    </a:cubicBezTo>
                    <a:lnTo>
                      <a:pt x="3290" y="1328"/>
                    </a:lnTo>
                    <a:cubicBezTo>
                      <a:pt x="3289" y="1327"/>
                      <a:pt x="3289" y="1327"/>
                      <a:pt x="3289" y="1327"/>
                    </a:cubicBezTo>
                    <a:lnTo>
                      <a:pt x="3289" y="1327"/>
                    </a:lnTo>
                    <a:cubicBezTo>
                      <a:pt x="3288" y="1327"/>
                      <a:pt x="3303" y="1350"/>
                      <a:pt x="3308" y="1357"/>
                    </a:cubicBezTo>
                    <a:cubicBezTo>
                      <a:pt x="3320" y="1368"/>
                      <a:pt x="3327" y="1384"/>
                      <a:pt x="3341" y="1394"/>
                    </a:cubicBezTo>
                    <a:cubicBezTo>
                      <a:pt x="3376" y="1441"/>
                      <a:pt x="3428" y="1475"/>
                      <a:pt x="3481" y="1475"/>
                    </a:cubicBezTo>
                    <a:cubicBezTo>
                      <a:pt x="3506" y="1475"/>
                      <a:pt x="3531" y="1467"/>
                      <a:pt x="3555" y="1451"/>
                    </a:cubicBezTo>
                    <a:cubicBezTo>
                      <a:pt x="3613" y="1435"/>
                      <a:pt x="3655" y="1334"/>
                      <a:pt x="3602" y="1260"/>
                    </a:cubicBezTo>
                    <a:cubicBezTo>
                      <a:pt x="3322" y="867"/>
                      <a:pt x="2951" y="544"/>
                      <a:pt x="2526" y="327"/>
                    </a:cubicBezTo>
                    <a:cubicBezTo>
                      <a:pt x="2106" y="115"/>
                      <a:pt x="1639" y="1"/>
                      <a:pt x="1167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5" name="Google Shape;405;p27"/>
              <p:cNvSpPr/>
              <p:nvPr/>
            </p:nvSpPr>
            <p:spPr>
              <a:xfrm>
                <a:off x="4377350" y="2369350"/>
                <a:ext cx="170275" cy="490475"/>
              </a:xfrm>
              <a:custGeom>
                <a:avLst/>
                <a:gdLst/>
                <a:ahLst/>
                <a:cxnLst/>
                <a:rect l="l" t="t" r="r" b="b"/>
                <a:pathLst>
                  <a:path w="6811" h="19619" extrusionOk="0">
                    <a:moveTo>
                      <a:pt x="1" y="1"/>
                    </a:moveTo>
                    <a:lnTo>
                      <a:pt x="1" y="19618"/>
                    </a:lnTo>
                    <a:lnTo>
                      <a:pt x="6811" y="19618"/>
                    </a:lnTo>
                    <a:lnTo>
                      <a:pt x="6811" y="1"/>
                    </a:lnTo>
                    <a:close/>
                  </a:path>
                </a:pathLst>
              </a:custGeom>
              <a:solidFill>
                <a:srgbClr val="FFFFFF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6" name="Google Shape;406;p27"/>
              <p:cNvSpPr/>
              <p:nvPr/>
            </p:nvSpPr>
            <p:spPr>
              <a:xfrm>
                <a:off x="4246175" y="2659775"/>
                <a:ext cx="311675" cy="243850"/>
              </a:xfrm>
              <a:custGeom>
                <a:avLst/>
                <a:gdLst/>
                <a:ahLst/>
                <a:cxnLst/>
                <a:rect l="l" t="t" r="r" b="b"/>
                <a:pathLst>
                  <a:path w="12467" h="9754" extrusionOk="0">
                    <a:moveTo>
                      <a:pt x="5239" y="0"/>
                    </a:moveTo>
                    <a:cubicBezTo>
                      <a:pt x="5239" y="0"/>
                      <a:pt x="5492" y="2895"/>
                      <a:pt x="2932" y="3680"/>
                    </a:cubicBezTo>
                    <a:cubicBezTo>
                      <a:pt x="1171" y="4225"/>
                      <a:pt x="1" y="4915"/>
                      <a:pt x="1" y="7029"/>
                    </a:cubicBezTo>
                    <a:cubicBezTo>
                      <a:pt x="1" y="8645"/>
                      <a:pt x="564" y="9753"/>
                      <a:pt x="2307" y="9753"/>
                    </a:cubicBezTo>
                    <a:lnTo>
                      <a:pt x="10860" y="9753"/>
                    </a:lnTo>
                    <a:cubicBezTo>
                      <a:pt x="10860" y="9753"/>
                      <a:pt x="12466" y="9753"/>
                      <a:pt x="12360" y="7480"/>
                    </a:cubicBezTo>
                    <a:cubicBezTo>
                      <a:pt x="12088" y="1900"/>
                      <a:pt x="12088" y="764"/>
                      <a:pt x="12088" y="764"/>
                    </a:cubicBezTo>
                    <a:cubicBezTo>
                      <a:pt x="12088" y="764"/>
                      <a:pt x="11399" y="947"/>
                      <a:pt x="9974" y="947"/>
                    </a:cubicBezTo>
                    <a:cubicBezTo>
                      <a:pt x="9618" y="947"/>
                      <a:pt x="9215" y="936"/>
                      <a:pt x="8766" y="907"/>
                    </a:cubicBezTo>
                    <a:cubicBezTo>
                      <a:pt x="6942" y="785"/>
                      <a:pt x="5239" y="0"/>
                      <a:pt x="5239" y="0"/>
                    </a:cubicBezTo>
                    <a:close/>
                  </a:path>
                </a:pathLst>
              </a:custGeom>
              <a:solidFill>
                <a:srgbClr val="FF5767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7" name="Google Shape;407;p27"/>
              <p:cNvSpPr/>
              <p:nvPr/>
            </p:nvSpPr>
            <p:spPr>
              <a:xfrm>
                <a:off x="4242550" y="2805200"/>
                <a:ext cx="315000" cy="42050"/>
              </a:xfrm>
              <a:custGeom>
                <a:avLst/>
                <a:gdLst/>
                <a:ahLst/>
                <a:cxnLst/>
                <a:rect l="l" t="t" r="r" b="b"/>
                <a:pathLst>
                  <a:path w="12600" h="1682" extrusionOk="0">
                    <a:moveTo>
                      <a:pt x="12434" y="1"/>
                    </a:moveTo>
                    <a:cubicBezTo>
                      <a:pt x="12346" y="1"/>
                      <a:pt x="12281" y="70"/>
                      <a:pt x="12277" y="160"/>
                    </a:cubicBezTo>
                    <a:cubicBezTo>
                      <a:pt x="12277" y="181"/>
                      <a:pt x="12277" y="204"/>
                      <a:pt x="12270" y="222"/>
                    </a:cubicBezTo>
                    <a:cubicBezTo>
                      <a:pt x="12270" y="228"/>
                      <a:pt x="12266" y="265"/>
                      <a:pt x="12265" y="265"/>
                    </a:cubicBezTo>
                    <a:cubicBezTo>
                      <a:pt x="12265" y="265"/>
                      <a:pt x="12265" y="264"/>
                      <a:pt x="12265" y="261"/>
                    </a:cubicBezTo>
                    <a:lnTo>
                      <a:pt x="12265" y="273"/>
                    </a:lnTo>
                    <a:cubicBezTo>
                      <a:pt x="12265" y="284"/>
                      <a:pt x="12258" y="291"/>
                      <a:pt x="12258" y="303"/>
                    </a:cubicBezTo>
                    <a:cubicBezTo>
                      <a:pt x="12254" y="324"/>
                      <a:pt x="12254" y="342"/>
                      <a:pt x="12247" y="361"/>
                    </a:cubicBezTo>
                    <a:cubicBezTo>
                      <a:pt x="12242" y="393"/>
                      <a:pt x="12228" y="430"/>
                      <a:pt x="12217" y="462"/>
                    </a:cubicBezTo>
                    <a:cubicBezTo>
                      <a:pt x="12210" y="474"/>
                      <a:pt x="12205" y="495"/>
                      <a:pt x="12196" y="506"/>
                    </a:cubicBezTo>
                    <a:cubicBezTo>
                      <a:pt x="12199" y="497"/>
                      <a:pt x="12200" y="494"/>
                      <a:pt x="12200" y="494"/>
                    </a:cubicBezTo>
                    <a:lnTo>
                      <a:pt x="12200" y="494"/>
                    </a:lnTo>
                    <a:cubicBezTo>
                      <a:pt x="12199" y="494"/>
                      <a:pt x="12188" y="528"/>
                      <a:pt x="12184" y="531"/>
                    </a:cubicBezTo>
                    <a:cubicBezTo>
                      <a:pt x="12152" y="596"/>
                      <a:pt x="12120" y="647"/>
                      <a:pt x="12083" y="702"/>
                    </a:cubicBezTo>
                    <a:cubicBezTo>
                      <a:pt x="12078" y="707"/>
                      <a:pt x="12078" y="714"/>
                      <a:pt x="12071" y="723"/>
                    </a:cubicBezTo>
                    <a:cubicBezTo>
                      <a:pt x="12076" y="717"/>
                      <a:pt x="12079" y="713"/>
                      <a:pt x="12081" y="710"/>
                    </a:cubicBezTo>
                    <a:lnTo>
                      <a:pt x="12081" y="710"/>
                    </a:lnTo>
                    <a:cubicBezTo>
                      <a:pt x="12080" y="712"/>
                      <a:pt x="12078" y="715"/>
                      <a:pt x="12078" y="716"/>
                    </a:cubicBezTo>
                    <a:cubicBezTo>
                      <a:pt x="12067" y="728"/>
                      <a:pt x="12057" y="742"/>
                      <a:pt x="12046" y="753"/>
                    </a:cubicBezTo>
                    <a:cubicBezTo>
                      <a:pt x="12020" y="781"/>
                      <a:pt x="12002" y="806"/>
                      <a:pt x="11977" y="829"/>
                    </a:cubicBezTo>
                    <a:cubicBezTo>
                      <a:pt x="11951" y="855"/>
                      <a:pt x="11924" y="873"/>
                      <a:pt x="11907" y="892"/>
                    </a:cubicBezTo>
                    <a:cubicBezTo>
                      <a:pt x="11896" y="903"/>
                      <a:pt x="11882" y="912"/>
                      <a:pt x="11870" y="924"/>
                    </a:cubicBezTo>
                    <a:cubicBezTo>
                      <a:pt x="11878" y="918"/>
                      <a:pt x="11881" y="915"/>
                      <a:pt x="11881" y="915"/>
                    </a:cubicBezTo>
                    <a:lnTo>
                      <a:pt x="11881" y="915"/>
                    </a:lnTo>
                    <a:cubicBezTo>
                      <a:pt x="11881" y="915"/>
                      <a:pt x="11855" y="938"/>
                      <a:pt x="11843" y="945"/>
                    </a:cubicBezTo>
                    <a:cubicBezTo>
                      <a:pt x="11792" y="982"/>
                      <a:pt x="11737" y="1014"/>
                      <a:pt x="11679" y="1046"/>
                    </a:cubicBezTo>
                    <a:cubicBezTo>
                      <a:pt x="11621" y="1076"/>
                      <a:pt x="11563" y="1109"/>
                      <a:pt x="11503" y="1134"/>
                    </a:cubicBezTo>
                    <a:cubicBezTo>
                      <a:pt x="11498" y="1134"/>
                      <a:pt x="11466" y="1148"/>
                      <a:pt x="11470" y="1148"/>
                    </a:cubicBezTo>
                    <a:cubicBezTo>
                      <a:pt x="11470" y="1148"/>
                      <a:pt x="11473" y="1147"/>
                      <a:pt x="11478" y="1146"/>
                    </a:cubicBezTo>
                    <a:cubicBezTo>
                      <a:pt x="11480" y="1145"/>
                      <a:pt x="11482" y="1145"/>
                      <a:pt x="11482" y="1145"/>
                    </a:cubicBezTo>
                    <a:lnTo>
                      <a:pt x="11482" y="1145"/>
                    </a:lnTo>
                    <a:cubicBezTo>
                      <a:pt x="11486" y="1145"/>
                      <a:pt x="11450" y="1157"/>
                      <a:pt x="11446" y="1157"/>
                    </a:cubicBezTo>
                    <a:cubicBezTo>
                      <a:pt x="11413" y="1169"/>
                      <a:pt x="11388" y="1185"/>
                      <a:pt x="11356" y="1189"/>
                    </a:cubicBezTo>
                    <a:cubicBezTo>
                      <a:pt x="11166" y="1259"/>
                      <a:pt x="10970" y="1305"/>
                      <a:pt x="10767" y="1335"/>
                    </a:cubicBezTo>
                    <a:cubicBezTo>
                      <a:pt x="10762" y="1335"/>
                      <a:pt x="10755" y="1335"/>
                      <a:pt x="10742" y="1339"/>
                    </a:cubicBezTo>
                    <a:cubicBezTo>
                      <a:pt x="10734" y="1341"/>
                      <a:pt x="10732" y="1342"/>
                      <a:pt x="10734" y="1342"/>
                    </a:cubicBezTo>
                    <a:cubicBezTo>
                      <a:pt x="10735" y="1342"/>
                      <a:pt x="10738" y="1341"/>
                      <a:pt x="10742" y="1341"/>
                    </a:cubicBezTo>
                    <a:lnTo>
                      <a:pt x="10742" y="1341"/>
                    </a:lnTo>
                    <a:cubicBezTo>
                      <a:pt x="10733" y="1343"/>
                      <a:pt x="10722" y="1346"/>
                      <a:pt x="10709" y="1346"/>
                    </a:cubicBezTo>
                    <a:cubicBezTo>
                      <a:pt x="10693" y="1346"/>
                      <a:pt x="10672" y="1351"/>
                      <a:pt x="10658" y="1351"/>
                    </a:cubicBezTo>
                    <a:lnTo>
                      <a:pt x="8830" y="1351"/>
                    </a:lnTo>
                    <a:cubicBezTo>
                      <a:pt x="8311" y="1351"/>
                      <a:pt x="7791" y="1351"/>
                      <a:pt x="7272" y="1346"/>
                    </a:cubicBezTo>
                    <a:cubicBezTo>
                      <a:pt x="6690" y="1346"/>
                      <a:pt x="6113" y="1339"/>
                      <a:pt x="5529" y="1339"/>
                    </a:cubicBezTo>
                    <a:cubicBezTo>
                      <a:pt x="4959" y="1335"/>
                      <a:pt x="4391" y="1335"/>
                      <a:pt x="3818" y="1328"/>
                    </a:cubicBezTo>
                    <a:cubicBezTo>
                      <a:pt x="3324" y="1323"/>
                      <a:pt x="2833" y="1316"/>
                      <a:pt x="2343" y="1307"/>
                    </a:cubicBezTo>
                    <a:cubicBezTo>
                      <a:pt x="1995" y="1303"/>
                      <a:pt x="1648" y="1296"/>
                      <a:pt x="1300" y="1282"/>
                    </a:cubicBezTo>
                    <a:cubicBezTo>
                      <a:pt x="1198" y="1277"/>
                      <a:pt x="1104" y="1277"/>
                      <a:pt x="1002" y="1270"/>
                    </a:cubicBezTo>
                    <a:cubicBezTo>
                      <a:pt x="991" y="1270"/>
                      <a:pt x="970" y="1270"/>
                      <a:pt x="958" y="1266"/>
                    </a:cubicBezTo>
                    <a:lnTo>
                      <a:pt x="944" y="1266"/>
                    </a:lnTo>
                    <a:cubicBezTo>
                      <a:pt x="850" y="1238"/>
                      <a:pt x="780" y="1208"/>
                      <a:pt x="697" y="1157"/>
                    </a:cubicBezTo>
                    <a:cubicBezTo>
                      <a:pt x="527" y="1058"/>
                      <a:pt x="393" y="931"/>
                      <a:pt x="310" y="746"/>
                    </a:cubicBezTo>
                    <a:cubicBezTo>
                      <a:pt x="288" y="695"/>
                      <a:pt x="231" y="669"/>
                      <a:pt x="174" y="669"/>
                    </a:cubicBezTo>
                    <a:cubicBezTo>
                      <a:pt x="145" y="669"/>
                      <a:pt x="117" y="675"/>
                      <a:pt x="93" y="688"/>
                    </a:cubicBezTo>
                    <a:cubicBezTo>
                      <a:pt x="9" y="751"/>
                      <a:pt x="0" y="845"/>
                      <a:pt x="32" y="922"/>
                    </a:cubicBezTo>
                    <a:cubicBezTo>
                      <a:pt x="127" y="1129"/>
                      <a:pt x="293" y="1296"/>
                      <a:pt x="483" y="1420"/>
                    </a:cubicBezTo>
                    <a:cubicBezTo>
                      <a:pt x="598" y="1494"/>
                      <a:pt x="737" y="1559"/>
                      <a:pt x="870" y="1591"/>
                    </a:cubicBezTo>
                    <a:cubicBezTo>
                      <a:pt x="944" y="1612"/>
                      <a:pt x="1027" y="1612"/>
                      <a:pt x="1108" y="1612"/>
                    </a:cubicBezTo>
                    <a:cubicBezTo>
                      <a:pt x="1406" y="1630"/>
                      <a:pt x="1704" y="1630"/>
                      <a:pt x="2009" y="1637"/>
                    </a:cubicBezTo>
                    <a:cubicBezTo>
                      <a:pt x="2477" y="1642"/>
                      <a:pt x="2948" y="1649"/>
                      <a:pt x="3414" y="1658"/>
                    </a:cubicBezTo>
                    <a:cubicBezTo>
                      <a:pt x="3978" y="1663"/>
                      <a:pt x="4543" y="1670"/>
                      <a:pt x="5107" y="1670"/>
                    </a:cubicBezTo>
                    <a:cubicBezTo>
                      <a:pt x="5695" y="1674"/>
                      <a:pt x="6291" y="1674"/>
                      <a:pt x="6879" y="1674"/>
                    </a:cubicBezTo>
                    <a:cubicBezTo>
                      <a:pt x="7427" y="1674"/>
                      <a:pt x="7976" y="1681"/>
                      <a:pt x="8523" y="1681"/>
                    </a:cubicBezTo>
                    <a:lnTo>
                      <a:pt x="10562" y="1681"/>
                    </a:lnTo>
                    <a:cubicBezTo>
                      <a:pt x="10769" y="1681"/>
                      <a:pt x="10986" y="1642"/>
                      <a:pt x="11189" y="1584"/>
                    </a:cubicBezTo>
                    <a:cubicBezTo>
                      <a:pt x="11713" y="1453"/>
                      <a:pt x="12265" y="1173"/>
                      <a:pt x="12487" y="647"/>
                    </a:cubicBezTo>
                    <a:cubicBezTo>
                      <a:pt x="12549" y="495"/>
                      <a:pt x="12588" y="331"/>
                      <a:pt x="12593" y="160"/>
                    </a:cubicBezTo>
                    <a:cubicBezTo>
                      <a:pt x="12600" y="70"/>
                      <a:pt x="12519" y="1"/>
                      <a:pt x="12434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8" name="Google Shape;408;p27"/>
              <p:cNvSpPr/>
              <p:nvPr/>
            </p:nvSpPr>
            <p:spPr>
              <a:xfrm>
                <a:off x="4321500" y="2745450"/>
                <a:ext cx="64950" cy="54425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177" extrusionOk="0">
                    <a:moveTo>
                      <a:pt x="173" y="1"/>
                    </a:moveTo>
                    <a:cubicBezTo>
                      <a:pt x="103" y="1"/>
                      <a:pt x="38" y="48"/>
                      <a:pt x="23" y="114"/>
                    </a:cubicBezTo>
                    <a:cubicBezTo>
                      <a:pt x="0" y="195"/>
                      <a:pt x="44" y="278"/>
                      <a:pt x="127" y="304"/>
                    </a:cubicBezTo>
                    <a:cubicBezTo>
                      <a:pt x="217" y="331"/>
                      <a:pt x="303" y="361"/>
                      <a:pt x="393" y="394"/>
                    </a:cubicBezTo>
                    <a:cubicBezTo>
                      <a:pt x="393" y="394"/>
                      <a:pt x="393" y="394"/>
                      <a:pt x="393" y="394"/>
                    </a:cubicBezTo>
                    <a:lnTo>
                      <a:pt x="393" y="394"/>
                    </a:lnTo>
                    <a:cubicBezTo>
                      <a:pt x="396" y="394"/>
                      <a:pt x="406" y="399"/>
                      <a:pt x="405" y="399"/>
                    </a:cubicBezTo>
                    <a:cubicBezTo>
                      <a:pt x="404" y="399"/>
                      <a:pt x="401" y="398"/>
                      <a:pt x="393" y="394"/>
                    </a:cubicBezTo>
                    <a:lnTo>
                      <a:pt x="393" y="394"/>
                    </a:lnTo>
                    <a:cubicBezTo>
                      <a:pt x="404" y="401"/>
                      <a:pt x="418" y="405"/>
                      <a:pt x="430" y="414"/>
                    </a:cubicBezTo>
                    <a:cubicBezTo>
                      <a:pt x="450" y="419"/>
                      <a:pt x="467" y="435"/>
                      <a:pt x="487" y="440"/>
                    </a:cubicBezTo>
                    <a:cubicBezTo>
                      <a:pt x="531" y="461"/>
                      <a:pt x="570" y="477"/>
                      <a:pt x="614" y="504"/>
                    </a:cubicBezTo>
                    <a:cubicBezTo>
                      <a:pt x="774" y="592"/>
                      <a:pt x="933" y="694"/>
                      <a:pt x="1076" y="800"/>
                    </a:cubicBezTo>
                    <a:cubicBezTo>
                      <a:pt x="1068" y="794"/>
                      <a:pt x="1065" y="792"/>
                      <a:pt x="1065" y="792"/>
                    </a:cubicBezTo>
                    <a:lnTo>
                      <a:pt x="1065" y="792"/>
                    </a:lnTo>
                    <a:cubicBezTo>
                      <a:pt x="1064" y="792"/>
                      <a:pt x="1077" y="802"/>
                      <a:pt x="1081" y="807"/>
                    </a:cubicBezTo>
                    <a:cubicBezTo>
                      <a:pt x="1087" y="812"/>
                      <a:pt x="1101" y="818"/>
                      <a:pt x="1108" y="828"/>
                    </a:cubicBezTo>
                    <a:cubicBezTo>
                      <a:pt x="1127" y="839"/>
                      <a:pt x="1138" y="853"/>
                      <a:pt x="1159" y="869"/>
                    </a:cubicBezTo>
                    <a:cubicBezTo>
                      <a:pt x="1196" y="902"/>
                      <a:pt x="1228" y="934"/>
                      <a:pt x="1265" y="959"/>
                    </a:cubicBezTo>
                    <a:cubicBezTo>
                      <a:pt x="1341" y="1024"/>
                      <a:pt x="1411" y="1093"/>
                      <a:pt x="1482" y="1162"/>
                    </a:cubicBezTo>
                    <a:cubicBezTo>
                      <a:pt x="1621" y="1301"/>
                      <a:pt x="1762" y="1453"/>
                      <a:pt x="1886" y="1606"/>
                    </a:cubicBezTo>
                    <a:cubicBezTo>
                      <a:pt x="2032" y="1776"/>
                      <a:pt x="2172" y="1954"/>
                      <a:pt x="2311" y="2132"/>
                    </a:cubicBezTo>
                    <a:cubicBezTo>
                      <a:pt x="2336" y="2163"/>
                      <a:pt x="2377" y="2177"/>
                      <a:pt x="2419" y="2177"/>
                    </a:cubicBezTo>
                    <a:cubicBezTo>
                      <a:pt x="2463" y="2177"/>
                      <a:pt x="2507" y="2161"/>
                      <a:pt x="2533" y="2132"/>
                    </a:cubicBezTo>
                    <a:cubicBezTo>
                      <a:pt x="2597" y="2063"/>
                      <a:pt x="2590" y="1977"/>
                      <a:pt x="2533" y="1908"/>
                    </a:cubicBezTo>
                    <a:cubicBezTo>
                      <a:pt x="2039" y="1289"/>
                      <a:pt x="1526" y="655"/>
                      <a:pt x="822" y="262"/>
                    </a:cubicBezTo>
                    <a:cubicBezTo>
                      <a:pt x="630" y="154"/>
                      <a:pt x="430" y="70"/>
                      <a:pt x="219" y="8"/>
                    </a:cubicBezTo>
                    <a:cubicBezTo>
                      <a:pt x="204" y="3"/>
                      <a:pt x="188" y="1"/>
                      <a:pt x="173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9" name="Google Shape;409;p27"/>
              <p:cNvSpPr/>
              <p:nvPr/>
            </p:nvSpPr>
            <p:spPr>
              <a:xfrm>
                <a:off x="4350300" y="2730950"/>
                <a:ext cx="60850" cy="45350"/>
              </a:xfrm>
              <a:custGeom>
                <a:avLst/>
                <a:gdLst/>
                <a:ahLst/>
                <a:cxnLst/>
                <a:rect l="l" t="t" r="r" b="b"/>
                <a:pathLst>
                  <a:path w="2434" h="1814" extrusionOk="0">
                    <a:moveTo>
                      <a:pt x="174" y="0"/>
                    </a:moveTo>
                    <a:cubicBezTo>
                      <a:pt x="106" y="0"/>
                      <a:pt x="34" y="51"/>
                      <a:pt x="16" y="115"/>
                    </a:cubicBezTo>
                    <a:cubicBezTo>
                      <a:pt x="0" y="200"/>
                      <a:pt x="51" y="281"/>
                      <a:pt x="132" y="313"/>
                    </a:cubicBezTo>
                    <a:cubicBezTo>
                      <a:pt x="316" y="371"/>
                      <a:pt x="499" y="433"/>
                      <a:pt x="677" y="503"/>
                    </a:cubicBezTo>
                    <a:cubicBezTo>
                      <a:pt x="688" y="510"/>
                      <a:pt x="704" y="510"/>
                      <a:pt x="709" y="514"/>
                    </a:cubicBezTo>
                    <a:cubicBezTo>
                      <a:pt x="713" y="514"/>
                      <a:pt x="723" y="519"/>
                      <a:pt x="724" y="519"/>
                    </a:cubicBezTo>
                    <a:cubicBezTo>
                      <a:pt x="724" y="519"/>
                      <a:pt x="722" y="518"/>
                      <a:pt x="716" y="514"/>
                    </a:cubicBezTo>
                    <a:lnTo>
                      <a:pt x="716" y="514"/>
                    </a:lnTo>
                    <a:cubicBezTo>
                      <a:pt x="734" y="521"/>
                      <a:pt x="757" y="535"/>
                      <a:pt x="778" y="542"/>
                    </a:cubicBezTo>
                    <a:cubicBezTo>
                      <a:pt x="815" y="560"/>
                      <a:pt x="854" y="579"/>
                      <a:pt x="900" y="600"/>
                    </a:cubicBezTo>
                    <a:cubicBezTo>
                      <a:pt x="967" y="637"/>
                      <a:pt x="1039" y="674"/>
                      <a:pt x="1108" y="715"/>
                    </a:cubicBezTo>
                    <a:cubicBezTo>
                      <a:pt x="1175" y="757"/>
                      <a:pt x="1240" y="803"/>
                      <a:pt x="1309" y="847"/>
                    </a:cubicBezTo>
                    <a:cubicBezTo>
                      <a:pt x="1321" y="858"/>
                      <a:pt x="1341" y="872"/>
                      <a:pt x="1353" y="879"/>
                    </a:cubicBezTo>
                    <a:cubicBezTo>
                      <a:pt x="1358" y="884"/>
                      <a:pt x="1371" y="891"/>
                      <a:pt x="1378" y="900"/>
                    </a:cubicBezTo>
                    <a:cubicBezTo>
                      <a:pt x="1378" y="900"/>
                      <a:pt x="1378" y="900"/>
                      <a:pt x="1378" y="900"/>
                    </a:cubicBezTo>
                    <a:lnTo>
                      <a:pt x="1378" y="900"/>
                    </a:lnTo>
                    <a:cubicBezTo>
                      <a:pt x="1381" y="903"/>
                      <a:pt x="1393" y="912"/>
                      <a:pt x="1394" y="912"/>
                    </a:cubicBezTo>
                    <a:cubicBezTo>
                      <a:pt x="1394" y="912"/>
                      <a:pt x="1393" y="912"/>
                      <a:pt x="1392" y="911"/>
                    </a:cubicBezTo>
                    <a:lnTo>
                      <a:pt x="1392" y="911"/>
                    </a:lnTo>
                    <a:cubicBezTo>
                      <a:pt x="1419" y="933"/>
                      <a:pt x="1445" y="955"/>
                      <a:pt x="1473" y="983"/>
                    </a:cubicBezTo>
                    <a:cubicBezTo>
                      <a:pt x="1595" y="1084"/>
                      <a:pt x="1708" y="1200"/>
                      <a:pt x="1817" y="1318"/>
                    </a:cubicBezTo>
                    <a:cubicBezTo>
                      <a:pt x="1849" y="1348"/>
                      <a:pt x="1875" y="1387"/>
                      <a:pt x="1900" y="1419"/>
                    </a:cubicBezTo>
                    <a:cubicBezTo>
                      <a:pt x="1907" y="1424"/>
                      <a:pt x="1912" y="1438"/>
                      <a:pt x="1921" y="1445"/>
                    </a:cubicBezTo>
                    <a:cubicBezTo>
                      <a:pt x="1924" y="1448"/>
                      <a:pt x="1926" y="1450"/>
                      <a:pt x="1927" y="1451"/>
                    </a:cubicBezTo>
                    <a:lnTo>
                      <a:pt x="1927" y="1451"/>
                    </a:lnTo>
                    <a:cubicBezTo>
                      <a:pt x="1938" y="1471"/>
                      <a:pt x="1954" y="1482"/>
                      <a:pt x="1965" y="1502"/>
                    </a:cubicBezTo>
                    <a:cubicBezTo>
                      <a:pt x="2022" y="1576"/>
                      <a:pt x="2071" y="1655"/>
                      <a:pt x="2117" y="1735"/>
                    </a:cubicBezTo>
                    <a:cubicBezTo>
                      <a:pt x="2147" y="1783"/>
                      <a:pt x="2203" y="1813"/>
                      <a:pt x="2260" y="1813"/>
                    </a:cubicBezTo>
                    <a:cubicBezTo>
                      <a:pt x="2285" y="1813"/>
                      <a:pt x="2311" y="1807"/>
                      <a:pt x="2334" y="1793"/>
                    </a:cubicBezTo>
                    <a:cubicBezTo>
                      <a:pt x="2403" y="1749"/>
                      <a:pt x="2433" y="1655"/>
                      <a:pt x="2392" y="1576"/>
                    </a:cubicBezTo>
                    <a:cubicBezTo>
                      <a:pt x="2036" y="988"/>
                      <a:pt x="1496" y="512"/>
                      <a:pt x="864" y="242"/>
                    </a:cubicBezTo>
                    <a:cubicBezTo>
                      <a:pt x="649" y="152"/>
                      <a:pt x="434" y="76"/>
                      <a:pt x="213" y="6"/>
                    </a:cubicBezTo>
                    <a:cubicBezTo>
                      <a:pt x="200" y="2"/>
                      <a:pt x="187" y="0"/>
                      <a:pt x="174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0" name="Google Shape;410;p27"/>
              <p:cNvSpPr/>
              <p:nvPr/>
            </p:nvSpPr>
            <p:spPr>
              <a:xfrm>
                <a:off x="4363625" y="2711775"/>
                <a:ext cx="69225" cy="37025"/>
              </a:xfrm>
              <a:custGeom>
                <a:avLst/>
                <a:gdLst/>
                <a:ahLst/>
                <a:cxnLst/>
                <a:rect l="l" t="t" r="r" b="b"/>
                <a:pathLst>
                  <a:path w="2769" h="1481" extrusionOk="0">
                    <a:moveTo>
                      <a:pt x="178" y="1"/>
                    </a:moveTo>
                    <a:cubicBezTo>
                      <a:pt x="151" y="1"/>
                      <a:pt x="126" y="6"/>
                      <a:pt x="102" y="23"/>
                    </a:cubicBezTo>
                    <a:cubicBezTo>
                      <a:pt x="70" y="44"/>
                      <a:pt x="37" y="81"/>
                      <a:pt x="33" y="120"/>
                    </a:cubicBezTo>
                    <a:cubicBezTo>
                      <a:pt x="0" y="173"/>
                      <a:pt x="44" y="284"/>
                      <a:pt x="125" y="296"/>
                    </a:cubicBezTo>
                    <a:cubicBezTo>
                      <a:pt x="474" y="346"/>
                      <a:pt x="813" y="434"/>
                      <a:pt x="1136" y="566"/>
                    </a:cubicBezTo>
                    <a:cubicBezTo>
                      <a:pt x="1157" y="572"/>
                      <a:pt x="1175" y="577"/>
                      <a:pt x="1193" y="592"/>
                    </a:cubicBezTo>
                    <a:lnTo>
                      <a:pt x="1193" y="592"/>
                    </a:lnTo>
                    <a:cubicBezTo>
                      <a:pt x="1186" y="590"/>
                      <a:pt x="1180" y="588"/>
                      <a:pt x="1179" y="588"/>
                    </a:cubicBezTo>
                    <a:lnTo>
                      <a:pt x="1179" y="588"/>
                    </a:lnTo>
                    <a:cubicBezTo>
                      <a:pt x="1179" y="588"/>
                      <a:pt x="1182" y="590"/>
                      <a:pt x="1194" y="593"/>
                    </a:cubicBezTo>
                    <a:cubicBezTo>
                      <a:pt x="1193" y="593"/>
                      <a:pt x="1193" y="593"/>
                      <a:pt x="1193" y="592"/>
                    </a:cubicBezTo>
                    <a:lnTo>
                      <a:pt x="1193" y="592"/>
                    </a:lnTo>
                    <a:cubicBezTo>
                      <a:pt x="1198" y="594"/>
                      <a:pt x="1204" y="596"/>
                      <a:pt x="1205" y="598"/>
                    </a:cubicBezTo>
                    <a:cubicBezTo>
                      <a:pt x="1212" y="605"/>
                      <a:pt x="1226" y="605"/>
                      <a:pt x="1233" y="610"/>
                    </a:cubicBezTo>
                    <a:cubicBezTo>
                      <a:pt x="1275" y="630"/>
                      <a:pt x="1316" y="646"/>
                      <a:pt x="1358" y="667"/>
                    </a:cubicBezTo>
                    <a:cubicBezTo>
                      <a:pt x="1434" y="704"/>
                      <a:pt x="1517" y="743"/>
                      <a:pt x="1593" y="790"/>
                    </a:cubicBezTo>
                    <a:cubicBezTo>
                      <a:pt x="1746" y="873"/>
                      <a:pt x="1896" y="965"/>
                      <a:pt x="2043" y="1074"/>
                    </a:cubicBezTo>
                    <a:cubicBezTo>
                      <a:pt x="2077" y="1099"/>
                      <a:pt x="2111" y="1126"/>
                      <a:pt x="2148" y="1155"/>
                    </a:cubicBezTo>
                    <a:lnTo>
                      <a:pt x="2148" y="1155"/>
                    </a:lnTo>
                    <a:cubicBezTo>
                      <a:pt x="2150" y="1157"/>
                      <a:pt x="2156" y="1161"/>
                      <a:pt x="2159" y="1164"/>
                    </a:cubicBezTo>
                    <a:cubicBezTo>
                      <a:pt x="2170" y="1175"/>
                      <a:pt x="2184" y="1184"/>
                      <a:pt x="2196" y="1189"/>
                    </a:cubicBezTo>
                    <a:cubicBezTo>
                      <a:pt x="2217" y="1200"/>
                      <a:pt x="2233" y="1221"/>
                      <a:pt x="2253" y="1233"/>
                    </a:cubicBezTo>
                    <a:cubicBezTo>
                      <a:pt x="2330" y="1297"/>
                      <a:pt x="2406" y="1367"/>
                      <a:pt x="2482" y="1436"/>
                    </a:cubicBezTo>
                    <a:cubicBezTo>
                      <a:pt x="2511" y="1465"/>
                      <a:pt x="2553" y="1481"/>
                      <a:pt x="2595" y="1481"/>
                    </a:cubicBezTo>
                    <a:cubicBezTo>
                      <a:pt x="2635" y="1481"/>
                      <a:pt x="2675" y="1467"/>
                      <a:pt x="2704" y="1436"/>
                    </a:cubicBezTo>
                    <a:cubicBezTo>
                      <a:pt x="2761" y="1371"/>
                      <a:pt x="2768" y="1270"/>
                      <a:pt x="2704" y="1212"/>
                    </a:cubicBezTo>
                    <a:cubicBezTo>
                      <a:pt x="2173" y="704"/>
                      <a:pt x="1517" y="332"/>
                      <a:pt x="811" y="132"/>
                    </a:cubicBezTo>
                    <a:cubicBezTo>
                      <a:pt x="619" y="74"/>
                      <a:pt x="418" y="35"/>
                      <a:pt x="222" y="5"/>
                    </a:cubicBezTo>
                    <a:cubicBezTo>
                      <a:pt x="207" y="2"/>
                      <a:pt x="192" y="1"/>
                      <a:pt x="17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1" name="Google Shape;411;p27"/>
              <p:cNvSpPr/>
              <p:nvPr/>
            </p:nvSpPr>
            <p:spPr>
              <a:xfrm>
                <a:off x="4375800" y="2688425"/>
                <a:ext cx="68300" cy="32725"/>
              </a:xfrm>
              <a:custGeom>
                <a:avLst/>
                <a:gdLst/>
                <a:ahLst/>
                <a:cxnLst/>
                <a:rect l="l" t="t" r="r" b="b"/>
                <a:pathLst>
                  <a:path w="2732" h="1309" extrusionOk="0">
                    <a:moveTo>
                      <a:pt x="180" y="1"/>
                    </a:moveTo>
                    <a:cubicBezTo>
                      <a:pt x="109" y="1"/>
                      <a:pt x="39" y="35"/>
                      <a:pt x="21" y="110"/>
                    </a:cubicBezTo>
                    <a:cubicBezTo>
                      <a:pt x="0" y="191"/>
                      <a:pt x="44" y="292"/>
                      <a:pt x="125" y="304"/>
                    </a:cubicBezTo>
                    <a:cubicBezTo>
                      <a:pt x="453" y="362"/>
                      <a:pt x="783" y="447"/>
                      <a:pt x="1099" y="562"/>
                    </a:cubicBezTo>
                    <a:cubicBezTo>
                      <a:pt x="1176" y="588"/>
                      <a:pt x="1259" y="620"/>
                      <a:pt x="1335" y="652"/>
                    </a:cubicBezTo>
                    <a:cubicBezTo>
                      <a:pt x="1346" y="657"/>
                      <a:pt x="1353" y="657"/>
                      <a:pt x="1365" y="664"/>
                    </a:cubicBezTo>
                    <a:cubicBezTo>
                      <a:pt x="1386" y="669"/>
                      <a:pt x="1404" y="685"/>
                      <a:pt x="1423" y="689"/>
                    </a:cubicBezTo>
                    <a:cubicBezTo>
                      <a:pt x="1462" y="710"/>
                      <a:pt x="1508" y="726"/>
                      <a:pt x="1545" y="747"/>
                    </a:cubicBezTo>
                    <a:cubicBezTo>
                      <a:pt x="1697" y="816"/>
                      <a:pt x="1847" y="893"/>
                      <a:pt x="1995" y="980"/>
                    </a:cubicBezTo>
                    <a:cubicBezTo>
                      <a:pt x="2159" y="1077"/>
                      <a:pt x="2318" y="1176"/>
                      <a:pt x="2471" y="1285"/>
                    </a:cubicBezTo>
                    <a:cubicBezTo>
                      <a:pt x="2492" y="1301"/>
                      <a:pt x="2518" y="1308"/>
                      <a:pt x="2544" y="1308"/>
                    </a:cubicBezTo>
                    <a:cubicBezTo>
                      <a:pt x="2600" y="1308"/>
                      <a:pt x="2659" y="1275"/>
                      <a:pt x="2688" y="1227"/>
                    </a:cubicBezTo>
                    <a:cubicBezTo>
                      <a:pt x="2731" y="1142"/>
                      <a:pt x="2699" y="1061"/>
                      <a:pt x="2630" y="1010"/>
                    </a:cubicBezTo>
                    <a:cubicBezTo>
                      <a:pt x="2074" y="611"/>
                      <a:pt x="1439" y="315"/>
                      <a:pt x="781" y="131"/>
                    </a:cubicBezTo>
                    <a:cubicBezTo>
                      <a:pt x="596" y="78"/>
                      <a:pt x="404" y="34"/>
                      <a:pt x="217" y="4"/>
                    </a:cubicBezTo>
                    <a:cubicBezTo>
                      <a:pt x="205" y="2"/>
                      <a:pt x="193" y="1"/>
                      <a:pt x="180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2" name="Google Shape;412;p27"/>
              <p:cNvSpPr/>
              <p:nvPr/>
            </p:nvSpPr>
            <p:spPr>
              <a:xfrm>
                <a:off x="4396450" y="2724450"/>
                <a:ext cx="78400" cy="90725"/>
              </a:xfrm>
              <a:custGeom>
                <a:avLst/>
                <a:gdLst/>
                <a:ahLst/>
                <a:cxnLst/>
                <a:rect l="l" t="t" r="r" b="b"/>
                <a:pathLst>
                  <a:path w="3136" h="3629" extrusionOk="0">
                    <a:moveTo>
                      <a:pt x="2021" y="1533"/>
                    </a:moveTo>
                    <a:lnTo>
                      <a:pt x="2021" y="1533"/>
                    </a:lnTo>
                    <a:cubicBezTo>
                      <a:pt x="2020" y="1533"/>
                      <a:pt x="2012" y="1542"/>
                      <a:pt x="2012" y="1545"/>
                    </a:cubicBezTo>
                    <a:cubicBezTo>
                      <a:pt x="2019" y="1536"/>
                      <a:pt x="2021" y="1533"/>
                      <a:pt x="2021" y="1533"/>
                    </a:cubicBezTo>
                    <a:close/>
                    <a:moveTo>
                      <a:pt x="2979" y="1"/>
                    </a:moveTo>
                    <a:cubicBezTo>
                      <a:pt x="2923" y="1"/>
                      <a:pt x="2867" y="24"/>
                      <a:pt x="2843" y="75"/>
                    </a:cubicBezTo>
                    <a:cubicBezTo>
                      <a:pt x="2727" y="345"/>
                      <a:pt x="2603" y="613"/>
                      <a:pt x="2455" y="874"/>
                    </a:cubicBezTo>
                    <a:cubicBezTo>
                      <a:pt x="2386" y="1001"/>
                      <a:pt x="2312" y="1127"/>
                      <a:pt x="2229" y="1248"/>
                    </a:cubicBezTo>
                    <a:cubicBezTo>
                      <a:pt x="2189" y="1305"/>
                      <a:pt x="2143" y="1370"/>
                      <a:pt x="2106" y="1425"/>
                    </a:cubicBezTo>
                    <a:cubicBezTo>
                      <a:pt x="2085" y="1451"/>
                      <a:pt x="2069" y="1483"/>
                      <a:pt x="2044" y="1508"/>
                    </a:cubicBezTo>
                    <a:cubicBezTo>
                      <a:pt x="2032" y="1520"/>
                      <a:pt x="2023" y="1534"/>
                      <a:pt x="2012" y="1545"/>
                    </a:cubicBezTo>
                    <a:cubicBezTo>
                      <a:pt x="2005" y="1552"/>
                      <a:pt x="2000" y="1566"/>
                      <a:pt x="1991" y="1571"/>
                    </a:cubicBezTo>
                    <a:cubicBezTo>
                      <a:pt x="1642" y="2007"/>
                      <a:pt x="1231" y="2395"/>
                      <a:pt x="804" y="2757"/>
                    </a:cubicBezTo>
                    <a:cubicBezTo>
                      <a:pt x="567" y="2960"/>
                      <a:pt x="313" y="3161"/>
                      <a:pt x="63" y="3360"/>
                    </a:cubicBezTo>
                    <a:cubicBezTo>
                      <a:pt x="1" y="3413"/>
                      <a:pt x="6" y="3531"/>
                      <a:pt x="63" y="3584"/>
                    </a:cubicBezTo>
                    <a:cubicBezTo>
                      <a:pt x="97" y="3614"/>
                      <a:pt x="135" y="3629"/>
                      <a:pt x="172" y="3629"/>
                    </a:cubicBezTo>
                    <a:cubicBezTo>
                      <a:pt x="211" y="3629"/>
                      <a:pt x="250" y="3613"/>
                      <a:pt x="285" y="3584"/>
                    </a:cubicBezTo>
                    <a:cubicBezTo>
                      <a:pt x="730" y="3228"/>
                      <a:pt x="1171" y="2880"/>
                      <a:pt x="1585" y="2487"/>
                    </a:cubicBezTo>
                    <a:cubicBezTo>
                      <a:pt x="2002" y="2083"/>
                      <a:pt x="2374" y="1638"/>
                      <a:pt x="2667" y="1137"/>
                    </a:cubicBezTo>
                    <a:cubicBezTo>
                      <a:pt x="2836" y="850"/>
                      <a:pt x="2983" y="548"/>
                      <a:pt x="3110" y="236"/>
                    </a:cubicBezTo>
                    <a:cubicBezTo>
                      <a:pt x="3131" y="197"/>
                      <a:pt x="3136" y="160"/>
                      <a:pt x="3131" y="114"/>
                    </a:cubicBezTo>
                    <a:cubicBezTo>
                      <a:pt x="3120" y="77"/>
                      <a:pt x="3094" y="40"/>
                      <a:pt x="3062" y="19"/>
                    </a:cubicBezTo>
                    <a:cubicBezTo>
                      <a:pt x="3038" y="7"/>
                      <a:pt x="3009" y="1"/>
                      <a:pt x="2979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3" name="Google Shape;413;p27"/>
              <p:cNvSpPr/>
              <p:nvPr/>
            </p:nvSpPr>
            <p:spPr>
              <a:xfrm>
                <a:off x="4472225" y="2698500"/>
                <a:ext cx="8300" cy="7975"/>
              </a:xfrm>
              <a:custGeom>
                <a:avLst/>
                <a:gdLst/>
                <a:ahLst/>
                <a:cxnLst/>
                <a:rect l="l" t="t" r="r" b="b"/>
                <a:pathLst>
                  <a:path w="332" h="319" extrusionOk="0">
                    <a:moveTo>
                      <a:pt x="167" y="0"/>
                    </a:moveTo>
                    <a:cubicBezTo>
                      <a:pt x="82" y="0"/>
                      <a:pt x="1" y="69"/>
                      <a:pt x="8" y="159"/>
                    </a:cubicBezTo>
                    <a:cubicBezTo>
                      <a:pt x="8" y="243"/>
                      <a:pt x="77" y="319"/>
                      <a:pt x="167" y="319"/>
                    </a:cubicBezTo>
                    <a:cubicBezTo>
                      <a:pt x="250" y="319"/>
                      <a:pt x="331" y="249"/>
                      <a:pt x="324" y="159"/>
                    </a:cubicBezTo>
                    <a:cubicBezTo>
                      <a:pt x="320" y="69"/>
                      <a:pt x="255" y="0"/>
                      <a:pt x="167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4" name="Google Shape;414;p27"/>
              <p:cNvSpPr/>
              <p:nvPr/>
            </p:nvSpPr>
            <p:spPr>
              <a:xfrm>
                <a:off x="4368300" y="2817775"/>
                <a:ext cx="7925" cy="8450"/>
              </a:xfrm>
              <a:custGeom>
                <a:avLst/>
                <a:gdLst/>
                <a:ahLst/>
                <a:cxnLst/>
                <a:rect l="l" t="t" r="r" b="b"/>
                <a:pathLst>
                  <a:path w="317" h="338" extrusionOk="0">
                    <a:moveTo>
                      <a:pt x="160" y="1"/>
                    </a:moveTo>
                    <a:cubicBezTo>
                      <a:pt x="148" y="1"/>
                      <a:pt x="132" y="5"/>
                      <a:pt x="116" y="5"/>
                    </a:cubicBezTo>
                    <a:cubicBezTo>
                      <a:pt x="90" y="12"/>
                      <a:pt x="63" y="26"/>
                      <a:pt x="47" y="42"/>
                    </a:cubicBezTo>
                    <a:cubicBezTo>
                      <a:pt x="42" y="54"/>
                      <a:pt x="26" y="63"/>
                      <a:pt x="21" y="75"/>
                    </a:cubicBezTo>
                    <a:cubicBezTo>
                      <a:pt x="10" y="105"/>
                      <a:pt x="0" y="135"/>
                      <a:pt x="0" y="158"/>
                    </a:cubicBezTo>
                    <a:lnTo>
                      <a:pt x="0" y="179"/>
                    </a:lnTo>
                    <a:cubicBezTo>
                      <a:pt x="0" y="199"/>
                      <a:pt x="7" y="222"/>
                      <a:pt x="12" y="243"/>
                    </a:cubicBezTo>
                    <a:cubicBezTo>
                      <a:pt x="17" y="262"/>
                      <a:pt x="33" y="280"/>
                      <a:pt x="44" y="294"/>
                    </a:cubicBezTo>
                    <a:cubicBezTo>
                      <a:pt x="56" y="305"/>
                      <a:pt x="77" y="319"/>
                      <a:pt x="95" y="326"/>
                    </a:cubicBezTo>
                    <a:cubicBezTo>
                      <a:pt x="116" y="338"/>
                      <a:pt x="134" y="338"/>
                      <a:pt x="160" y="338"/>
                    </a:cubicBezTo>
                    <a:cubicBezTo>
                      <a:pt x="171" y="338"/>
                      <a:pt x="185" y="331"/>
                      <a:pt x="204" y="331"/>
                    </a:cubicBezTo>
                    <a:cubicBezTo>
                      <a:pt x="229" y="326"/>
                      <a:pt x="254" y="312"/>
                      <a:pt x="273" y="294"/>
                    </a:cubicBezTo>
                    <a:cubicBezTo>
                      <a:pt x="277" y="282"/>
                      <a:pt x="291" y="273"/>
                      <a:pt x="298" y="262"/>
                    </a:cubicBezTo>
                    <a:cubicBezTo>
                      <a:pt x="310" y="236"/>
                      <a:pt x="317" y="211"/>
                      <a:pt x="317" y="179"/>
                    </a:cubicBezTo>
                    <a:lnTo>
                      <a:pt x="317" y="158"/>
                    </a:lnTo>
                    <a:cubicBezTo>
                      <a:pt x="317" y="139"/>
                      <a:pt x="312" y="116"/>
                      <a:pt x="305" y="95"/>
                    </a:cubicBezTo>
                    <a:cubicBezTo>
                      <a:pt x="300" y="75"/>
                      <a:pt x="287" y="58"/>
                      <a:pt x="275" y="42"/>
                    </a:cubicBezTo>
                    <a:cubicBezTo>
                      <a:pt x="264" y="28"/>
                      <a:pt x="243" y="17"/>
                      <a:pt x="222" y="12"/>
                    </a:cubicBezTo>
                    <a:cubicBezTo>
                      <a:pt x="201" y="1"/>
                      <a:pt x="185" y="1"/>
                      <a:pt x="160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5" name="Google Shape;415;p27"/>
              <p:cNvSpPr/>
              <p:nvPr/>
            </p:nvSpPr>
            <p:spPr>
              <a:xfrm>
                <a:off x="4295925" y="2843450"/>
                <a:ext cx="8000" cy="59250"/>
              </a:xfrm>
              <a:custGeom>
                <a:avLst/>
                <a:gdLst/>
                <a:ahLst/>
                <a:cxnLst/>
                <a:rect l="l" t="t" r="r" b="b"/>
                <a:pathLst>
                  <a:path w="320" h="2370" extrusionOk="0">
                    <a:moveTo>
                      <a:pt x="171" y="1"/>
                    </a:moveTo>
                    <a:cubicBezTo>
                      <a:pt x="167" y="1"/>
                      <a:pt x="163" y="1"/>
                      <a:pt x="160" y="1"/>
                    </a:cubicBezTo>
                    <a:cubicBezTo>
                      <a:pt x="79" y="6"/>
                      <a:pt x="1" y="70"/>
                      <a:pt x="1" y="158"/>
                    </a:cubicBezTo>
                    <a:lnTo>
                      <a:pt x="1" y="1755"/>
                    </a:lnTo>
                    <a:lnTo>
                      <a:pt x="1" y="2210"/>
                    </a:lnTo>
                    <a:cubicBezTo>
                      <a:pt x="1" y="2291"/>
                      <a:pt x="66" y="2370"/>
                      <a:pt x="152" y="2370"/>
                    </a:cubicBezTo>
                    <a:cubicBezTo>
                      <a:pt x="155" y="2370"/>
                      <a:pt x="157" y="2370"/>
                      <a:pt x="160" y="2370"/>
                    </a:cubicBezTo>
                    <a:cubicBezTo>
                      <a:pt x="250" y="2363"/>
                      <a:pt x="319" y="2300"/>
                      <a:pt x="319" y="2210"/>
                    </a:cubicBezTo>
                    <a:lnTo>
                      <a:pt x="319" y="615"/>
                    </a:lnTo>
                    <a:lnTo>
                      <a:pt x="319" y="158"/>
                    </a:lnTo>
                    <a:cubicBezTo>
                      <a:pt x="319" y="78"/>
                      <a:pt x="255" y="1"/>
                      <a:pt x="171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6" name="Google Shape;416;p27"/>
              <p:cNvSpPr/>
              <p:nvPr/>
            </p:nvSpPr>
            <p:spPr>
              <a:xfrm>
                <a:off x="4347875" y="2841725"/>
                <a:ext cx="7975" cy="62775"/>
              </a:xfrm>
              <a:custGeom>
                <a:avLst/>
                <a:gdLst/>
                <a:ahLst/>
                <a:cxnLst/>
                <a:rect l="l" t="t" r="r" b="b"/>
                <a:pathLst>
                  <a:path w="319" h="2511" extrusionOk="0">
                    <a:moveTo>
                      <a:pt x="170" y="0"/>
                    </a:moveTo>
                    <a:cubicBezTo>
                      <a:pt x="167" y="0"/>
                      <a:pt x="163" y="1"/>
                      <a:pt x="159" y="1"/>
                    </a:cubicBezTo>
                    <a:cubicBezTo>
                      <a:pt x="69" y="5"/>
                      <a:pt x="0" y="70"/>
                      <a:pt x="0" y="158"/>
                    </a:cubicBezTo>
                    <a:lnTo>
                      <a:pt x="0" y="1864"/>
                    </a:lnTo>
                    <a:lnTo>
                      <a:pt x="0" y="2351"/>
                    </a:lnTo>
                    <a:cubicBezTo>
                      <a:pt x="0" y="2433"/>
                      <a:pt x="64" y="2511"/>
                      <a:pt x="149" y="2511"/>
                    </a:cubicBezTo>
                    <a:cubicBezTo>
                      <a:pt x="152" y="2511"/>
                      <a:pt x="156" y="2510"/>
                      <a:pt x="159" y="2510"/>
                    </a:cubicBezTo>
                    <a:cubicBezTo>
                      <a:pt x="249" y="2505"/>
                      <a:pt x="319" y="2441"/>
                      <a:pt x="319" y="2351"/>
                    </a:cubicBezTo>
                    <a:lnTo>
                      <a:pt x="319" y="647"/>
                    </a:lnTo>
                    <a:lnTo>
                      <a:pt x="319" y="158"/>
                    </a:lnTo>
                    <a:cubicBezTo>
                      <a:pt x="319" y="78"/>
                      <a:pt x="255" y="0"/>
                      <a:pt x="170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7" name="Google Shape;417;p27"/>
              <p:cNvSpPr/>
              <p:nvPr/>
            </p:nvSpPr>
            <p:spPr>
              <a:xfrm>
                <a:off x="4402700" y="2842200"/>
                <a:ext cx="7975" cy="59750"/>
              </a:xfrm>
              <a:custGeom>
                <a:avLst/>
                <a:gdLst/>
                <a:ahLst/>
                <a:cxnLst/>
                <a:rect l="l" t="t" r="r" b="b"/>
                <a:pathLst>
                  <a:path w="319" h="2390" extrusionOk="0">
                    <a:moveTo>
                      <a:pt x="167" y="0"/>
                    </a:moveTo>
                    <a:cubicBezTo>
                      <a:pt x="164" y="0"/>
                      <a:pt x="162" y="0"/>
                      <a:pt x="160" y="0"/>
                    </a:cubicBezTo>
                    <a:cubicBezTo>
                      <a:pt x="69" y="7"/>
                      <a:pt x="0" y="70"/>
                      <a:pt x="0" y="160"/>
                    </a:cubicBezTo>
                    <a:lnTo>
                      <a:pt x="0" y="1775"/>
                    </a:lnTo>
                    <a:lnTo>
                      <a:pt x="0" y="2233"/>
                    </a:lnTo>
                    <a:cubicBezTo>
                      <a:pt x="0" y="2312"/>
                      <a:pt x="64" y="2390"/>
                      <a:pt x="149" y="2390"/>
                    </a:cubicBezTo>
                    <a:cubicBezTo>
                      <a:pt x="152" y="2390"/>
                      <a:pt x="156" y="2390"/>
                      <a:pt x="160" y="2390"/>
                    </a:cubicBezTo>
                    <a:cubicBezTo>
                      <a:pt x="250" y="2385"/>
                      <a:pt x="319" y="2320"/>
                      <a:pt x="319" y="2233"/>
                    </a:cubicBezTo>
                    <a:lnTo>
                      <a:pt x="319" y="617"/>
                    </a:lnTo>
                    <a:lnTo>
                      <a:pt x="319" y="160"/>
                    </a:lnTo>
                    <a:cubicBezTo>
                      <a:pt x="319" y="79"/>
                      <a:pt x="253" y="0"/>
                      <a:pt x="167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8" name="Google Shape;418;p27"/>
              <p:cNvSpPr/>
              <p:nvPr/>
            </p:nvSpPr>
            <p:spPr>
              <a:xfrm>
                <a:off x="4457975" y="2843925"/>
                <a:ext cx="7950" cy="58500"/>
              </a:xfrm>
              <a:custGeom>
                <a:avLst/>
                <a:gdLst/>
                <a:ahLst/>
                <a:cxnLst/>
                <a:rect l="l" t="t" r="r" b="b"/>
                <a:pathLst>
                  <a:path w="318" h="2340" extrusionOk="0">
                    <a:moveTo>
                      <a:pt x="167" y="0"/>
                    </a:moveTo>
                    <a:cubicBezTo>
                      <a:pt x="165" y="0"/>
                      <a:pt x="162" y="0"/>
                      <a:pt x="160" y="1"/>
                    </a:cubicBezTo>
                    <a:cubicBezTo>
                      <a:pt x="75" y="7"/>
                      <a:pt x="1" y="70"/>
                      <a:pt x="1" y="160"/>
                    </a:cubicBezTo>
                    <a:lnTo>
                      <a:pt x="1" y="2180"/>
                    </a:lnTo>
                    <a:cubicBezTo>
                      <a:pt x="1" y="2261"/>
                      <a:pt x="66" y="2339"/>
                      <a:pt x="153" y="2339"/>
                    </a:cubicBezTo>
                    <a:cubicBezTo>
                      <a:pt x="155" y="2339"/>
                      <a:pt x="158" y="2339"/>
                      <a:pt x="160" y="2339"/>
                    </a:cubicBezTo>
                    <a:cubicBezTo>
                      <a:pt x="248" y="2332"/>
                      <a:pt x="317" y="2270"/>
                      <a:pt x="317" y="2180"/>
                    </a:cubicBezTo>
                    <a:lnTo>
                      <a:pt x="317" y="160"/>
                    </a:lnTo>
                    <a:cubicBezTo>
                      <a:pt x="317" y="79"/>
                      <a:pt x="252" y="0"/>
                      <a:pt x="167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9" name="Google Shape;419;p27"/>
              <p:cNvSpPr/>
              <p:nvPr/>
            </p:nvSpPr>
            <p:spPr>
              <a:xfrm>
                <a:off x="4509300" y="2841675"/>
                <a:ext cx="7925" cy="62025"/>
              </a:xfrm>
              <a:custGeom>
                <a:avLst/>
                <a:gdLst/>
                <a:ahLst/>
                <a:cxnLst/>
                <a:rect l="l" t="t" r="r" b="b"/>
                <a:pathLst>
                  <a:path w="317" h="2481" extrusionOk="0">
                    <a:moveTo>
                      <a:pt x="164" y="0"/>
                    </a:moveTo>
                    <a:cubicBezTo>
                      <a:pt x="162" y="0"/>
                      <a:pt x="159" y="0"/>
                      <a:pt x="157" y="0"/>
                    </a:cubicBezTo>
                    <a:cubicBezTo>
                      <a:pt x="76" y="7"/>
                      <a:pt x="0" y="72"/>
                      <a:pt x="0" y="160"/>
                    </a:cubicBezTo>
                    <a:lnTo>
                      <a:pt x="0" y="1840"/>
                    </a:lnTo>
                    <a:lnTo>
                      <a:pt x="0" y="2321"/>
                    </a:lnTo>
                    <a:cubicBezTo>
                      <a:pt x="0" y="2402"/>
                      <a:pt x="64" y="2480"/>
                      <a:pt x="147" y="2480"/>
                    </a:cubicBezTo>
                    <a:cubicBezTo>
                      <a:pt x="150" y="2480"/>
                      <a:pt x="153" y="2480"/>
                      <a:pt x="157" y="2480"/>
                    </a:cubicBezTo>
                    <a:cubicBezTo>
                      <a:pt x="247" y="2475"/>
                      <a:pt x="316" y="2411"/>
                      <a:pt x="316" y="2321"/>
                    </a:cubicBezTo>
                    <a:lnTo>
                      <a:pt x="316" y="642"/>
                    </a:lnTo>
                    <a:lnTo>
                      <a:pt x="316" y="160"/>
                    </a:lnTo>
                    <a:cubicBezTo>
                      <a:pt x="316" y="79"/>
                      <a:pt x="251" y="0"/>
                      <a:pt x="164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0" name="Google Shape;420;p27"/>
              <p:cNvSpPr/>
              <p:nvPr/>
            </p:nvSpPr>
            <p:spPr>
              <a:xfrm>
                <a:off x="4620725" y="2369350"/>
                <a:ext cx="170275" cy="490475"/>
              </a:xfrm>
              <a:custGeom>
                <a:avLst/>
                <a:gdLst/>
                <a:ahLst/>
                <a:cxnLst/>
                <a:rect l="l" t="t" r="r" b="b"/>
                <a:pathLst>
                  <a:path w="6811" h="19619" extrusionOk="0">
                    <a:moveTo>
                      <a:pt x="1" y="1"/>
                    </a:moveTo>
                    <a:lnTo>
                      <a:pt x="1" y="19618"/>
                    </a:lnTo>
                    <a:lnTo>
                      <a:pt x="6811" y="19618"/>
                    </a:lnTo>
                    <a:lnTo>
                      <a:pt x="6811" y="1"/>
                    </a:lnTo>
                    <a:close/>
                  </a:path>
                </a:pathLst>
              </a:custGeom>
              <a:solidFill>
                <a:srgbClr val="FFFFFF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1" name="Google Shape;421;p27"/>
              <p:cNvSpPr/>
              <p:nvPr/>
            </p:nvSpPr>
            <p:spPr>
              <a:xfrm>
                <a:off x="4611150" y="2659775"/>
                <a:ext cx="311625" cy="243850"/>
              </a:xfrm>
              <a:custGeom>
                <a:avLst/>
                <a:gdLst/>
                <a:ahLst/>
                <a:cxnLst/>
                <a:rect l="l" t="t" r="r" b="b"/>
                <a:pathLst>
                  <a:path w="12465" h="9754" extrusionOk="0">
                    <a:moveTo>
                      <a:pt x="7228" y="0"/>
                    </a:moveTo>
                    <a:cubicBezTo>
                      <a:pt x="7228" y="0"/>
                      <a:pt x="5522" y="785"/>
                      <a:pt x="3699" y="907"/>
                    </a:cubicBezTo>
                    <a:cubicBezTo>
                      <a:pt x="3250" y="936"/>
                      <a:pt x="2849" y="947"/>
                      <a:pt x="2492" y="947"/>
                    </a:cubicBezTo>
                    <a:cubicBezTo>
                      <a:pt x="1068" y="947"/>
                      <a:pt x="377" y="764"/>
                      <a:pt x="377" y="764"/>
                    </a:cubicBezTo>
                    <a:cubicBezTo>
                      <a:pt x="377" y="764"/>
                      <a:pt x="377" y="1900"/>
                      <a:pt x="107" y="7480"/>
                    </a:cubicBezTo>
                    <a:cubicBezTo>
                      <a:pt x="1" y="9753"/>
                      <a:pt x="1607" y="9753"/>
                      <a:pt x="1607" y="9753"/>
                    </a:cubicBezTo>
                    <a:lnTo>
                      <a:pt x="10160" y="9753"/>
                    </a:lnTo>
                    <a:cubicBezTo>
                      <a:pt x="11903" y="9753"/>
                      <a:pt x="12464" y="8645"/>
                      <a:pt x="12464" y="7029"/>
                    </a:cubicBezTo>
                    <a:cubicBezTo>
                      <a:pt x="12464" y="4915"/>
                      <a:pt x="11294" y="4225"/>
                      <a:pt x="9532" y="3680"/>
                    </a:cubicBezTo>
                    <a:cubicBezTo>
                      <a:pt x="6975" y="2895"/>
                      <a:pt x="7228" y="0"/>
                      <a:pt x="7228" y="0"/>
                    </a:cubicBezTo>
                    <a:close/>
                  </a:path>
                </a:pathLst>
              </a:custGeom>
              <a:solidFill>
                <a:srgbClr val="FF5767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2" name="Google Shape;422;p27"/>
              <p:cNvSpPr/>
              <p:nvPr/>
            </p:nvSpPr>
            <p:spPr>
              <a:xfrm>
                <a:off x="4610750" y="2805650"/>
                <a:ext cx="314675" cy="41700"/>
              </a:xfrm>
              <a:custGeom>
                <a:avLst/>
                <a:gdLst/>
                <a:ahLst/>
                <a:cxnLst/>
                <a:rect l="l" t="t" r="r" b="b"/>
                <a:pathLst>
                  <a:path w="12587" h="1668" extrusionOk="0">
                    <a:moveTo>
                      <a:pt x="164" y="1"/>
                    </a:moveTo>
                    <a:cubicBezTo>
                      <a:pt x="81" y="1"/>
                      <a:pt x="0" y="70"/>
                      <a:pt x="7" y="158"/>
                    </a:cubicBezTo>
                    <a:cubicBezTo>
                      <a:pt x="19" y="481"/>
                      <a:pt x="139" y="786"/>
                      <a:pt x="367" y="1021"/>
                    </a:cubicBezTo>
                    <a:cubicBezTo>
                      <a:pt x="564" y="1229"/>
                      <a:pt x="822" y="1370"/>
                      <a:pt x="1083" y="1471"/>
                    </a:cubicBezTo>
                    <a:cubicBezTo>
                      <a:pt x="1284" y="1548"/>
                      <a:pt x="1496" y="1605"/>
                      <a:pt x="1704" y="1635"/>
                    </a:cubicBezTo>
                    <a:cubicBezTo>
                      <a:pt x="1794" y="1647"/>
                      <a:pt x="1879" y="1668"/>
                      <a:pt x="1963" y="1668"/>
                    </a:cubicBezTo>
                    <a:lnTo>
                      <a:pt x="3717" y="1668"/>
                    </a:lnTo>
                    <a:cubicBezTo>
                      <a:pt x="4243" y="1668"/>
                      <a:pt x="4767" y="1668"/>
                      <a:pt x="5296" y="1663"/>
                    </a:cubicBezTo>
                    <a:cubicBezTo>
                      <a:pt x="5885" y="1663"/>
                      <a:pt x="6469" y="1656"/>
                      <a:pt x="7055" y="1656"/>
                    </a:cubicBezTo>
                    <a:cubicBezTo>
                      <a:pt x="7632" y="1649"/>
                      <a:pt x="8209" y="1649"/>
                      <a:pt x="8784" y="1645"/>
                    </a:cubicBezTo>
                    <a:cubicBezTo>
                      <a:pt x="9283" y="1638"/>
                      <a:pt x="9786" y="1633"/>
                      <a:pt x="10280" y="1624"/>
                    </a:cubicBezTo>
                    <a:cubicBezTo>
                      <a:pt x="10629" y="1619"/>
                      <a:pt x="10968" y="1612"/>
                      <a:pt x="11319" y="1598"/>
                    </a:cubicBezTo>
                    <a:cubicBezTo>
                      <a:pt x="11414" y="1592"/>
                      <a:pt x="11508" y="1592"/>
                      <a:pt x="11603" y="1587"/>
                    </a:cubicBezTo>
                    <a:cubicBezTo>
                      <a:pt x="11788" y="1566"/>
                      <a:pt x="11965" y="1492"/>
                      <a:pt x="12118" y="1391"/>
                    </a:cubicBezTo>
                    <a:cubicBezTo>
                      <a:pt x="12302" y="1268"/>
                      <a:pt x="12466" y="1104"/>
                      <a:pt x="12554" y="904"/>
                    </a:cubicBezTo>
                    <a:cubicBezTo>
                      <a:pt x="12586" y="827"/>
                      <a:pt x="12579" y="733"/>
                      <a:pt x="12496" y="687"/>
                    </a:cubicBezTo>
                    <a:cubicBezTo>
                      <a:pt x="12488" y="675"/>
                      <a:pt x="12471" y="670"/>
                      <a:pt x="12449" y="670"/>
                    </a:cubicBezTo>
                    <a:cubicBezTo>
                      <a:pt x="12404" y="670"/>
                      <a:pt x="12343" y="695"/>
                      <a:pt x="12316" y="747"/>
                    </a:cubicBezTo>
                    <a:cubicBezTo>
                      <a:pt x="12199" y="1020"/>
                      <a:pt x="11956" y="1183"/>
                      <a:pt x="11682" y="1266"/>
                    </a:cubicBezTo>
                    <a:lnTo>
                      <a:pt x="11665" y="1266"/>
                    </a:lnTo>
                    <a:cubicBezTo>
                      <a:pt x="11654" y="1266"/>
                      <a:pt x="11633" y="1266"/>
                      <a:pt x="11621" y="1273"/>
                    </a:cubicBezTo>
                    <a:cubicBezTo>
                      <a:pt x="11577" y="1278"/>
                      <a:pt x="11531" y="1278"/>
                      <a:pt x="11494" y="1278"/>
                    </a:cubicBezTo>
                    <a:cubicBezTo>
                      <a:pt x="11192" y="1289"/>
                      <a:pt x="10885" y="1298"/>
                      <a:pt x="10582" y="1305"/>
                    </a:cubicBezTo>
                    <a:cubicBezTo>
                      <a:pt x="10121" y="1310"/>
                      <a:pt x="9657" y="1317"/>
                      <a:pt x="9188" y="1324"/>
                    </a:cubicBezTo>
                    <a:cubicBezTo>
                      <a:pt x="8632" y="1331"/>
                      <a:pt x="8075" y="1335"/>
                      <a:pt x="7515" y="1335"/>
                    </a:cubicBezTo>
                    <a:cubicBezTo>
                      <a:pt x="6933" y="1342"/>
                      <a:pt x="6349" y="1342"/>
                      <a:pt x="5767" y="1342"/>
                    </a:cubicBezTo>
                    <a:cubicBezTo>
                      <a:pt x="5222" y="1342"/>
                      <a:pt x="4684" y="1347"/>
                      <a:pt x="4139" y="1347"/>
                    </a:cubicBezTo>
                    <a:lnTo>
                      <a:pt x="1960" y="1347"/>
                    </a:lnTo>
                    <a:cubicBezTo>
                      <a:pt x="1939" y="1347"/>
                      <a:pt x="1923" y="1342"/>
                      <a:pt x="1903" y="1342"/>
                    </a:cubicBezTo>
                    <a:cubicBezTo>
                      <a:pt x="1896" y="1342"/>
                      <a:pt x="1889" y="1340"/>
                      <a:pt x="1882" y="1338"/>
                    </a:cubicBezTo>
                    <a:lnTo>
                      <a:pt x="1882" y="1338"/>
                    </a:lnTo>
                    <a:cubicBezTo>
                      <a:pt x="1884" y="1338"/>
                      <a:pt x="1886" y="1338"/>
                      <a:pt x="1887" y="1338"/>
                    </a:cubicBezTo>
                    <a:cubicBezTo>
                      <a:pt x="1891" y="1338"/>
                      <a:pt x="1890" y="1338"/>
                      <a:pt x="1877" y="1335"/>
                    </a:cubicBezTo>
                    <a:cubicBezTo>
                      <a:pt x="1866" y="1335"/>
                      <a:pt x="1856" y="1335"/>
                      <a:pt x="1845" y="1331"/>
                    </a:cubicBezTo>
                    <a:cubicBezTo>
                      <a:pt x="1755" y="1319"/>
                      <a:pt x="1669" y="1298"/>
                      <a:pt x="1584" y="1278"/>
                    </a:cubicBezTo>
                    <a:cubicBezTo>
                      <a:pt x="1469" y="1252"/>
                      <a:pt x="1362" y="1220"/>
                      <a:pt x="1256" y="1183"/>
                    </a:cubicBezTo>
                    <a:cubicBezTo>
                      <a:pt x="1224" y="1171"/>
                      <a:pt x="1198" y="1162"/>
                      <a:pt x="1166" y="1151"/>
                    </a:cubicBezTo>
                    <a:cubicBezTo>
                      <a:pt x="1158" y="1147"/>
                      <a:pt x="1135" y="1137"/>
                      <a:pt x="1132" y="1137"/>
                    </a:cubicBezTo>
                    <a:lnTo>
                      <a:pt x="1132" y="1137"/>
                    </a:lnTo>
                    <a:cubicBezTo>
                      <a:pt x="1131" y="1137"/>
                      <a:pt x="1132" y="1138"/>
                      <a:pt x="1138" y="1142"/>
                    </a:cubicBezTo>
                    <a:lnTo>
                      <a:pt x="1138" y="1142"/>
                    </a:lnTo>
                    <a:cubicBezTo>
                      <a:pt x="1128" y="1137"/>
                      <a:pt x="1113" y="1132"/>
                      <a:pt x="1104" y="1125"/>
                    </a:cubicBezTo>
                    <a:cubicBezTo>
                      <a:pt x="1046" y="1100"/>
                      <a:pt x="981" y="1068"/>
                      <a:pt x="926" y="1035"/>
                    </a:cubicBezTo>
                    <a:cubicBezTo>
                      <a:pt x="868" y="1005"/>
                      <a:pt x="820" y="966"/>
                      <a:pt x="762" y="929"/>
                    </a:cubicBezTo>
                    <a:cubicBezTo>
                      <a:pt x="758" y="924"/>
                      <a:pt x="751" y="924"/>
                      <a:pt x="741" y="917"/>
                    </a:cubicBezTo>
                    <a:lnTo>
                      <a:pt x="741" y="917"/>
                    </a:lnTo>
                    <a:cubicBezTo>
                      <a:pt x="745" y="919"/>
                      <a:pt x="746" y="920"/>
                      <a:pt x="746" y="920"/>
                    </a:cubicBezTo>
                    <a:cubicBezTo>
                      <a:pt x="747" y="920"/>
                      <a:pt x="743" y="917"/>
                      <a:pt x="739" y="915"/>
                    </a:cubicBezTo>
                    <a:lnTo>
                      <a:pt x="739" y="915"/>
                    </a:lnTo>
                    <a:cubicBezTo>
                      <a:pt x="740" y="916"/>
                      <a:pt x="741" y="917"/>
                      <a:pt x="741" y="917"/>
                    </a:cubicBezTo>
                    <a:cubicBezTo>
                      <a:pt x="734" y="912"/>
                      <a:pt x="731" y="910"/>
                      <a:pt x="732" y="910"/>
                    </a:cubicBezTo>
                    <a:lnTo>
                      <a:pt x="732" y="910"/>
                    </a:lnTo>
                    <a:cubicBezTo>
                      <a:pt x="732" y="910"/>
                      <a:pt x="735" y="912"/>
                      <a:pt x="739" y="915"/>
                    </a:cubicBezTo>
                    <a:lnTo>
                      <a:pt x="739" y="915"/>
                    </a:lnTo>
                    <a:cubicBezTo>
                      <a:pt x="730" y="904"/>
                      <a:pt x="715" y="896"/>
                      <a:pt x="704" y="885"/>
                    </a:cubicBezTo>
                    <a:cubicBezTo>
                      <a:pt x="679" y="867"/>
                      <a:pt x="654" y="844"/>
                      <a:pt x="631" y="816"/>
                    </a:cubicBezTo>
                    <a:cubicBezTo>
                      <a:pt x="607" y="790"/>
                      <a:pt x="587" y="774"/>
                      <a:pt x="561" y="747"/>
                    </a:cubicBezTo>
                    <a:cubicBezTo>
                      <a:pt x="550" y="735"/>
                      <a:pt x="541" y="722"/>
                      <a:pt x="530" y="711"/>
                    </a:cubicBezTo>
                    <a:lnTo>
                      <a:pt x="530" y="711"/>
                    </a:lnTo>
                    <a:cubicBezTo>
                      <a:pt x="526" y="703"/>
                      <a:pt x="520" y="694"/>
                      <a:pt x="515" y="689"/>
                    </a:cubicBezTo>
                    <a:cubicBezTo>
                      <a:pt x="476" y="631"/>
                      <a:pt x="439" y="573"/>
                      <a:pt x="414" y="520"/>
                    </a:cubicBezTo>
                    <a:cubicBezTo>
                      <a:pt x="407" y="513"/>
                      <a:pt x="407" y="509"/>
                      <a:pt x="402" y="500"/>
                    </a:cubicBezTo>
                    <a:cubicBezTo>
                      <a:pt x="402" y="499"/>
                      <a:pt x="401" y="498"/>
                      <a:pt x="401" y="498"/>
                    </a:cubicBezTo>
                    <a:lnTo>
                      <a:pt x="401" y="498"/>
                    </a:lnTo>
                    <a:cubicBezTo>
                      <a:pt x="395" y="486"/>
                      <a:pt x="390" y="467"/>
                      <a:pt x="381" y="456"/>
                    </a:cubicBezTo>
                    <a:cubicBezTo>
                      <a:pt x="370" y="423"/>
                      <a:pt x="360" y="386"/>
                      <a:pt x="349" y="354"/>
                    </a:cubicBezTo>
                    <a:cubicBezTo>
                      <a:pt x="345" y="327"/>
                      <a:pt x="339" y="292"/>
                      <a:pt x="332" y="263"/>
                    </a:cubicBezTo>
                    <a:lnTo>
                      <a:pt x="332" y="263"/>
                    </a:lnTo>
                    <a:cubicBezTo>
                      <a:pt x="332" y="254"/>
                      <a:pt x="330" y="236"/>
                      <a:pt x="330" y="227"/>
                    </a:cubicBezTo>
                    <a:cubicBezTo>
                      <a:pt x="330" y="202"/>
                      <a:pt x="324" y="186"/>
                      <a:pt x="324" y="158"/>
                    </a:cubicBezTo>
                    <a:cubicBezTo>
                      <a:pt x="319" y="75"/>
                      <a:pt x="254" y="1"/>
                      <a:pt x="164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3" name="Google Shape;423;p27"/>
              <p:cNvSpPr/>
              <p:nvPr/>
            </p:nvSpPr>
            <p:spPr>
              <a:xfrm>
                <a:off x="4782675" y="2745275"/>
                <a:ext cx="65000" cy="54525"/>
              </a:xfrm>
              <a:custGeom>
                <a:avLst/>
                <a:gdLst/>
                <a:ahLst/>
                <a:cxnLst/>
                <a:rect l="l" t="t" r="r" b="b"/>
                <a:pathLst>
                  <a:path w="2600" h="2181" extrusionOk="0">
                    <a:moveTo>
                      <a:pt x="2423" y="0"/>
                    </a:moveTo>
                    <a:cubicBezTo>
                      <a:pt x="2409" y="0"/>
                      <a:pt x="2395" y="2"/>
                      <a:pt x="2380" y="6"/>
                    </a:cubicBezTo>
                    <a:cubicBezTo>
                      <a:pt x="1614" y="228"/>
                      <a:pt x="1007" y="779"/>
                      <a:pt x="506" y="1373"/>
                    </a:cubicBezTo>
                    <a:cubicBezTo>
                      <a:pt x="354" y="1550"/>
                      <a:pt x="215" y="1728"/>
                      <a:pt x="70" y="1913"/>
                    </a:cubicBezTo>
                    <a:cubicBezTo>
                      <a:pt x="19" y="1977"/>
                      <a:pt x="0" y="2077"/>
                      <a:pt x="70" y="2134"/>
                    </a:cubicBezTo>
                    <a:cubicBezTo>
                      <a:pt x="100" y="2163"/>
                      <a:pt x="147" y="2180"/>
                      <a:pt x="191" y="2180"/>
                    </a:cubicBezTo>
                    <a:cubicBezTo>
                      <a:pt x="230" y="2180"/>
                      <a:pt x="267" y="2167"/>
                      <a:pt x="291" y="2134"/>
                    </a:cubicBezTo>
                    <a:cubicBezTo>
                      <a:pt x="541" y="1818"/>
                      <a:pt x="792" y="1509"/>
                      <a:pt x="1072" y="1218"/>
                    </a:cubicBezTo>
                    <a:cubicBezTo>
                      <a:pt x="1203" y="1079"/>
                      <a:pt x="1342" y="952"/>
                      <a:pt x="1496" y="830"/>
                    </a:cubicBezTo>
                    <a:lnTo>
                      <a:pt x="1515" y="812"/>
                    </a:lnTo>
                    <a:cubicBezTo>
                      <a:pt x="1517" y="812"/>
                      <a:pt x="1522" y="808"/>
                      <a:pt x="1526" y="805"/>
                    </a:cubicBezTo>
                    <a:lnTo>
                      <a:pt x="1526" y="805"/>
                    </a:lnTo>
                    <a:cubicBezTo>
                      <a:pt x="1547" y="793"/>
                      <a:pt x="1563" y="779"/>
                      <a:pt x="1579" y="768"/>
                    </a:cubicBezTo>
                    <a:cubicBezTo>
                      <a:pt x="1616" y="742"/>
                      <a:pt x="1649" y="715"/>
                      <a:pt x="1686" y="692"/>
                    </a:cubicBezTo>
                    <a:cubicBezTo>
                      <a:pt x="1762" y="641"/>
                      <a:pt x="1845" y="592"/>
                      <a:pt x="1926" y="548"/>
                    </a:cubicBezTo>
                    <a:cubicBezTo>
                      <a:pt x="2016" y="495"/>
                      <a:pt x="2110" y="454"/>
                      <a:pt x="2196" y="415"/>
                    </a:cubicBezTo>
                    <a:cubicBezTo>
                      <a:pt x="2207" y="410"/>
                      <a:pt x="2221" y="403"/>
                      <a:pt x="2233" y="403"/>
                    </a:cubicBezTo>
                    <a:cubicBezTo>
                      <a:pt x="2260" y="391"/>
                      <a:pt x="2286" y="385"/>
                      <a:pt x="2309" y="378"/>
                    </a:cubicBezTo>
                    <a:cubicBezTo>
                      <a:pt x="2362" y="357"/>
                      <a:pt x="2410" y="345"/>
                      <a:pt x="2461" y="327"/>
                    </a:cubicBezTo>
                    <a:cubicBezTo>
                      <a:pt x="2544" y="299"/>
                      <a:pt x="2600" y="211"/>
                      <a:pt x="2570" y="131"/>
                    </a:cubicBezTo>
                    <a:cubicBezTo>
                      <a:pt x="2554" y="48"/>
                      <a:pt x="2494" y="0"/>
                      <a:pt x="2423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4" name="Google Shape;424;p27"/>
              <p:cNvSpPr/>
              <p:nvPr/>
            </p:nvSpPr>
            <p:spPr>
              <a:xfrm>
                <a:off x="4757625" y="2730900"/>
                <a:ext cx="60850" cy="45375"/>
              </a:xfrm>
              <a:custGeom>
                <a:avLst/>
                <a:gdLst/>
                <a:ahLst/>
                <a:cxnLst/>
                <a:rect l="l" t="t" r="r" b="b"/>
                <a:pathLst>
                  <a:path w="2434" h="1815" extrusionOk="0">
                    <a:moveTo>
                      <a:pt x="2266" y="0"/>
                    </a:moveTo>
                    <a:cubicBezTo>
                      <a:pt x="2252" y="0"/>
                      <a:pt x="2238" y="2"/>
                      <a:pt x="2224" y="6"/>
                    </a:cubicBezTo>
                    <a:cubicBezTo>
                      <a:pt x="1863" y="128"/>
                      <a:pt x="1496" y="246"/>
                      <a:pt x="1173" y="452"/>
                    </a:cubicBezTo>
                    <a:cubicBezTo>
                      <a:pt x="882" y="627"/>
                      <a:pt x="617" y="849"/>
                      <a:pt x="393" y="1103"/>
                    </a:cubicBezTo>
                    <a:cubicBezTo>
                      <a:pt x="266" y="1248"/>
                      <a:pt x="146" y="1414"/>
                      <a:pt x="44" y="1578"/>
                    </a:cubicBezTo>
                    <a:cubicBezTo>
                      <a:pt x="0" y="1647"/>
                      <a:pt x="24" y="1756"/>
                      <a:pt x="102" y="1795"/>
                    </a:cubicBezTo>
                    <a:cubicBezTo>
                      <a:pt x="128" y="1808"/>
                      <a:pt x="156" y="1814"/>
                      <a:pt x="183" y="1814"/>
                    </a:cubicBezTo>
                    <a:cubicBezTo>
                      <a:pt x="237" y="1814"/>
                      <a:pt x="288" y="1789"/>
                      <a:pt x="319" y="1737"/>
                    </a:cubicBezTo>
                    <a:cubicBezTo>
                      <a:pt x="356" y="1668"/>
                      <a:pt x="402" y="1606"/>
                      <a:pt x="451" y="1537"/>
                    </a:cubicBezTo>
                    <a:cubicBezTo>
                      <a:pt x="462" y="1516"/>
                      <a:pt x="478" y="1504"/>
                      <a:pt x="490" y="1484"/>
                    </a:cubicBezTo>
                    <a:cubicBezTo>
                      <a:pt x="494" y="1479"/>
                      <a:pt x="501" y="1472"/>
                      <a:pt x="501" y="1463"/>
                    </a:cubicBezTo>
                    <a:cubicBezTo>
                      <a:pt x="501" y="1463"/>
                      <a:pt x="516" y="1445"/>
                      <a:pt x="517" y="1445"/>
                    </a:cubicBezTo>
                    <a:lnTo>
                      <a:pt x="517" y="1445"/>
                    </a:lnTo>
                    <a:cubicBezTo>
                      <a:pt x="517" y="1445"/>
                      <a:pt x="516" y="1447"/>
                      <a:pt x="513" y="1451"/>
                    </a:cubicBezTo>
                    <a:cubicBezTo>
                      <a:pt x="509" y="1456"/>
                      <a:pt x="508" y="1458"/>
                      <a:pt x="508" y="1458"/>
                    </a:cubicBezTo>
                    <a:cubicBezTo>
                      <a:pt x="508" y="1458"/>
                      <a:pt x="522" y="1440"/>
                      <a:pt x="522" y="1440"/>
                    </a:cubicBezTo>
                    <a:cubicBezTo>
                      <a:pt x="529" y="1435"/>
                      <a:pt x="534" y="1428"/>
                      <a:pt x="534" y="1421"/>
                    </a:cubicBezTo>
                    <a:cubicBezTo>
                      <a:pt x="545" y="1400"/>
                      <a:pt x="566" y="1382"/>
                      <a:pt x="578" y="1368"/>
                    </a:cubicBezTo>
                    <a:cubicBezTo>
                      <a:pt x="679" y="1248"/>
                      <a:pt x="795" y="1135"/>
                      <a:pt x="912" y="1024"/>
                    </a:cubicBezTo>
                    <a:cubicBezTo>
                      <a:pt x="945" y="999"/>
                      <a:pt x="977" y="973"/>
                      <a:pt x="1002" y="950"/>
                    </a:cubicBezTo>
                    <a:cubicBezTo>
                      <a:pt x="1014" y="939"/>
                      <a:pt x="1028" y="929"/>
                      <a:pt x="1039" y="918"/>
                    </a:cubicBezTo>
                    <a:cubicBezTo>
                      <a:pt x="1051" y="913"/>
                      <a:pt x="1060" y="906"/>
                      <a:pt x="1072" y="893"/>
                    </a:cubicBezTo>
                    <a:cubicBezTo>
                      <a:pt x="1136" y="839"/>
                      <a:pt x="1206" y="798"/>
                      <a:pt x="1275" y="754"/>
                    </a:cubicBezTo>
                    <a:cubicBezTo>
                      <a:pt x="1410" y="666"/>
                      <a:pt x="1552" y="594"/>
                      <a:pt x="1698" y="530"/>
                    </a:cubicBezTo>
                    <a:lnTo>
                      <a:pt x="1698" y="530"/>
                    </a:lnTo>
                    <a:cubicBezTo>
                      <a:pt x="1698" y="530"/>
                      <a:pt x="1698" y="531"/>
                      <a:pt x="1699" y="531"/>
                    </a:cubicBezTo>
                    <a:cubicBezTo>
                      <a:pt x="1700" y="531"/>
                      <a:pt x="1705" y="529"/>
                      <a:pt x="1716" y="526"/>
                    </a:cubicBezTo>
                    <a:cubicBezTo>
                      <a:pt x="1727" y="519"/>
                      <a:pt x="1741" y="514"/>
                      <a:pt x="1760" y="505"/>
                    </a:cubicBezTo>
                    <a:cubicBezTo>
                      <a:pt x="1785" y="493"/>
                      <a:pt x="1810" y="484"/>
                      <a:pt x="1833" y="475"/>
                    </a:cubicBezTo>
                    <a:cubicBezTo>
                      <a:pt x="1887" y="454"/>
                      <a:pt x="1935" y="435"/>
                      <a:pt x="1979" y="422"/>
                    </a:cubicBezTo>
                    <a:cubicBezTo>
                      <a:pt x="2078" y="385"/>
                      <a:pt x="2187" y="352"/>
                      <a:pt x="2295" y="320"/>
                    </a:cubicBezTo>
                    <a:cubicBezTo>
                      <a:pt x="2371" y="295"/>
                      <a:pt x="2434" y="205"/>
                      <a:pt x="2401" y="124"/>
                    </a:cubicBezTo>
                    <a:cubicBezTo>
                      <a:pt x="2396" y="52"/>
                      <a:pt x="2338" y="0"/>
                      <a:pt x="2266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5" name="Google Shape;425;p27"/>
              <p:cNvSpPr/>
              <p:nvPr/>
            </p:nvSpPr>
            <p:spPr>
              <a:xfrm>
                <a:off x="4736375" y="2711500"/>
                <a:ext cx="69300" cy="37025"/>
              </a:xfrm>
              <a:custGeom>
                <a:avLst/>
                <a:gdLst/>
                <a:ahLst/>
                <a:cxnLst/>
                <a:rect l="l" t="t" r="r" b="b"/>
                <a:pathLst>
                  <a:path w="2772" h="1481" extrusionOk="0">
                    <a:moveTo>
                      <a:pt x="1575" y="595"/>
                    </a:moveTo>
                    <a:lnTo>
                      <a:pt x="1575" y="595"/>
                    </a:lnTo>
                    <a:cubicBezTo>
                      <a:pt x="1575" y="595"/>
                      <a:pt x="1572" y="596"/>
                      <a:pt x="1568" y="598"/>
                    </a:cubicBezTo>
                    <a:lnTo>
                      <a:pt x="1568" y="598"/>
                    </a:lnTo>
                    <a:cubicBezTo>
                      <a:pt x="1569" y="598"/>
                      <a:pt x="1570" y="598"/>
                      <a:pt x="1571" y="597"/>
                    </a:cubicBezTo>
                    <a:cubicBezTo>
                      <a:pt x="1574" y="596"/>
                      <a:pt x="1575" y="595"/>
                      <a:pt x="1575" y="595"/>
                    </a:cubicBezTo>
                    <a:close/>
                    <a:moveTo>
                      <a:pt x="614" y="1146"/>
                    </a:moveTo>
                    <a:cubicBezTo>
                      <a:pt x="614" y="1146"/>
                      <a:pt x="611" y="1148"/>
                      <a:pt x="603" y="1154"/>
                    </a:cubicBezTo>
                    <a:lnTo>
                      <a:pt x="603" y="1154"/>
                    </a:lnTo>
                    <a:lnTo>
                      <a:pt x="603" y="1154"/>
                    </a:lnTo>
                    <a:cubicBezTo>
                      <a:pt x="607" y="1151"/>
                      <a:pt x="614" y="1146"/>
                      <a:pt x="614" y="1146"/>
                    </a:cubicBezTo>
                    <a:close/>
                    <a:moveTo>
                      <a:pt x="2590" y="0"/>
                    </a:moveTo>
                    <a:cubicBezTo>
                      <a:pt x="2576" y="0"/>
                      <a:pt x="2562" y="1"/>
                      <a:pt x="2547" y="4"/>
                    </a:cubicBezTo>
                    <a:cubicBezTo>
                      <a:pt x="1832" y="103"/>
                      <a:pt x="1134" y="390"/>
                      <a:pt x="550" y="814"/>
                    </a:cubicBezTo>
                    <a:cubicBezTo>
                      <a:pt x="382" y="934"/>
                      <a:pt x="216" y="1068"/>
                      <a:pt x="63" y="1211"/>
                    </a:cubicBezTo>
                    <a:cubicBezTo>
                      <a:pt x="6" y="1269"/>
                      <a:pt x="1" y="1378"/>
                      <a:pt x="63" y="1435"/>
                    </a:cubicBezTo>
                    <a:cubicBezTo>
                      <a:pt x="96" y="1465"/>
                      <a:pt x="137" y="1480"/>
                      <a:pt x="177" y="1480"/>
                    </a:cubicBezTo>
                    <a:cubicBezTo>
                      <a:pt x="216" y="1480"/>
                      <a:pt x="254" y="1466"/>
                      <a:pt x="285" y="1435"/>
                    </a:cubicBezTo>
                    <a:cubicBezTo>
                      <a:pt x="350" y="1371"/>
                      <a:pt x="412" y="1313"/>
                      <a:pt x="481" y="1258"/>
                    </a:cubicBezTo>
                    <a:cubicBezTo>
                      <a:pt x="513" y="1232"/>
                      <a:pt x="550" y="1200"/>
                      <a:pt x="583" y="1175"/>
                    </a:cubicBezTo>
                    <a:lnTo>
                      <a:pt x="603" y="1154"/>
                    </a:lnTo>
                    <a:lnTo>
                      <a:pt x="603" y="1154"/>
                    </a:lnTo>
                    <a:cubicBezTo>
                      <a:pt x="601" y="1156"/>
                      <a:pt x="599" y="1157"/>
                      <a:pt x="599" y="1157"/>
                    </a:cubicBezTo>
                    <a:cubicBezTo>
                      <a:pt x="599" y="1157"/>
                      <a:pt x="601" y="1155"/>
                      <a:pt x="608" y="1149"/>
                    </a:cubicBezTo>
                    <a:cubicBezTo>
                      <a:pt x="629" y="1138"/>
                      <a:pt x="640" y="1121"/>
                      <a:pt x="661" y="1112"/>
                    </a:cubicBezTo>
                    <a:cubicBezTo>
                      <a:pt x="800" y="1004"/>
                      <a:pt x="952" y="909"/>
                      <a:pt x="1104" y="819"/>
                    </a:cubicBezTo>
                    <a:cubicBezTo>
                      <a:pt x="1181" y="777"/>
                      <a:pt x="1259" y="736"/>
                      <a:pt x="1340" y="699"/>
                    </a:cubicBezTo>
                    <a:cubicBezTo>
                      <a:pt x="1377" y="678"/>
                      <a:pt x="1414" y="662"/>
                      <a:pt x="1455" y="646"/>
                    </a:cubicBezTo>
                    <a:cubicBezTo>
                      <a:pt x="1474" y="641"/>
                      <a:pt x="1492" y="627"/>
                      <a:pt x="1513" y="621"/>
                    </a:cubicBezTo>
                    <a:cubicBezTo>
                      <a:pt x="1518" y="616"/>
                      <a:pt x="1531" y="616"/>
                      <a:pt x="1538" y="609"/>
                    </a:cubicBezTo>
                    <a:cubicBezTo>
                      <a:pt x="1541" y="609"/>
                      <a:pt x="1558" y="602"/>
                      <a:pt x="1568" y="598"/>
                    </a:cubicBezTo>
                    <a:lnTo>
                      <a:pt x="1568" y="598"/>
                    </a:lnTo>
                    <a:cubicBezTo>
                      <a:pt x="1565" y="598"/>
                      <a:pt x="1563" y="599"/>
                      <a:pt x="1562" y="599"/>
                    </a:cubicBezTo>
                    <a:cubicBezTo>
                      <a:pt x="1557" y="599"/>
                      <a:pt x="1589" y="590"/>
                      <a:pt x="1589" y="590"/>
                    </a:cubicBezTo>
                    <a:cubicBezTo>
                      <a:pt x="1596" y="586"/>
                      <a:pt x="1610" y="586"/>
                      <a:pt x="1617" y="579"/>
                    </a:cubicBezTo>
                    <a:cubicBezTo>
                      <a:pt x="1635" y="574"/>
                      <a:pt x="1654" y="560"/>
                      <a:pt x="1679" y="554"/>
                    </a:cubicBezTo>
                    <a:cubicBezTo>
                      <a:pt x="1723" y="533"/>
                      <a:pt x="1769" y="521"/>
                      <a:pt x="1806" y="503"/>
                    </a:cubicBezTo>
                    <a:cubicBezTo>
                      <a:pt x="1889" y="470"/>
                      <a:pt x="1977" y="445"/>
                      <a:pt x="2060" y="417"/>
                    </a:cubicBezTo>
                    <a:cubicBezTo>
                      <a:pt x="2252" y="367"/>
                      <a:pt x="2441" y="323"/>
                      <a:pt x="2637" y="297"/>
                    </a:cubicBezTo>
                    <a:cubicBezTo>
                      <a:pt x="2720" y="286"/>
                      <a:pt x="2771" y="175"/>
                      <a:pt x="2743" y="101"/>
                    </a:cubicBezTo>
                    <a:cubicBezTo>
                      <a:pt x="2718" y="34"/>
                      <a:pt x="2660" y="0"/>
                      <a:pt x="2590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6" name="Google Shape;426;p27"/>
              <p:cNvSpPr/>
              <p:nvPr/>
            </p:nvSpPr>
            <p:spPr>
              <a:xfrm>
                <a:off x="4724900" y="2688350"/>
                <a:ext cx="68475" cy="32675"/>
              </a:xfrm>
              <a:custGeom>
                <a:avLst/>
                <a:gdLst/>
                <a:ahLst/>
                <a:cxnLst/>
                <a:rect l="l" t="t" r="r" b="b"/>
                <a:pathLst>
                  <a:path w="2739" h="1307" extrusionOk="0">
                    <a:moveTo>
                      <a:pt x="2549" y="0"/>
                    </a:moveTo>
                    <a:cubicBezTo>
                      <a:pt x="2539" y="0"/>
                      <a:pt x="2529" y="1"/>
                      <a:pt x="2519" y="2"/>
                    </a:cubicBezTo>
                    <a:cubicBezTo>
                      <a:pt x="1840" y="124"/>
                      <a:pt x="1189" y="358"/>
                      <a:pt x="594" y="699"/>
                    </a:cubicBezTo>
                    <a:cubicBezTo>
                      <a:pt x="425" y="794"/>
                      <a:pt x="266" y="900"/>
                      <a:pt x="107" y="1009"/>
                    </a:cubicBezTo>
                    <a:cubicBezTo>
                      <a:pt x="37" y="1062"/>
                      <a:pt x="1" y="1147"/>
                      <a:pt x="49" y="1226"/>
                    </a:cubicBezTo>
                    <a:cubicBezTo>
                      <a:pt x="79" y="1273"/>
                      <a:pt x="136" y="1306"/>
                      <a:pt x="192" y="1306"/>
                    </a:cubicBezTo>
                    <a:cubicBezTo>
                      <a:pt x="218" y="1306"/>
                      <a:pt x="243" y="1299"/>
                      <a:pt x="266" y="1283"/>
                    </a:cubicBezTo>
                    <a:cubicBezTo>
                      <a:pt x="536" y="1087"/>
                      <a:pt x="829" y="916"/>
                      <a:pt x="1134" y="771"/>
                    </a:cubicBezTo>
                    <a:cubicBezTo>
                      <a:pt x="1210" y="734"/>
                      <a:pt x="1285" y="702"/>
                      <a:pt x="1361" y="670"/>
                    </a:cubicBezTo>
                    <a:lnTo>
                      <a:pt x="1361" y="670"/>
                    </a:lnTo>
                    <a:cubicBezTo>
                      <a:pt x="1361" y="670"/>
                      <a:pt x="1361" y="670"/>
                      <a:pt x="1361" y="670"/>
                    </a:cubicBezTo>
                    <a:cubicBezTo>
                      <a:pt x="1362" y="670"/>
                      <a:pt x="1364" y="670"/>
                      <a:pt x="1367" y="669"/>
                    </a:cubicBezTo>
                    <a:cubicBezTo>
                      <a:pt x="1374" y="662"/>
                      <a:pt x="1388" y="662"/>
                      <a:pt x="1395" y="658"/>
                    </a:cubicBezTo>
                    <a:cubicBezTo>
                      <a:pt x="1413" y="651"/>
                      <a:pt x="1432" y="646"/>
                      <a:pt x="1453" y="632"/>
                    </a:cubicBezTo>
                    <a:cubicBezTo>
                      <a:pt x="1490" y="612"/>
                      <a:pt x="1536" y="600"/>
                      <a:pt x="1573" y="588"/>
                    </a:cubicBezTo>
                    <a:cubicBezTo>
                      <a:pt x="1732" y="531"/>
                      <a:pt x="1891" y="473"/>
                      <a:pt x="2055" y="429"/>
                    </a:cubicBezTo>
                    <a:cubicBezTo>
                      <a:pt x="2240" y="378"/>
                      <a:pt x="2422" y="335"/>
                      <a:pt x="2607" y="302"/>
                    </a:cubicBezTo>
                    <a:cubicBezTo>
                      <a:pt x="2690" y="291"/>
                      <a:pt x="2738" y="182"/>
                      <a:pt x="2713" y="106"/>
                    </a:cubicBezTo>
                    <a:cubicBezTo>
                      <a:pt x="2686" y="39"/>
                      <a:pt x="2624" y="0"/>
                      <a:pt x="254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7" name="Google Shape;427;p27"/>
              <p:cNvSpPr/>
              <p:nvPr/>
            </p:nvSpPr>
            <p:spPr>
              <a:xfrm>
                <a:off x="4693800" y="2724450"/>
                <a:ext cx="78750" cy="90925"/>
              </a:xfrm>
              <a:custGeom>
                <a:avLst/>
                <a:gdLst/>
                <a:ahLst/>
                <a:cxnLst/>
                <a:rect l="l" t="t" r="r" b="b"/>
                <a:pathLst>
                  <a:path w="3150" h="3637" extrusionOk="0">
                    <a:moveTo>
                      <a:pt x="1120" y="1541"/>
                    </a:moveTo>
                    <a:cubicBezTo>
                      <a:pt x="1127" y="1550"/>
                      <a:pt x="1130" y="1553"/>
                      <a:pt x="1130" y="1553"/>
                    </a:cubicBezTo>
                    <a:cubicBezTo>
                      <a:pt x="1130" y="1553"/>
                      <a:pt x="1123" y="1544"/>
                      <a:pt x="1120" y="1541"/>
                    </a:cubicBezTo>
                    <a:close/>
                    <a:moveTo>
                      <a:pt x="161" y="1"/>
                    </a:moveTo>
                    <a:cubicBezTo>
                      <a:pt x="134" y="1"/>
                      <a:pt x="107" y="7"/>
                      <a:pt x="86" y="22"/>
                    </a:cubicBezTo>
                    <a:cubicBezTo>
                      <a:pt x="12" y="75"/>
                      <a:pt x="0" y="156"/>
                      <a:pt x="33" y="239"/>
                    </a:cubicBezTo>
                    <a:cubicBezTo>
                      <a:pt x="266" y="790"/>
                      <a:pt x="545" y="1310"/>
                      <a:pt x="919" y="1785"/>
                    </a:cubicBezTo>
                    <a:cubicBezTo>
                      <a:pt x="1268" y="2229"/>
                      <a:pt x="1676" y="2621"/>
                      <a:pt x="2110" y="2984"/>
                    </a:cubicBezTo>
                    <a:cubicBezTo>
                      <a:pt x="2357" y="3191"/>
                      <a:pt x="2604" y="3387"/>
                      <a:pt x="2858" y="3591"/>
                    </a:cubicBezTo>
                    <a:cubicBezTo>
                      <a:pt x="2891" y="3619"/>
                      <a:pt x="2936" y="3637"/>
                      <a:pt x="2979" y="3637"/>
                    </a:cubicBezTo>
                    <a:cubicBezTo>
                      <a:pt x="3016" y="3637"/>
                      <a:pt x="3053" y="3623"/>
                      <a:pt x="3080" y="3591"/>
                    </a:cubicBezTo>
                    <a:cubicBezTo>
                      <a:pt x="3131" y="3533"/>
                      <a:pt x="3149" y="3420"/>
                      <a:pt x="3080" y="3369"/>
                    </a:cubicBezTo>
                    <a:cubicBezTo>
                      <a:pt x="2634" y="3020"/>
                      <a:pt x="2193" y="2665"/>
                      <a:pt x="1787" y="2272"/>
                    </a:cubicBezTo>
                    <a:cubicBezTo>
                      <a:pt x="1584" y="2076"/>
                      <a:pt x="1395" y="1873"/>
                      <a:pt x="1215" y="1658"/>
                    </a:cubicBezTo>
                    <a:cubicBezTo>
                      <a:pt x="1194" y="1631"/>
                      <a:pt x="1178" y="1605"/>
                      <a:pt x="1152" y="1582"/>
                    </a:cubicBezTo>
                    <a:cubicBezTo>
                      <a:pt x="1141" y="1571"/>
                      <a:pt x="1127" y="1552"/>
                      <a:pt x="1120" y="1541"/>
                    </a:cubicBezTo>
                    <a:lnTo>
                      <a:pt x="1099" y="1520"/>
                    </a:lnTo>
                    <a:cubicBezTo>
                      <a:pt x="1055" y="1462"/>
                      <a:pt x="1016" y="1404"/>
                      <a:pt x="972" y="1349"/>
                    </a:cubicBezTo>
                    <a:cubicBezTo>
                      <a:pt x="889" y="1227"/>
                      <a:pt x="808" y="1102"/>
                      <a:pt x="739" y="973"/>
                    </a:cubicBezTo>
                    <a:cubicBezTo>
                      <a:pt x="575" y="689"/>
                      <a:pt x="427" y="391"/>
                      <a:pt x="303" y="79"/>
                    </a:cubicBezTo>
                    <a:cubicBezTo>
                      <a:pt x="281" y="30"/>
                      <a:pt x="219" y="1"/>
                      <a:pt x="161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8" name="Google Shape;428;p27"/>
              <p:cNvSpPr/>
              <p:nvPr/>
            </p:nvSpPr>
            <p:spPr>
              <a:xfrm>
                <a:off x="4688550" y="2698500"/>
                <a:ext cx="8225" cy="7975"/>
              </a:xfrm>
              <a:custGeom>
                <a:avLst/>
                <a:gdLst/>
                <a:ahLst/>
                <a:cxnLst/>
                <a:rect l="l" t="t" r="r" b="b"/>
                <a:pathLst>
                  <a:path w="329" h="319" extrusionOk="0">
                    <a:moveTo>
                      <a:pt x="164" y="0"/>
                    </a:moveTo>
                    <a:cubicBezTo>
                      <a:pt x="81" y="0"/>
                      <a:pt x="0" y="69"/>
                      <a:pt x="5" y="159"/>
                    </a:cubicBezTo>
                    <a:cubicBezTo>
                      <a:pt x="5" y="243"/>
                      <a:pt x="79" y="319"/>
                      <a:pt x="164" y="319"/>
                    </a:cubicBezTo>
                    <a:cubicBezTo>
                      <a:pt x="247" y="319"/>
                      <a:pt x="328" y="249"/>
                      <a:pt x="323" y="159"/>
                    </a:cubicBezTo>
                    <a:cubicBezTo>
                      <a:pt x="316" y="69"/>
                      <a:pt x="254" y="0"/>
                      <a:pt x="164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9" name="Google Shape;429;p27"/>
              <p:cNvSpPr/>
              <p:nvPr/>
            </p:nvSpPr>
            <p:spPr>
              <a:xfrm>
                <a:off x="4792775" y="2817775"/>
                <a:ext cx="7975" cy="8450"/>
              </a:xfrm>
              <a:custGeom>
                <a:avLst/>
                <a:gdLst/>
                <a:ahLst/>
                <a:cxnLst/>
                <a:rect l="l" t="t" r="r" b="b"/>
                <a:pathLst>
                  <a:path w="319" h="338" extrusionOk="0">
                    <a:moveTo>
                      <a:pt x="160" y="1"/>
                    </a:moveTo>
                    <a:cubicBezTo>
                      <a:pt x="148" y="1"/>
                      <a:pt x="134" y="5"/>
                      <a:pt x="116" y="5"/>
                    </a:cubicBezTo>
                    <a:cubicBezTo>
                      <a:pt x="90" y="12"/>
                      <a:pt x="63" y="26"/>
                      <a:pt x="47" y="42"/>
                    </a:cubicBezTo>
                    <a:cubicBezTo>
                      <a:pt x="42" y="54"/>
                      <a:pt x="26" y="63"/>
                      <a:pt x="21" y="75"/>
                    </a:cubicBezTo>
                    <a:cubicBezTo>
                      <a:pt x="7" y="105"/>
                      <a:pt x="0" y="135"/>
                      <a:pt x="0" y="158"/>
                    </a:cubicBezTo>
                    <a:lnTo>
                      <a:pt x="0" y="179"/>
                    </a:lnTo>
                    <a:cubicBezTo>
                      <a:pt x="0" y="199"/>
                      <a:pt x="7" y="222"/>
                      <a:pt x="12" y="243"/>
                    </a:cubicBezTo>
                    <a:cubicBezTo>
                      <a:pt x="19" y="262"/>
                      <a:pt x="33" y="280"/>
                      <a:pt x="44" y="294"/>
                    </a:cubicBezTo>
                    <a:cubicBezTo>
                      <a:pt x="56" y="305"/>
                      <a:pt x="77" y="319"/>
                      <a:pt x="95" y="326"/>
                    </a:cubicBezTo>
                    <a:cubicBezTo>
                      <a:pt x="116" y="338"/>
                      <a:pt x="134" y="338"/>
                      <a:pt x="160" y="338"/>
                    </a:cubicBezTo>
                    <a:cubicBezTo>
                      <a:pt x="171" y="338"/>
                      <a:pt x="185" y="331"/>
                      <a:pt x="203" y="331"/>
                    </a:cubicBezTo>
                    <a:cubicBezTo>
                      <a:pt x="229" y="326"/>
                      <a:pt x="254" y="312"/>
                      <a:pt x="273" y="294"/>
                    </a:cubicBezTo>
                    <a:cubicBezTo>
                      <a:pt x="277" y="282"/>
                      <a:pt x="291" y="273"/>
                      <a:pt x="298" y="262"/>
                    </a:cubicBezTo>
                    <a:cubicBezTo>
                      <a:pt x="310" y="236"/>
                      <a:pt x="319" y="211"/>
                      <a:pt x="319" y="179"/>
                    </a:cubicBezTo>
                    <a:lnTo>
                      <a:pt x="319" y="158"/>
                    </a:lnTo>
                    <a:cubicBezTo>
                      <a:pt x="319" y="139"/>
                      <a:pt x="312" y="116"/>
                      <a:pt x="307" y="95"/>
                    </a:cubicBezTo>
                    <a:cubicBezTo>
                      <a:pt x="300" y="75"/>
                      <a:pt x="287" y="58"/>
                      <a:pt x="275" y="42"/>
                    </a:cubicBezTo>
                    <a:cubicBezTo>
                      <a:pt x="264" y="28"/>
                      <a:pt x="243" y="17"/>
                      <a:pt x="222" y="12"/>
                    </a:cubicBezTo>
                    <a:cubicBezTo>
                      <a:pt x="203" y="1"/>
                      <a:pt x="185" y="1"/>
                      <a:pt x="160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0" name="Google Shape;430;p27"/>
              <p:cNvSpPr/>
              <p:nvPr/>
            </p:nvSpPr>
            <p:spPr>
              <a:xfrm>
                <a:off x="4864975" y="2843450"/>
                <a:ext cx="7975" cy="59250"/>
              </a:xfrm>
              <a:custGeom>
                <a:avLst/>
                <a:gdLst/>
                <a:ahLst/>
                <a:cxnLst/>
                <a:rect l="l" t="t" r="r" b="b"/>
                <a:pathLst>
                  <a:path w="319" h="2370" extrusionOk="0">
                    <a:moveTo>
                      <a:pt x="170" y="1"/>
                    </a:moveTo>
                    <a:cubicBezTo>
                      <a:pt x="167" y="1"/>
                      <a:pt x="163" y="1"/>
                      <a:pt x="160" y="1"/>
                    </a:cubicBezTo>
                    <a:cubicBezTo>
                      <a:pt x="76" y="6"/>
                      <a:pt x="0" y="70"/>
                      <a:pt x="0" y="158"/>
                    </a:cubicBezTo>
                    <a:lnTo>
                      <a:pt x="0" y="1755"/>
                    </a:lnTo>
                    <a:lnTo>
                      <a:pt x="0" y="2210"/>
                    </a:lnTo>
                    <a:cubicBezTo>
                      <a:pt x="0" y="2291"/>
                      <a:pt x="66" y="2370"/>
                      <a:pt x="152" y="2370"/>
                    </a:cubicBezTo>
                    <a:cubicBezTo>
                      <a:pt x="155" y="2370"/>
                      <a:pt x="157" y="2370"/>
                      <a:pt x="160" y="2370"/>
                    </a:cubicBezTo>
                    <a:cubicBezTo>
                      <a:pt x="250" y="2363"/>
                      <a:pt x="319" y="2300"/>
                      <a:pt x="319" y="2210"/>
                    </a:cubicBezTo>
                    <a:lnTo>
                      <a:pt x="319" y="615"/>
                    </a:lnTo>
                    <a:lnTo>
                      <a:pt x="319" y="158"/>
                    </a:lnTo>
                    <a:cubicBezTo>
                      <a:pt x="319" y="78"/>
                      <a:pt x="255" y="1"/>
                      <a:pt x="170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1" name="Google Shape;431;p27"/>
              <p:cNvSpPr/>
              <p:nvPr/>
            </p:nvSpPr>
            <p:spPr>
              <a:xfrm>
                <a:off x="4813200" y="2841725"/>
                <a:ext cx="7925" cy="62775"/>
              </a:xfrm>
              <a:custGeom>
                <a:avLst/>
                <a:gdLst/>
                <a:ahLst/>
                <a:cxnLst/>
                <a:rect l="l" t="t" r="r" b="b"/>
                <a:pathLst>
                  <a:path w="317" h="2511" extrusionOk="0">
                    <a:moveTo>
                      <a:pt x="170" y="0"/>
                    </a:moveTo>
                    <a:cubicBezTo>
                      <a:pt x="167" y="0"/>
                      <a:pt x="163" y="1"/>
                      <a:pt x="160" y="1"/>
                    </a:cubicBezTo>
                    <a:cubicBezTo>
                      <a:pt x="74" y="5"/>
                      <a:pt x="1" y="70"/>
                      <a:pt x="1" y="158"/>
                    </a:cubicBezTo>
                    <a:lnTo>
                      <a:pt x="1" y="1864"/>
                    </a:lnTo>
                    <a:lnTo>
                      <a:pt x="1" y="2351"/>
                    </a:lnTo>
                    <a:cubicBezTo>
                      <a:pt x="1" y="2433"/>
                      <a:pt x="64" y="2511"/>
                      <a:pt x="149" y="2511"/>
                    </a:cubicBezTo>
                    <a:cubicBezTo>
                      <a:pt x="153" y="2511"/>
                      <a:pt x="156" y="2510"/>
                      <a:pt x="160" y="2510"/>
                    </a:cubicBezTo>
                    <a:cubicBezTo>
                      <a:pt x="248" y="2505"/>
                      <a:pt x="317" y="2441"/>
                      <a:pt x="317" y="2351"/>
                    </a:cubicBezTo>
                    <a:lnTo>
                      <a:pt x="317" y="647"/>
                    </a:lnTo>
                    <a:lnTo>
                      <a:pt x="317" y="158"/>
                    </a:lnTo>
                    <a:cubicBezTo>
                      <a:pt x="317" y="78"/>
                      <a:pt x="253" y="0"/>
                      <a:pt x="170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2" name="Google Shape;432;p27"/>
              <p:cNvSpPr/>
              <p:nvPr/>
            </p:nvSpPr>
            <p:spPr>
              <a:xfrm>
                <a:off x="4758375" y="2842200"/>
                <a:ext cx="7925" cy="59750"/>
              </a:xfrm>
              <a:custGeom>
                <a:avLst/>
                <a:gdLst/>
                <a:ahLst/>
                <a:cxnLst/>
                <a:rect l="l" t="t" r="r" b="b"/>
                <a:pathLst>
                  <a:path w="317" h="2390" extrusionOk="0">
                    <a:moveTo>
                      <a:pt x="167" y="0"/>
                    </a:moveTo>
                    <a:cubicBezTo>
                      <a:pt x="165" y="0"/>
                      <a:pt x="162" y="0"/>
                      <a:pt x="160" y="0"/>
                    </a:cubicBezTo>
                    <a:cubicBezTo>
                      <a:pt x="70" y="7"/>
                      <a:pt x="0" y="70"/>
                      <a:pt x="0" y="160"/>
                    </a:cubicBezTo>
                    <a:lnTo>
                      <a:pt x="0" y="1775"/>
                    </a:lnTo>
                    <a:lnTo>
                      <a:pt x="0" y="2233"/>
                    </a:lnTo>
                    <a:cubicBezTo>
                      <a:pt x="0" y="2312"/>
                      <a:pt x="64" y="2390"/>
                      <a:pt x="149" y="2390"/>
                    </a:cubicBezTo>
                    <a:cubicBezTo>
                      <a:pt x="153" y="2390"/>
                      <a:pt x="156" y="2390"/>
                      <a:pt x="160" y="2390"/>
                    </a:cubicBezTo>
                    <a:cubicBezTo>
                      <a:pt x="247" y="2385"/>
                      <a:pt x="317" y="2320"/>
                      <a:pt x="317" y="2233"/>
                    </a:cubicBezTo>
                    <a:lnTo>
                      <a:pt x="317" y="617"/>
                    </a:lnTo>
                    <a:lnTo>
                      <a:pt x="317" y="160"/>
                    </a:lnTo>
                    <a:cubicBezTo>
                      <a:pt x="317" y="79"/>
                      <a:pt x="251" y="0"/>
                      <a:pt x="167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3" name="Google Shape;433;p27"/>
              <p:cNvSpPr/>
              <p:nvPr/>
            </p:nvSpPr>
            <p:spPr>
              <a:xfrm>
                <a:off x="4703075" y="2843925"/>
                <a:ext cx="8000" cy="58500"/>
              </a:xfrm>
              <a:custGeom>
                <a:avLst/>
                <a:gdLst/>
                <a:ahLst/>
                <a:cxnLst/>
                <a:rect l="l" t="t" r="r" b="b"/>
                <a:pathLst>
                  <a:path w="320" h="2340" extrusionOk="0">
                    <a:moveTo>
                      <a:pt x="168" y="0"/>
                    </a:moveTo>
                    <a:cubicBezTo>
                      <a:pt x="165" y="0"/>
                      <a:pt x="163" y="0"/>
                      <a:pt x="160" y="1"/>
                    </a:cubicBezTo>
                    <a:cubicBezTo>
                      <a:pt x="70" y="7"/>
                      <a:pt x="1" y="70"/>
                      <a:pt x="1" y="160"/>
                    </a:cubicBezTo>
                    <a:lnTo>
                      <a:pt x="1" y="2180"/>
                    </a:lnTo>
                    <a:cubicBezTo>
                      <a:pt x="1" y="2261"/>
                      <a:pt x="66" y="2339"/>
                      <a:pt x="153" y="2339"/>
                    </a:cubicBezTo>
                    <a:cubicBezTo>
                      <a:pt x="155" y="2339"/>
                      <a:pt x="158" y="2339"/>
                      <a:pt x="160" y="2339"/>
                    </a:cubicBezTo>
                    <a:cubicBezTo>
                      <a:pt x="250" y="2332"/>
                      <a:pt x="320" y="2270"/>
                      <a:pt x="320" y="2180"/>
                    </a:cubicBezTo>
                    <a:lnTo>
                      <a:pt x="320" y="160"/>
                    </a:lnTo>
                    <a:cubicBezTo>
                      <a:pt x="320" y="79"/>
                      <a:pt x="254" y="0"/>
                      <a:pt x="168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4" name="Google Shape;434;p27"/>
              <p:cNvSpPr/>
              <p:nvPr/>
            </p:nvSpPr>
            <p:spPr>
              <a:xfrm>
                <a:off x="4651675" y="2841675"/>
                <a:ext cx="7975" cy="62025"/>
              </a:xfrm>
              <a:custGeom>
                <a:avLst/>
                <a:gdLst/>
                <a:ahLst/>
                <a:cxnLst/>
                <a:rect l="l" t="t" r="r" b="b"/>
                <a:pathLst>
                  <a:path w="319" h="2481" extrusionOk="0">
                    <a:moveTo>
                      <a:pt x="167" y="0"/>
                    </a:moveTo>
                    <a:cubicBezTo>
                      <a:pt x="164" y="0"/>
                      <a:pt x="162" y="0"/>
                      <a:pt x="159" y="0"/>
                    </a:cubicBezTo>
                    <a:cubicBezTo>
                      <a:pt x="76" y="7"/>
                      <a:pt x="0" y="72"/>
                      <a:pt x="0" y="160"/>
                    </a:cubicBezTo>
                    <a:lnTo>
                      <a:pt x="0" y="1840"/>
                    </a:lnTo>
                    <a:lnTo>
                      <a:pt x="0" y="2321"/>
                    </a:lnTo>
                    <a:cubicBezTo>
                      <a:pt x="0" y="2402"/>
                      <a:pt x="64" y="2480"/>
                      <a:pt x="149" y="2480"/>
                    </a:cubicBezTo>
                    <a:cubicBezTo>
                      <a:pt x="152" y="2480"/>
                      <a:pt x="156" y="2480"/>
                      <a:pt x="159" y="2480"/>
                    </a:cubicBezTo>
                    <a:cubicBezTo>
                      <a:pt x="249" y="2475"/>
                      <a:pt x="319" y="2411"/>
                      <a:pt x="319" y="2321"/>
                    </a:cubicBezTo>
                    <a:lnTo>
                      <a:pt x="319" y="642"/>
                    </a:lnTo>
                    <a:lnTo>
                      <a:pt x="319" y="160"/>
                    </a:lnTo>
                    <a:cubicBezTo>
                      <a:pt x="319" y="79"/>
                      <a:pt x="253" y="0"/>
                      <a:pt x="167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5" name="Google Shape;435;p27"/>
              <p:cNvSpPr/>
              <p:nvPr/>
            </p:nvSpPr>
            <p:spPr>
              <a:xfrm>
                <a:off x="4250050" y="1671725"/>
                <a:ext cx="683500" cy="941075"/>
              </a:xfrm>
              <a:custGeom>
                <a:avLst/>
                <a:gdLst/>
                <a:ahLst/>
                <a:cxnLst/>
                <a:rect l="l" t="t" r="r" b="b"/>
                <a:pathLst>
                  <a:path w="27340" h="37643" extrusionOk="0">
                    <a:moveTo>
                      <a:pt x="5037" y="1"/>
                    </a:moveTo>
                    <a:lnTo>
                      <a:pt x="5037" y="5036"/>
                    </a:lnTo>
                    <a:cubicBezTo>
                      <a:pt x="5037" y="5036"/>
                      <a:pt x="208" y="6513"/>
                      <a:pt x="208" y="11612"/>
                    </a:cubicBezTo>
                    <a:lnTo>
                      <a:pt x="208" y="30561"/>
                    </a:lnTo>
                    <a:cubicBezTo>
                      <a:pt x="208" y="30561"/>
                      <a:pt x="0" y="34684"/>
                      <a:pt x="4687" y="36293"/>
                    </a:cubicBezTo>
                    <a:cubicBezTo>
                      <a:pt x="8020" y="37442"/>
                      <a:pt x="11778" y="37631"/>
                      <a:pt x="13671" y="37643"/>
                    </a:cubicBezTo>
                    <a:cubicBezTo>
                      <a:pt x="15566" y="37625"/>
                      <a:pt x="19320" y="37440"/>
                      <a:pt x="22654" y="36293"/>
                    </a:cubicBezTo>
                    <a:cubicBezTo>
                      <a:pt x="27340" y="34684"/>
                      <a:pt x="27132" y="30561"/>
                      <a:pt x="27132" y="30561"/>
                    </a:cubicBezTo>
                    <a:lnTo>
                      <a:pt x="27132" y="11612"/>
                    </a:lnTo>
                    <a:cubicBezTo>
                      <a:pt x="27132" y="6511"/>
                      <a:pt x="22305" y="5036"/>
                      <a:pt x="22305" y="5036"/>
                    </a:cubicBezTo>
                    <a:lnTo>
                      <a:pt x="22305" y="1"/>
                    </a:lnTo>
                    <a:close/>
                  </a:path>
                </a:pathLst>
              </a:custGeom>
              <a:solidFill>
                <a:srgbClr val="FFFFFF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6" name="Google Shape;436;p27"/>
              <p:cNvSpPr/>
              <p:nvPr/>
            </p:nvSpPr>
            <p:spPr>
              <a:xfrm>
                <a:off x="4322075" y="1591750"/>
                <a:ext cx="533675" cy="142225"/>
              </a:xfrm>
              <a:custGeom>
                <a:avLst/>
                <a:gdLst/>
                <a:ahLst/>
                <a:cxnLst/>
                <a:rect l="l" t="t" r="r" b="b"/>
                <a:pathLst>
                  <a:path w="21347" h="5689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lnTo>
                      <a:pt x="0" y="0"/>
                    </a:lnTo>
                    <a:close/>
                    <a:moveTo>
                      <a:pt x="21347" y="0"/>
                    </a:moveTo>
                    <a:cubicBezTo>
                      <a:pt x="21347" y="0"/>
                      <a:pt x="16991" y="981"/>
                      <a:pt x="10668" y="986"/>
                    </a:cubicBezTo>
                    <a:cubicBezTo>
                      <a:pt x="4362" y="981"/>
                      <a:pt x="12" y="5"/>
                      <a:pt x="0" y="0"/>
                    </a:cubicBezTo>
                    <a:lnTo>
                      <a:pt x="0" y="0"/>
                    </a:lnTo>
                    <a:lnTo>
                      <a:pt x="0" y="2565"/>
                    </a:lnTo>
                    <a:cubicBezTo>
                      <a:pt x="0" y="3027"/>
                      <a:pt x="143" y="3472"/>
                      <a:pt x="404" y="3825"/>
                    </a:cubicBezTo>
                    <a:cubicBezTo>
                      <a:pt x="658" y="4181"/>
                      <a:pt x="1025" y="4460"/>
                      <a:pt x="1468" y="4606"/>
                    </a:cubicBezTo>
                    <a:cubicBezTo>
                      <a:pt x="2971" y="5093"/>
                      <a:pt x="5788" y="5681"/>
                      <a:pt x="10675" y="5688"/>
                    </a:cubicBezTo>
                    <a:cubicBezTo>
                      <a:pt x="15553" y="5681"/>
                      <a:pt x="18378" y="5093"/>
                      <a:pt x="19879" y="4606"/>
                    </a:cubicBezTo>
                    <a:cubicBezTo>
                      <a:pt x="20317" y="4460"/>
                      <a:pt x="20684" y="4181"/>
                      <a:pt x="20943" y="3825"/>
                    </a:cubicBezTo>
                    <a:cubicBezTo>
                      <a:pt x="21204" y="3465"/>
                      <a:pt x="21347" y="3027"/>
                      <a:pt x="21347" y="2565"/>
                    </a:cubicBezTo>
                    <a:lnTo>
                      <a:pt x="21347" y="0"/>
                    </a:lnTo>
                    <a:close/>
                  </a:path>
                </a:pathLst>
              </a:custGeom>
              <a:solidFill>
                <a:srgbClr val="5A8DFF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7" name="Google Shape;437;p27"/>
              <p:cNvSpPr/>
              <p:nvPr/>
            </p:nvSpPr>
            <p:spPr>
              <a:xfrm>
                <a:off x="4374475" y="1614025"/>
                <a:ext cx="25" cy="93975"/>
              </a:xfrm>
              <a:custGeom>
                <a:avLst/>
                <a:gdLst/>
                <a:ahLst/>
                <a:cxnLst/>
                <a:rect l="l" t="t" r="r" b="b"/>
                <a:pathLst>
                  <a:path w="1" h="3759" fill="none" extrusionOk="0">
                    <a:moveTo>
                      <a:pt x="0" y="0"/>
                    </a:moveTo>
                    <a:lnTo>
                      <a:pt x="0" y="3758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8" name="Google Shape;438;p27"/>
              <p:cNvSpPr/>
              <p:nvPr/>
            </p:nvSpPr>
            <p:spPr>
              <a:xfrm>
                <a:off x="4443100" y="1624050"/>
                <a:ext cx="25" cy="100850"/>
              </a:xfrm>
              <a:custGeom>
                <a:avLst/>
                <a:gdLst/>
                <a:ahLst/>
                <a:cxnLst/>
                <a:rect l="l" t="t" r="r" b="b"/>
                <a:pathLst>
                  <a:path w="1" h="4034" fill="none" extrusionOk="0">
                    <a:moveTo>
                      <a:pt x="0" y="1"/>
                    </a:moveTo>
                    <a:lnTo>
                      <a:pt x="0" y="4034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9" name="Google Shape;439;p27"/>
              <p:cNvSpPr/>
              <p:nvPr/>
            </p:nvSpPr>
            <p:spPr>
              <a:xfrm>
                <a:off x="4518750" y="1629900"/>
                <a:ext cx="25" cy="102175"/>
              </a:xfrm>
              <a:custGeom>
                <a:avLst/>
                <a:gdLst/>
                <a:ahLst/>
                <a:cxnLst/>
                <a:rect l="l" t="t" r="r" b="b"/>
                <a:pathLst>
                  <a:path w="1" h="4087" fill="none" extrusionOk="0">
                    <a:moveTo>
                      <a:pt x="1" y="0"/>
                    </a:moveTo>
                    <a:lnTo>
                      <a:pt x="1" y="4086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0" name="Google Shape;440;p27"/>
              <p:cNvSpPr/>
              <p:nvPr/>
            </p:nvSpPr>
            <p:spPr>
              <a:xfrm>
                <a:off x="4597000" y="1631325"/>
                <a:ext cx="25" cy="102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4099" fill="none" extrusionOk="0">
                    <a:moveTo>
                      <a:pt x="1" y="1"/>
                    </a:moveTo>
                    <a:lnTo>
                      <a:pt x="1" y="4098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1" name="Google Shape;441;p27"/>
              <p:cNvSpPr/>
              <p:nvPr/>
            </p:nvSpPr>
            <p:spPr>
              <a:xfrm>
                <a:off x="4670775" y="1632425"/>
                <a:ext cx="25" cy="99000"/>
              </a:xfrm>
              <a:custGeom>
                <a:avLst/>
                <a:gdLst/>
                <a:ahLst/>
                <a:cxnLst/>
                <a:rect l="l" t="t" r="r" b="b"/>
                <a:pathLst>
                  <a:path w="1" h="3960" fill="none" extrusionOk="0">
                    <a:moveTo>
                      <a:pt x="0" y="1"/>
                    </a:moveTo>
                    <a:lnTo>
                      <a:pt x="0" y="3960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2" name="Google Shape;442;p27"/>
              <p:cNvSpPr/>
              <p:nvPr/>
            </p:nvSpPr>
            <p:spPr>
              <a:xfrm>
                <a:off x="4738475" y="1624050"/>
                <a:ext cx="25" cy="95550"/>
              </a:xfrm>
              <a:custGeom>
                <a:avLst/>
                <a:gdLst/>
                <a:ahLst/>
                <a:cxnLst/>
                <a:rect l="l" t="t" r="r" b="b"/>
                <a:pathLst>
                  <a:path w="1" h="3822" fill="none" extrusionOk="0">
                    <a:moveTo>
                      <a:pt x="0" y="1"/>
                    </a:moveTo>
                    <a:lnTo>
                      <a:pt x="0" y="3821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3" name="Google Shape;443;p27"/>
              <p:cNvSpPr/>
              <p:nvPr/>
            </p:nvSpPr>
            <p:spPr>
              <a:xfrm>
                <a:off x="4806050" y="1612625"/>
                <a:ext cx="25" cy="96650"/>
              </a:xfrm>
              <a:custGeom>
                <a:avLst/>
                <a:gdLst/>
                <a:ahLst/>
                <a:cxnLst/>
                <a:rect l="l" t="t" r="r" b="b"/>
                <a:pathLst>
                  <a:path w="1" h="3866" fill="none" extrusionOk="0">
                    <a:moveTo>
                      <a:pt x="0" y="1"/>
                    </a:moveTo>
                    <a:lnTo>
                      <a:pt x="0" y="3865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4" name="Google Shape;444;p27"/>
              <p:cNvSpPr/>
              <p:nvPr/>
            </p:nvSpPr>
            <p:spPr>
              <a:xfrm>
                <a:off x="4321775" y="1542275"/>
                <a:ext cx="533975" cy="89075"/>
              </a:xfrm>
              <a:custGeom>
                <a:avLst/>
                <a:gdLst/>
                <a:ahLst/>
                <a:cxnLst/>
                <a:rect l="l" t="t" r="r" b="b"/>
                <a:pathLst>
                  <a:path w="21359" h="3563" extrusionOk="0">
                    <a:moveTo>
                      <a:pt x="10680" y="1"/>
                    </a:moveTo>
                    <a:cubicBezTo>
                      <a:pt x="4782" y="1"/>
                      <a:pt x="1" y="800"/>
                      <a:pt x="1" y="1783"/>
                    </a:cubicBezTo>
                    <a:cubicBezTo>
                      <a:pt x="1" y="2766"/>
                      <a:pt x="4782" y="3563"/>
                      <a:pt x="10680" y="3563"/>
                    </a:cubicBezTo>
                    <a:cubicBezTo>
                      <a:pt x="13512" y="3563"/>
                      <a:pt x="16229" y="3376"/>
                      <a:pt x="18231" y="3041"/>
                    </a:cubicBezTo>
                    <a:cubicBezTo>
                      <a:pt x="20235" y="2706"/>
                      <a:pt x="21359" y="2254"/>
                      <a:pt x="21359" y="1783"/>
                    </a:cubicBezTo>
                    <a:cubicBezTo>
                      <a:pt x="21359" y="1310"/>
                      <a:pt x="20235" y="857"/>
                      <a:pt x="18231" y="523"/>
                    </a:cubicBezTo>
                    <a:cubicBezTo>
                      <a:pt x="16229" y="190"/>
                      <a:pt x="13512" y="1"/>
                      <a:pt x="10680" y="1"/>
                    </a:cubicBezTo>
                    <a:close/>
                  </a:path>
                </a:pathLst>
              </a:custGeom>
              <a:solidFill>
                <a:srgbClr val="5A8DFF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" name="Google Shape;445;p27"/>
              <p:cNvSpPr/>
              <p:nvPr/>
            </p:nvSpPr>
            <p:spPr>
              <a:xfrm>
                <a:off x="4495325" y="1572525"/>
                <a:ext cx="185675" cy="22250"/>
              </a:xfrm>
              <a:custGeom>
                <a:avLst/>
                <a:gdLst/>
                <a:ahLst/>
                <a:cxnLst/>
                <a:rect l="l" t="t" r="r" b="b"/>
                <a:pathLst>
                  <a:path w="7427" h="890" extrusionOk="0">
                    <a:moveTo>
                      <a:pt x="970" y="0"/>
                    </a:moveTo>
                    <a:lnTo>
                      <a:pt x="0" y="889"/>
                    </a:lnTo>
                    <a:lnTo>
                      <a:pt x="7427" y="889"/>
                    </a:lnTo>
                    <a:lnTo>
                      <a:pt x="6319" y="0"/>
                    </a:lnTo>
                    <a:close/>
                  </a:path>
                </a:pathLst>
              </a:custGeom>
              <a:solidFill>
                <a:srgbClr val="111111"/>
              </a:solidFill>
              <a:ln w="79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" name="Google Shape;446;p27"/>
              <p:cNvSpPr/>
              <p:nvPr/>
            </p:nvSpPr>
            <p:spPr>
              <a:xfrm>
                <a:off x="4461975" y="2135225"/>
                <a:ext cx="253550" cy="144300"/>
              </a:xfrm>
              <a:custGeom>
                <a:avLst/>
                <a:gdLst/>
                <a:ahLst/>
                <a:cxnLst/>
                <a:rect l="l" t="t" r="r" b="b"/>
                <a:pathLst>
                  <a:path w="10142" h="5772" extrusionOk="0">
                    <a:moveTo>
                      <a:pt x="2237" y="0"/>
                    </a:moveTo>
                    <a:cubicBezTo>
                      <a:pt x="2149" y="0"/>
                      <a:pt x="2058" y="7"/>
                      <a:pt x="1962" y="21"/>
                    </a:cubicBezTo>
                    <a:cubicBezTo>
                      <a:pt x="0" y="319"/>
                      <a:pt x="99" y="2828"/>
                      <a:pt x="1076" y="4038"/>
                    </a:cubicBezTo>
                    <a:cubicBezTo>
                      <a:pt x="2013" y="5211"/>
                      <a:pt x="3597" y="5760"/>
                      <a:pt x="5067" y="5771"/>
                    </a:cubicBezTo>
                    <a:cubicBezTo>
                      <a:pt x="6528" y="5755"/>
                      <a:pt x="8119" y="5211"/>
                      <a:pt x="9056" y="4038"/>
                    </a:cubicBezTo>
                    <a:cubicBezTo>
                      <a:pt x="10033" y="2826"/>
                      <a:pt x="10141" y="319"/>
                      <a:pt x="8172" y="21"/>
                    </a:cubicBezTo>
                    <a:cubicBezTo>
                      <a:pt x="8076" y="7"/>
                      <a:pt x="7985" y="0"/>
                      <a:pt x="7897" y="0"/>
                    </a:cubicBezTo>
                    <a:cubicBezTo>
                      <a:pt x="6766" y="0"/>
                      <a:pt x="6224" y="1087"/>
                      <a:pt x="5067" y="1136"/>
                    </a:cubicBezTo>
                    <a:cubicBezTo>
                      <a:pt x="3915" y="1087"/>
                      <a:pt x="3367" y="0"/>
                      <a:pt x="223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79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" name="Google Shape;447;p27"/>
              <p:cNvSpPr/>
              <p:nvPr/>
            </p:nvSpPr>
            <p:spPr>
              <a:xfrm>
                <a:off x="4461975" y="2130825"/>
                <a:ext cx="253550" cy="148700"/>
              </a:xfrm>
              <a:custGeom>
                <a:avLst/>
                <a:gdLst/>
                <a:ahLst/>
                <a:cxnLst/>
                <a:rect l="l" t="t" r="r" b="b"/>
                <a:pathLst>
                  <a:path w="10142" h="5948" fill="none" extrusionOk="0">
                    <a:moveTo>
                      <a:pt x="5067" y="1312"/>
                    </a:moveTo>
                    <a:cubicBezTo>
                      <a:pt x="6314" y="1259"/>
                      <a:pt x="6847" y="1"/>
                      <a:pt x="8172" y="197"/>
                    </a:cubicBezTo>
                    <a:cubicBezTo>
                      <a:pt x="10141" y="495"/>
                      <a:pt x="10033" y="3002"/>
                      <a:pt x="9056" y="4214"/>
                    </a:cubicBezTo>
                    <a:cubicBezTo>
                      <a:pt x="8119" y="5387"/>
                      <a:pt x="6528" y="5931"/>
                      <a:pt x="5067" y="5947"/>
                    </a:cubicBezTo>
                    <a:cubicBezTo>
                      <a:pt x="3597" y="5936"/>
                      <a:pt x="2013" y="5387"/>
                      <a:pt x="1076" y="4214"/>
                    </a:cubicBezTo>
                    <a:cubicBezTo>
                      <a:pt x="99" y="3004"/>
                      <a:pt x="0" y="495"/>
                      <a:pt x="1962" y="197"/>
                    </a:cubicBezTo>
                    <a:cubicBezTo>
                      <a:pt x="3285" y="1"/>
                      <a:pt x="3825" y="1259"/>
                      <a:pt x="5067" y="1312"/>
                    </a:cubicBezTo>
                    <a:close/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" name="Google Shape;448;p27"/>
              <p:cNvSpPr/>
              <p:nvPr/>
            </p:nvSpPr>
            <p:spPr>
              <a:xfrm>
                <a:off x="4414125" y="1882150"/>
                <a:ext cx="189725" cy="229325"/>
              </a:xfrm>
              <a:custGeom>
                <a:avLst/>
                <a:gdLst/>
                <a:ahLst/>
                <a:cxnLst/>
                <a:rect l="l" t="t" r="r" b="b"/>
                <a:pathLst>
                  <a:path w="7589" h="9173" extrusionOk="0">
                    <a:moveTo>
                      <a:pt x="3795" y="1"/>
                    </a:moveTo>
                    <a:cubicBezTo>
                      <a:pt x="1699" y="1"/>
                      <a:pt x="0" y="2055"/>
                      <a:pt x="0" y="4585"/>
                    </a:cubicBezTo>
                    <a:cubicBezTo>
                      <a:pt x="0" y="7118"/>
                      <a:pt x="1699" y="9172"/>
                      <a:pt x="3795" y="9172"/>
                    </a:cubicBezTo>
                    <a:cubicBezTo>
                      <a:pt x="5889" y="9172"/>
                      <a:pt x="7588" y="7118"/>
                      <a:pt x="7588" y="4585"/>
                    </a:cubicBezTo>
                    <a:cubicBezTo>
                      <a:pt x="7588" y="2055"/>
                      <a:pt x="5889" y="1"/>
                      <a:pt x="379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9" name="Google Shape;449;p27"/>
              <p:cNvSpPr/>
              <p:nvPr/>
            </p:nvSpPr>
            <p:spPr>
              <a:xfrm>
                <a:off x="4452275" y="1885900"/>
                <a:ext cx="113425" cy="137275"/>
              </a:xfrm>
              <a:custGeom>
                <a:avLst/>
                <a:gdLst/>
                <a:ahLst/>
                <a:cxnLst/>
                <a:rect l="l" t="t" r="r" b="b"/>
                <a:pathLst>
                  <a:path w="4537" h="5491" extrusionOk="0">
                    <a:moveTo>
                      <a:pt x="2269" y="1"/>
                    </a:moveTo>
                    <a:cubicBezTo>
                      <a:pt x="1016" y="1"/>
                      <a:pt x="0" y="1229"/>
                      <a:pt x="0" y="2745"/>
                    </a:cubicBezTo>
                    <a:cubicBezTo>
                      <a:pt x="0" y="4262"/>
                      <a:pt x="1016" y="5490"/>
                      <a:pt x="2269" y="5490"/>
                    </a:cubicBezTo>
                    <a:cubicBezTo>
                      <a:pt x="3521" y="5490"/>
                      <a:pt x="4536" y="4262"/>
                      <a:pt x="4536" y="2745"/>
                    </a:cubicBezTo>
                    <a:cubicBezTo>
                      <a:pt x="4536" y="1229"/>
                      <a:pt x="3521" y="1"/>
                      <a:pt x="2269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79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" name="Google Shape;450;p27"/>
              <p:cNvSpPr/>
              <p:nvPr/>
            </p:nvSpPr>
            <p:spPr>
              <a:xfrm>
                <a:off x="4483825" y="1887225"/>
                <a:ext cx="43200" cy="51975"/>
              </a:xfrm>
              <a:custGeom>
                <a:avLst/>
                <a:gdLst/>
                <a:ahLst/>
                <a:cxnLst/>
                <a:rect l="l" t="t" r="r" b="b"/>
                <a:pathLst>
                  <a:path w="1728" h="2079" extrusionOk="0">
                    <a:moveTo>
                      <a:pt x="864" y="1"/>
                    </a:moveTo>
                    <a:cubicBezTo>
                      <a:pt x="389" y="1"/>
                      <a:pt x="1" y="465"/>
                      <a:pt x="1" y="1039"/>
                    </a:cubicBezTo>
                    <a:cubicBezTo>
                      <a:pt x="1" y="1612"/>
                      <a:pt x="389" y="2078"/>
                      <a:pt x="864" y="2078"/>
                    </a:cubicBezTo>
                    <a:cubicBezTo>
                      <a:pt x="1342" y="2078"/>
                      <a:pt x="1728" y="1612"/>
                      <a:pt x="1728" y="1039"/>
                    </a:cubicBezTo>
                    <a:cubicBezTo>
                      <a:pt x="1728" y="465"/>
                      <a:pt x="1342" y="1"/>
                      <a:pt x="86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9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" name="Google Shape;451;p27"/>
              <p:cNvSpPr/>
              <p:nvPr/>
            </p:nvSpPr>
            <p:spPr>
              <a:xfrm>
                <a:off x="4375625" y="1882525"/>
                <a:ext cx="57625" cy="50350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014" extrusionOk="0">
                    <a:moveTo>
                      <a:pt x="144" y="1"/>
                    </a:moveTo>
                    <a:cubicBezTo>
                      <a:pt x="74" y="1"/>
                      <a:pt x="0" y="61"/>
                      <a:pt x="14" y="140"/>
                    </a:cubicBezTo>
                    <a:cubicBezTo>
                      <a:pt x="102" y="925"/>
                      <a:pt x="649" y="1613"/>
                      <a:pt x="1381" y="1899"/>
                    </a:cubicBezTo>
                    <a:cubicBezTo>
                      <a:pt x="1574" y="1971"/>
                      <a:pt x="1778" y="2014"/>
                      <a:pt x="1982" y="2014"/>
                    </a:cubicBezTo>
                    <a:cubicBezTo>
                      <a:pt x="2045" y="2014"/>
                      <a:pt x="2109" y="2010"/>
                      <a:pt x="2173" y="2001"/>
                    </a:cubicBezTo>
                    <a:cubicBezTo>
                      <a:pt x="2256" y="1989"/>
                      <a:pt x="2304" y="1878"/>
                      <a:pt x="2279" y="1805"/>
                    </a:cubicBezTo>
                    <a:cubicBezTo>
                      <a:pt x="2253" y="1731"/>
                      <a:pt x="2198" y="1693"/>
                      <a:pt x="2130" y="1693"/>
                    </a:cubicBezTo>
                    <a:cubicBezTo>
                      <a:pt x="2115" y="1693"/>
                      <a:pt x="2099" y="1695"/>
                      <a:pt x="2083" y="1698"/>
                    </a:cubicBezTo>
                    <a:cubicBezTo>
                      <a:pt x="2081" y="1699"/>
                      <a:pt x="2080" y="1699"/>
                      <a:pt x="2079" y="1699"/>
                    </a:cubicBezTo>
                    <a:lnTo>
                      <a:pt x="2079" y="1699"/>
                    </a:lnTo>
                    <a:cubicBezTo>
                      <a:pt x="2077" y="1699"/>
                      <a:pt x="2071" y="1698"/>
                      <a:pt x="2062" y="1698"/>
                    </a:cubicBezTo>
                    <a:cubicBezTo>
                      <a:pt x="2050" y="1698"/>
                      <a:pt x="2030" y="1698"/>
                      <a:pt x="2018" y="1703"/>
                    </a:cubicBezTo>
                    <a:lnTo>
                      <a:pt x="1944" y="1703"/>
                    </a:lnTo>
                    <a:cubicBezTo>
                      <a:pt x="1912" y="1703"/>
                      <a:pt x="1880" y="1703"/>
                      <a:pt x="1854" y="1698"/>
                    </a:cubicBezTo>
                    <a:cubicBezTo>
                      <a:pt x="1854" y="1698"/>
                      <a:pt x="1831" y="1695"/>
                      <a:pt x="1825" y="1695"/>
                    </a:cubicBezTo>
                    <a:cubicBezTo>
                      <a:pt x="1821" y="1695"/>
                      <a:pt x="1823" y="1696"/>
                      <a:pt x="1834" y="1698"/>
                    </a:cubicBezTo>
                    <a:cubicBezTo>
                      <a:pt x="1822" y="1698"/>
                      <a:pt x="1801" y="1691"/>
                      <a:pt x="1790" y="1691"/>
                    </a:cubicBezTo>
                    <a:cubicBezTo>
                      <a:pt x="1695" y="1671"/>
                      <a:pt x="1600" y="1655"/>
                      <a:pt x="1510" y="1622"/>
                    </a:cubicBezTo>
                    <a:cubicBezTo>
                      <a:pt x="1490" y="1618"/>
                      <a:pt x="1466" y="1611"/>
                      <a:pt x="1448" y="1597"/>
                    </a:cubicBezTo>
                    <a:cubicBezTo>
                      <a:pt x="1441" y="1597"/>
                      <a:pt x="1436" y="1590"/>
                      <a:pt x="1427" y="1590"/>
                    </a:cubicBezTo>
                    <a:cubicBezTo>
                      <a:pt x="1419" y="1587"/>
                      <a:pt x="1416" y="1587"/>
                      <a:pt x="1416" y="1587"/>
                    </a:cubicBezTo>
                    <a:lnTo>
                      <a:pt x="1416" y="1587"/>
                    </a:lnTo>
                    <a:cubicBezTo>
                      <a:pt x="1415" y="1587"/>
                      <a:pt x="1435" y="1593"/>
                      <a:pt x="1434" y="1593"/>
                    </a:cubicBezTo>
                    <a:cubicBezTo>
                      <a:pt x="1433" y="1593"/>
                      <a:pt x="1430" y="1592"/>
                      <a:pt x="1423" y="1590"/>
                    </a:cubicBezTo>
                    <a:cubicBezTo>
                      <a:pt x="1379" y="1569"/>
                      <a:pt x="1337" y="1553"/>
                      <a:pt x="1300" y="1532"/>
                    </a:cubicBezTo>
                    <a:cubicBezTo>
                      <a:pt x="1224" y="1495"/>
                      <a:pt x="1148" y="1449"/>
                      <a:pt x="1079" y="1401"/>
                    </a:cubicBezTo>
                    <a:cubicBezTo>
                      <a:pt x="1067" y="1389"/>
                      <a:pt x="1046" y="1380"/>
                      <a:pt x="1035" y="1368"/>
                    </a:cubicBezTo>
                    <a:cubicBezTo>
                      <a:pt x="1032" y="1364"/>
                      <a:pt x="1018" y="1355"/>
                      <a:pt x="1016" y="1355"/>
                    </a:cubicBezTo>
                    <a:lnTo>
                      <a:pt x="1016" y="1355"/>
                    </a:lnTo>
                    <a:cubicBezTo>
                      <a:pt x="1015" y="1355"/>
                      <a:pt x="1017" y="1358"/>
                      <a:pt x="1025" y="1364"/>
                    </a:cubicBezTo>
                    <a:lnTo>
                      <a:pt x="1025" y="1364"/>
                    </a:lnTo>
                    <a:cubicBezTo>
                      <a:pt x="1018" y="1359"/>
                      <a:pt x="1008" y="1355"/>
                      <a:pt x="1002" y="1348"/>
                    </a:cubicBezTo>
                    <a:cubicBezTo>
                      <a:pt x="966" y="1315"/>
                      <a:pt x="933" y="1290"/>
                      <a:pt x="903" y="1257"/>
                    </a:cubicBezTo>
                    <a:cubicBezTo>
                      <a:pt x="839" y="1200"/>
                      <a:pt x="776" y="1137"/>
                      <a:pt x="725" y="1068"/>
                    </a:cubicBezTo>
                    <a:cubicBezTo>
                      <a:pt x="714" y="1057"/>
                      <a:pt x="700" y="1036"/>
                      <a:pt x="688" y="1024"/>
                    </a:cubicBezTo>
                    <a:cubicBezTo>
                      <a:pt x="683" y="1017"/>
                      <a:pt x="681" y="1014"/>
                      <a:pt x="681" y="1014"/>
                    </a:cubicBezTo>
                    <a:lnTo>
                      <a:pt x="681" y="1014"/>
                    </a:lnTo>
                    <a:cubicBezTo>
                      <a:pt x="681" y="1014"/>
                      <a:pt x="693" y="1029"/>
                      <a:pt x="694" y="1029"/>
                    </a:cubicBezTo>
                    <a:cubicBezTo>
                      <a:pt x="694" y="1029"/>
                      <a:pt x="693" y="1026"/>
                      <a:pt x="688" y="1020"/>
                    </a:cubicBezTo>
                    <a:cubicBezTo>
                      <a:pt x="684" y="1013"/>
                      <a:pt x="677" y="999"/>
                      <a:pt x="668" y="992"/>
                    </a:cubicBezTo>
                    <a:cubicBezTo>
                      <a:pt x="642" y="962"/>
                      <a:pt x="617" y="923"/>
                      <a:pt x="598" y="893"/>
                    </a:cubicBezTo>
                    <a:cubicBezTo>
                      <a:pt x="557" y="817"/>
                      <a:pt x="511" y="738"/>
                      <a:pt x="471" y="664"/>
                    </a:cubicBezTo>
                    <a:cubicBezTo>
                      <a:pt x="467" y="653"/>
                      <a:pt x="460" y="643"/>
                      <a:pt x="460" y="632"/>
                    </a:cubicBezTo>
                    <a:cubicBezTo>
                      <a:pt x="457" y="624"/>
                      <a:pt x="453" y="600"/>
                      <a:pt x="452" y="600"/>
                    </a:cubicBezTo>
                    <a:lnTo>
                      <a:pt x="452" y="600"/>
                    </a:lnTo>
                    <a:cubicBezTo>
                      <a:pt x="452" y="600"/>
                      <a:pt x="453" y="606"/>
                      <a:pt x="455" y="620"/>
                    </a:cubicBezTo>
                    <a:cubicBezTo>
                      <a:pt x="448" y="600"/>
                      <a:pt x="435" y="576"/>
                      <a:pt x="430" y="558"/>
                    </a:cubicBezTo>
                    <a:cubicBezTo>
                      <a:pt x="409" y="514"/>
                      <a:pt x="398" y="461"/>
                      <a:pt x="386" y="420"/>
                    </a:cubicBezTo>
                    <a:cubicBezTo>
                      <a:pt x="375" y="376"/>
                      <a:pt x="361" y="323"/>
                      <a:pt x="349" y="274"/>
                    </a:cubicBezTo>
                    <a:cubicBezTo>
                      <a:pt x="342" y="249"/>
                      <a:pt x="342" y="230"/>
                      <a:pt x="338" y="205"/>
                    </a:cubicBezTo>
                    <a:cubicBezTo>
                      <a:pt x="338" y="193"/>
                      <a:pt x="331" y="179"/>
                      <a:pt x="331" y="173"/>
                    </a:cubicBezTo>
                    <a:lnTo>
                      <a:pt x="331" y="161"/>
                    </a:lnTo>
                    <a:cubicBezTo>
                      <a:pt x="326" y="81"/>
                      <a:pt x="273" y="4"/>
                      <a:pt x="183" y="4"/>
                    </a:cubicBezTo>
                    <a:cubicBezTo>
                      <a:pt x="179" y="4"/>
                      <a:pt x="175" y="4"/>
                      <a:pt x="171" y="4"/>
                    </a:cubicBezTo>
                    <a:cubicBezTo>
                      <a:pt x="163" y="2"/>
                      <a:pt x="153" y="1"/>
                      <a:pt x="144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2" name="Google Shape;452;p27"/>
              <p:cNvSpPr/>
              <p:nvPr/>
            </p:nvSpPr>
            <p:spPr>
              <a:xfrm>
                <a:off x="4417450" y="1850825"/>
                <a:ext cx="40150" cy="55300"/>
              </a:xfrm>
              <a:custGeom>
                <a:avLst/>
                <a:gdLst/>
                <a:ahLst/>
                <a:cxnLst/>
                <a:rect l="l" t="t" r="r" b="b"/>
                <a:pathLst>
                  <a:path w="1606" h="2212" extrusionOk="0">
                    <a:moveTo>
                      <a:pt x="1299" y="1843"/>
                    </a:moveTo>
                    <a:cubicBezTo>
                      <a:pt x="1299" y="1843"/>
                      <a:pt x="1302" y="1844"/>
                      <a:pt x="1310" y="1847"/>
                    </a:cubicBezTo>
                    <a:lnTo>
                      <a:pt x="1310" y="1847"/>
                    </a:lnTo>
                    <a:cubicBezTo>
                      <a:pt x="1305" y="1845"/>
                      <a:pt x="1299" y="1843"/>
                      <a:pt x="1299" y="1843"/>
                    </a:cubicBezTo>
                    <a:close/>
                    <a:moveTo>
                      <a:pt x="158" y="0"/>
                    </a:moveTo>
                    <a:cubicBezTo>
                      <a:pt x="78" y="0"/>
                      <a:pt x="0" y="66"/>
                      <a:pt x="10" y="145"/>
                    </a:cubicBezTo>
                    <a:cubicBezTo>
                      <a:pt x="50" y="512"/>
                      <a:pt x="126" y="882"/>
                      <a:pt x="276" y="1217"/>
                    </a:cubicBezTo>
                    <a:cubicBezTo>
                      <a:pt x="414" y="1519"/>
                      <a:pt x="631" y="1789"/>
                      <a:pt x="904" y="1985"/>
                    </a:cubicBezTo>
                    <a:cubicBezTo>
                      <a:pt x="1047" y="2085"/>
                      <a:pt x="1220" y="2170"/>
                      <a:pt x="1391" y="2207"/>
                    </a:cubicBezTo>
                    <a:cubicBezTo>
                      <a:pt x="1404" y="2210"/>
                      <a:pt x="1418" y="2212"/>
                      <a:pt x="1432" y="2212"/>
                    </a:cubicBezTo>
                    <a:cubicBezTo>
                      <a:pt x="1502" y="2212"/>
                      <a:pt x="1570" y="2168"/>
                      <a:pt x="1587" y="2101"/>
                    </a:cubicBezTo>
                    <a:cubicBezTo>
                      <a:pt x="1606" y="2015"/>
                      <a:pt x="1562" y="1930"/>
                      <a:pt x="1481" y="1905"/>
                    </a:cubicBezTo>
                    <a:cubicBezTo>
                      <a:pt x="1442" y="1898"/>
                      <a:pt x="1412" y="1884"/>
                      <a:pt x="1379" y="1872"/>
                    </a:cubicBezTo>
                    <a:cubicBezTo>
                      <a:pt x="1368" y="1865"/>
                      <a:pt x="1347" y="1861"/>
                      <a:pt x="1336" y="1851"/>
                    </a:cubicBezTo>
                    <a:cubicBezTo>
                      <a:pt x="1331" y="1851"/>
                      <a:pt x="1324" y="1847"/>
                      <a:pt x="1310" y="1847"/>
                    </a:cubicBezTo>
                    <a:cubicBezTo>
                      <a:pt x="1310" y="1847"/>
                      <a:pt x="1310" y="1847"/>
                      <a:pt x="1310" y="1847"/>
                    </a:cubicBezTo>
                    <a:lnTo>
                      <a:pt x="1310" y="1847"/>
                    </a:lnTo>
                    <a:cubicBezTo>
                      <a:pt x="1314" y="1848"/>
                      <a:pt x="1317" y="1849"/>
                      <a:pt x="1315" y="1849"/>
                    </a:cubicBezTo>
                    <a:cubicBezTo>
                      <a:pt x="1314" y="1849"/>
                      <a:pt x="1311" y="1849"/>
                      <a:pt x="1303" y="1847"/>
                    </a:cubicBezTo>
                    <a:cubicBezTo>
                      <a:pt x="1241" y="1814"/>
                      <a:pt x="1176" y="1782"/>
                      <a:pt x="1114" y="1745"/>
                    </a:cubicBezTo>
                    <a:cubicBezTo>
                      <a:pt x="1085" y="1727"/>
                      <a:pt x="1061" y="1712"/>
                      <a:pt x="1038" y="1694"/>
                    </a:cubicBezTo>
                    <a:lnTo>
                      <a:pt x="1038" y="1694"/>
                    </a:lnTo>
                    <a:cubicBezTo>
                      <a:pt x="1038" y="1693"/>
                      <a:pt x="1038" y="1691"/>
                      <a:pt x="1035" y="1688"/>
                    </a:cubicBezTo>
                    <a:cubicBezTo>
                      <a:pt x="1031" y="1681"/>
                      <a:pt x="1024" y="1676"/>
                      <a:pt x="1015" y="1676"/>
                    </a:cubicBezTo>
                    <a:cubicBezTo>
                      <a:pt x="1003" y="1664"/>
                      <a:pt x="985" y="1651"/>
                      <a:pt x="973" y="1639"/>
                    </a:cubicBezTo>
                    <a:cubicBezTo>
                      <a:pt x="915" y="1586"/>
                      <a:pt x="865" y="1537"/>
                      <a:pt x="818" y="1480"/>
                    </a:cubicBezTo>
                    <a:cubicBezTo>
                      <a:pt x="807" y="1468"/>
                      <a:pt x="793" y="1454"/>
                      <a:pt x="781" y="1436"/>
                    </a:cubicBezTo>
                    <a:cubicBezTo>
                      <a:pt x="777" y="1431"/>
                      <a:pt x="770" y="1424"/>
                      <a:pt x="770" y="1415"/>
                    </a:cubicBezTo>
                    <a:lnTo>
                      <a:pt x="770" y="1415"/>
                    </a:lnTo>
                    <a:cubicBezTo>
                      <a:pt x="770" y="1419"/>
                      <a:pt x="778" y="1429"/>
                      <a:pt x="779" y="1429"/>
                    </a:cubicBezTo>
                    <a:cubicBezTo>
                      <a:pt x="780" y="1429"/>
                      <a:pt x="778" y="1426"/>
                      <a:pt x="770" y="1415"/>
                    </a:cubicBezTo>
                    <a:lnTo>
                      <a:pt x="770" y="1415"/>
                    </a:lnTo>
                    <a:cubicBezTo>
                      <a:pt x="770" y="1415"/>
                      <a:pt x="770" y="1415"/>
                      <a:pt x="770" y="1415"/>
                    </a:cubicBezTo>
                    <a:cubicBezTo>
                      <a:pt x="749" y="1385"/>
                      <a:pt x="726" y="1357"/>
                      <a:pt x="708" y="1327"/>
                    </a:cubicBezTo>
                    <a:cubicBezTo>
                      <a:pt x="664" y="1263"/>
                      <a:pt x="622" y="1193"/>
                      <a:pt x="592" y="1124"/>
                    </a:cubicBezTo>
                    <a:cubicBezTo>
                      <a:pt x="573" y="1089"/>
                      <a:pt x="561" y="1058"/>
                      <a:pt x="542" y="1024"/>
                    </a:cubicBezTo>
                    <a:lnTo>
                      <a:pt x="542" y="1024"/>
                    </a:lnTo>
                    <a:cubicBezTo>
                      <a:pt x="543" y="1024"/>
                      <a:pt x="542" y="1020"/>
                      <a:pt x="539" y="1011"/>
                    </a:cubicBezTo>
                    <a:cubicBezTo>
                      <a:pt x="534" y="1007"/>
                      <a:pt x="534" y="990"/>
                      <a:pt x="528" y="986"/>
                    </a:cubicBezTo>
                    <a:cubicBezTo>
                      <a:pt x="523" y="965"/>
                      <a:pt x="507" y="942"/>
                      <a:pt x="502" y="921"/>
                    </a:cubicBezTo>
                    <a:cubicBezTo>
                      <a:pt x="477" y="847"/>
                      <a:pt x="449" y="764"/>
                      <a:pt x="433" y="688"/>
                    </a:cubicBezTo>
                    <a:cubicBezTo>
                      <a:pt x="408" y="598"/>
                      <a:pt x="389" y="503"/>
                      <a:pt x="375" y="418"/>
                    </a:cubicBezTo>
                    <a:cubicBezTo>
                      <a:pt x="368" y="374"/>
                      <a:pt x="364" y="321"/>
                      <a:pt x="354" y="279"/>
                    </a:cubicBezTo>
                    <a:cubicBezTo>
                      <a:pt x="354" y="274"/>
                      <a:pt x="353" y="272"/>
                      <a:pt x="353" y="272"/>
                    </a:cubicBezTo>
                    <a:lnTo>
                      <a:pt x="353" y="272"/>
                    </a:lnTo>
                    <a:cubicBezTo>
                      <a:pt x="353" y="272"/>
                      <a:pt x="356" y="288"/>
                      <a:pt x="357" y="288"/>
                    </a:cubicBezTo>
                    <a:cubicBezTo>
                      <a:pt x="357" y="288"/>
                      <a:pt x="356" y="284"/>
                      <a:pt x="354" y="272"/>
                    </a:cubicBezTo>
                    <a:cubicBezTo>
                      <a:pt x="354" y="261"/>
                      <a:pt x="354" y="247"/>
                      <a:pt x="350" y="235"/>
                    </a:cubicBezTo>
                    <a:cubicBezTo>
                      <a:pt x="350" y="210"/>
                      <a:pt x="343" y="182"/>
                      <a:pt x="343" y="159"/>
                    </a:cubicBezTo>
                    <a:cubicBezTo>
                      <a:pt x="338" y="80"/>
                      <a:pt x="279" y="2"/>
                      <a:pt x="194" y="2"/>
                    </a:cubicBezTo>
                    <a:cubicBezTo>
                      <a:pt x="191" y="2"/>
                      <a:pt x="187" y="2"/>
                      <a:pt x="184" y="2"/>
                    </a:cubicBezTo>
                    <a:cubicBezTo>
                      <a:pt x="175" y="1"/>
                      <a:pt x="167" y="0"/>
                      <a:pt x="158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3" name="Google Shape;453;p27"/>
              <p:cNvSpPr/>
              <p:nvPr/>
            </p:nvSpPr>
            <p:spPr>
              <a:xfrm>
                <a:off x="4464450" y="1829325"/>
                <a:ext cx="22525" cy="57850"/>
              </a:xfrm>
              <a:custGeom>
                <a:avLst/>
                <a:gdLst/>
                <a:ahLst/>
                <a:cxnLst/>
                <a:rect l="l" t="t" r="r" b="b"/>
                <a:pathLst>
                  <a:path w="901" h="2314" extrusionOk="0">
                    <a:moveTo>
                      <a:pt x="402" y="1056"/>
                    </a:moveTo>
                    <a:lnTo>
                      <a:pt x="402" y="1056"/>
                    </a:lnTo>
                    <a:cubicBezTo>
                      <a:pt x="402" y="1056"/>
                      <a:pt x="402" y="1056"/>
                      <a:pt x="402" y="1056"/>
                    </a:cubicBezTo>
                    <a:cubicBezTo>
                      <a:pt x="402" y="1058"/>
                      <a:pt x="402" y="1060"/>
                      <a:pt x="402" y="1062"/>
                    </a:cubicBezTo>
                    <a:lnTo>
                      <a:pt x="402" y="1062"/>
                    </a:lnTo>
                    <a:cubicBezTo>
                      <a:pt x="402" y="1061"/>
                      <a:pt x="402" y="1061"/>
                      <a:pt x="402" y="1061"/>
                    </a:cubicBezTo>
                    <a:cubicBezTo>
                      <a:pt x="402" y="1059"/>
                      <a:pt x="402" y="1058"/>
                      <a:pt x="402" y="1056"/>
                    </a:cubicBezTo>
                    <a:close/>
                    <a:moveTo>
                      <a:pt x="543" y="1565"/>
                    </a:moveTo>
                    <a:cubicBezTo>
                      <a:pt x="542" y="1565"/>
                      <a:pt x="544" y="1570"/>
                      <a:pt x="550" y="1580"/>
                    </a:cubicBezTo>
                    <a:cubicBezTo>
                      <a:pt x="546" y="1570"/>
                      <a:pt x="543" y="1565"/>
                      <a:pt x="543" y="1565"/>
                    </a:cubicBezTo>
                    <a:close/>
                    <a:moveTo>
                      <a:pt x="794" y="1987"/>
                    </a:moveTo>
                    <a:lnTo>
                      <a:pt x="794" y="1987"/>
                    </a:lnTo>
                    <a:cubicBezTo>
                      <a:pt x="802" y="1997"/>
                      <a:pt x="805" y="2001"/>
                      <a:pt x="805" y="2001"/>
                    </a:cubicBezTo>
                    <a:cubicBezTo>
                      <a:pt x="806" y="2001"/>
                      <a:pt x="799" y="1991"/>
                      <a:pt x="794" y="1987"/>
                    </a:cubicBezTo>
                    <a:close/>
                    <a:moveTo>
                      <a:pt x="348" y="1"/>
                    </a:moveTo>
                    <a:cubicBezTo>
                      <a:pt x="275" y="1"/>
                      <a:pt x="202" y="42"/>
                      <a:pt x="178" y="121"/>
                    </a:cubicBezTo>
                    <a:cubicBezTo>
                      <a:pt x="0" y="682"/>
                      <a:pt x="63" y="1317"/>
                      <a:pt x="330" y="1843"/>
                    </a:cubicBezTo>
                    <a:cubicBezTo>
                      <a:pt x="404" y="1996"/>
                      <a:pt x="501" y="2134"/>
                      <a:pt x="617" y="2268"/>
                    </a:cubicBezTo>
                    <a:cubicBezTo>
                      <a:pt x="642" y="2299"/>
                      <a:pt x="683" y="2313"/>
                      <a:pt x="724" y="2313"/>
                    </a:cubicBezTo>
                    <a:cubicBezTo>
                      <a:pt x="767" y="2313"/>
                      <a:pt x="811" y="2298"/>
                      <a:pt x="838" y="2268"/>
                    </a:cubicBezTo>
                    <a:cubicBezTo>
                      <a:pt x="901" y="2199"/>
                      <a:pt x="896" y="2109"/>
                      <a:pt x="838" y="2044"/>
                    </a:cubicBezTo>
                    <a:cubicBezTo>
                      <a:pt x="827" y="2033"/>
                      <a:pt x="818" y="2019"/>
                      <a:pt x="806" y="2007"/>
                    </a:cubicBezTo>
                    <a:cubicBezTo>
                      <a:pt x="801" y="2003"/>
                      <a:pt x="794" y="1996"/>
                      <a:pt x="794" y="1987"/>
                    </a:cubicBezTo>
                    <a:cubicBezTo>
                      <a:pt x="774" y="1961"/>
                      <a:pt x="751" y="1929"/>
                      <a:pt x="732" y="1903"/>
                    </a:cubicBezTo>
                    <a:cubicBezTo>
                      <a:pt x="693" y="1846"/>
                      <a:pt x="663" y="1788"/>
                      <a:pt x="624" y="1733"/>
                    </a:cubicBezTo>
                    <a:cubicBezTo>
                      <a:pt x="612" y="1703"/>
                      <a:pt x="594" y="1675"/>
                      <a:pt x="582" y="1645"/>
                    </a:cubicBezTo>
                    <a:cubicBezTo>
                      <a:pt x="575" y="1633"/>
                      <a:pt x="571" y="1617"/>
                      <a:pt x="561" y="1606"/>
                    </a:cubicBezTo>
                    <a:cubicBezTo>
                      <a:pt x="554" y="1601"/>
                      <a:pt x="554" y="1594"/>
                      <a:pt x="550" y="1580"/>
                    </a:cubicBezTo>
                    <a:cubicBezTo>
                      <a:pt x="517" y="1523"/>
                      <a:pt x="497" y="1453"/>
                      <a:pt x="480" y="1391"/>
                    </a:cubicBezTo>
                    <a:cubicBezTo>
                      <a:pt x="462" y="1326"/>
                      <a:pt x="444" y="1257"/>
                      <a:pt x="427" y="1195"/>
                    </a:cubicBezTo>
                    <a:cubicBezTo>
                      <a:pt x="423" y="1162"/>
                      <a:pt x="416" y="1130"/>
                      <a:pt x="409" y="1098"/>
                    </a:cubicBezTo>
                    <a:cubicBezTo>
                      <a:pt x="409" y="1088"/>
                      <a:pt x="404" y="1076"/>
                      <a:pt x="402" y="1062"/>
                    </a:cubicBezTo>
                    <a:lnTo>
                      <a:pt x="402" y="1062"/>
                    </a:lnTo>
                    <a:cubicBezTo>
                      <a:pt x="403" y="1066"/>
                      <a:pt x="404" y="1067"/>
                      <a:pt x="404" y="1067"/>
                    </a:cubicBezTo>
                    <a:cubicBezTo>
                      <a:pt x="405" y="1067"/>
                      <a:pt x="403" y="1058"/>
                      <a:pt x="402" y="1053"/>
                    </a:cubicBezTo>
                    <a:lnTo>
                      <a:pt x="402" y="1053"/>
                    </a:lnTo>
                    <a:cubicBezTo>
                      <a:pt x="402" y="1054"/>
                      <a:pt x="402" y="1055"/>
                      <a:pt x="402" y="1056"/>
                    </a:cubicBezTo>
                    <a:lnTo>
                      <a:pt x="402" y="1056"/>
                    </a:lnTo>
                    <a:cubicBezTo>
                      <a:pt x="401" y="1051"/>
                      <a:pt x="401" y="1049"/>
                      <a:pt x="401" y="1049"/>
                    </a:cubicBezTo>
                    <a:lnTo>
                      <a:pt x="401" y="1049"/>
                    </a:lnTo>
                    <a:cubicBezTo>
                      <a:pt x="401" y="1049"/>
                      <a:pt x="401" y="1050"/>
                      <a:pt x="402" y="1053"/>
                    </a:cubicBezTo>
                    <a:lnTo>
                      <a:pt x="402" y="1053"/>
                    </a:lnTo>
                    <a:cubicBezTo>
                      <a:pt x="402" y="1045"/>
                      <a:pt x="401" y="1037"/>
                      <a:pt x="397" y="1029"/>
                    </a:cubicBezTo>
                    <a:cubicBezTo>
                      <a:pt x="386" y="897"/>
                      <a:pt x="377" y="758"/>
                      <a:pt x="390" y="625"/>
                    </a:cubicBezTo>
                    <a:cubicBezTo>
                      <a:pt x="390" y="606"/>
                      <a:pt x="397" y="588"/>
                      <a:pt x="397" y="567"/>
                    </a:cubicBezTo>
                    <a:lnTo>
                      <a:pt x="397" y="541"/>
                    </a:lnTo>
                    <a:cubicBezTo>
                      <a:pt x="396" y="540"/>
                      <a:pt x="396" y="537"/>
                      <a:pt x="395" y="534"/>
                    </a:cubicBezTo>
                    <a:lnTo>
                      <a:pt x="395" y="534"/>
                    </a:lnTo>
                    <a:cubicBezTo>
                      <a:pt x="396" y="536"/>
                      <a:pt x="396" y="539"/>
                      <a:pt x="397" y="541"/>
                    </a:cubicBezTo>
                    <a:cubicBezTo>
                      <a:pt x="397" y="532"/>
                      <a:pt x="396" y="526"/>
                      <a:pt x="395" y="525"/>
                    </a:cubicBezTo>
                    <a:lnTo>
                      <a:pt x="395" y="525"/>
                    </a:lnTo>
                    <a:cubicBezTo>
                      <a:pt x="397" y="511"/>
                      <a:pt x="402" y="493"/>
                      <a:pt x="402" y="484"/>
                    </a:cubicBezTo>
                    <a:cubicBezTo>
                      <a:pt x="402" y="463"/>
                      <a:pt x="409" y="447"/>
                      <a:pt x="414" y="426"/>
                    </a:cubicBezTo>
                    <a:cubicBezTo>
                      <a:pt x="425" y="352"/>
                      <a:pt x="446" y="274"/>
                      <a:pt x="471" y="197"/>
                    </a:cubicBezTo>
                    <a:cubicBezTo>
                      <a:pt x="497" y="124"/>
                      <a:pt x="439" y="22"/>
                      <a:pt x="365" y="1"/>
                    </a:cubicBezTo>
                    <a:cubicBezTo>
                      <a:pt x="359" y="1"/>
                      <a:pt x="354" y="1"/>
                      <a:pt x="34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4" name="Google Shape;454;p27"/>
              <p:cNvSpPr/>
              <p:nvPr/>
            </p:nvSpPr>
            <p:spPr>
              <a:xfrm>
                <a:off x="4400100" y="2069225"/>
                <a:ext cx="40175" cy="18250"/>
              </a:xfrm>
              <a:custGeom>
                <a:avLst/>
                <a:gdLst/>
                <a:ahLst/>
                <a:cxnLst/>
                <a:rect l="l" t="t" r="r" b="b"/>
                <a:pathLst>
                  <a:path w="1607" h="730" extrusionOk="0">
                    <a:moveTo>
                      <a:pt x="692" y="416"/>
                    </a:moveTo>
                    <a:lnTo>
                      <a:pt x="692" y="416"/>
                    </a:lnTo>
                    <a:cubicBezTo>
                      <a:pt x="691" y="416"/>
                      <a:pt x="688" y="417"/>
                      <a:pt x="681" y="419"/>
                    </a:cubicBezTo>
                    <a:cubicBezTo>
                      <a:pt x="681" y="420"/>
                      <a:pt x="681" y="420"/>
                      <a:pt x="681" y="420"/>
                    </a:cubicBezTo>
                    <a:lnTo>
                      <a:pt x="681" y="420"/>
                    </a:lnTo>
                    <a:cubicBezTo>
                      <a:pt x="685" y="419"/>
                      <a:pt x="692" y="416"/>
                      <a:pt x="692" y="416"/>
                    </a:cubicBezTo>
                    <a:close/>
                    <a:moveTo>
                      <a:pt x="1244" y="0"/>
                    </a:moveTo>
                    <a:cubicBezTo>
                      <a:pt x="809" y="0"/>
                      <a:pt x="378" y="174"/>
                      <a:pt x="65" y="463"/>
                    </a:cubicBezTo>
                    <a:cubicBezTo>
                      <a:pt x="0" y="521"/>
                      <a:pt x="0" y="627"/>
                      <a:pt x="65" y="685"/>
                    </a:cubicBezTo>
                    <a:cubicBezTo>
                      <a:pt x="97" y="714"/>
                      <a:pt x="138" y="730"/>
                      <a:pt x="178" y="730"/>
                    </a:cubicBezTo>
                    <a:cubicBezTo>
                      <a:pt x="217" y="730"/>
                      <a:pt x="256" y="716"/>
                      <a:pt x="287" y="685"/>
                    </a:cubicBezTo>
                    <a:cubicBezTo>
                      <a:pt x="307" y="664"/>
                      <a:pt x="330" y="648"/>
                      <a:pt x="351" y="627"/>
                    </a:cubicBezTo>
                    <a:cubicBezTo>
                      <a:pt x="360" y="621"/>
                      <a:pt x="368" y="608"/>
                      <a:pt x="379" y="603"/>
                    </a:cubicBezTo>
                    <a:lnTo>
                      <a:pt x="379" y="603"/>
                    </a:lnTo>
                    <a:cubicBezTo>
                      <a:pt x="374" y="607"/>
                      <a:pt x="369" y="611"/>
                      <a:pt x="370" y="611"/>
                    </a:cubicBezTo>
                    <a:cubicBezTo>
                      <a:pt x="370" y="611"/>
                      <a:pt x="373" y="609"/>
                      <a:pt x="381" y="602"/>
                    </a:cubicBezTo>
                    <a:lnTo>
                      <a:pt x="381" y="602"/>
                    </a:lnTo>
                    <a:cubicBezTo>
                      <a:pt x="380" y="602"/>
                      <a:pt x="380" y="603"/>
                      <a:pt x="379" y="603"/>
                    </a:cubicBezTo>
                    <a:lnTo>
                      <a:pt x="379" y="603"/>
                    </a:lnTo>
                    <a:cubicBezTo>
                      <a:pt x="385" y="598"/>
                      <a:pt x="391" y="592"/>
                      <a:pt x="393" y="590"/>
                    </a:cubicBezTo>
                    <a:cubicBezTo>
                      <a:pt x="437" y="558"/>
                      <a:pt x="490" y="526"/>
                      <a:pt x="538" y="493"/>
                    </a:cubicBezTo>
                    <a:cubicBezTo>
                      <a:pt x="589" y="468"/>
                      <a:pt x="633" y="443"/>
                      <a:pt x="681" y="420"/>
                    </a:cubicBezTo>
                    <a:lnTo>
                      <a:pt x="681" y="420"/>
                    </a:lnTo>
                    <a:cubicBezTo>
                      <a:pt x="680" y="420"/>
                      <a:pt x="679" y="420"/>
                      <a:pt x="679" y="420"/>
                    </a:cubicBezTo>
                    <a:cubicBezTo>
                      <a:pt x="677" y="420"/>
                      <a:pt x="678" y="418"/>
                      <a:pt x="688" y="413"/>
                    </a:cubicBezTo>
                    <a:cubicBezTo>
                      <a:pt x="700" y="408"/>
                      <a:pt x="714" y="408"/>
                      <a:pt x="725" y="401"/>
                    </a:cubicBezTo>
                    <a:cubicBezTo>
                      <a:pt x="751" y="389"/>
                      <a:pt x="783" y="383"/>
                      <a:pt x="808" y="371"/>
                    </a:cubicBezTo>
                    <a:cubicBezTo>
                      <a:pt x="861" y="350"/>
                      <a:pt x="915" y="339"/>
                      <a:pt x="968" y="327"/>
                    </a:cubicBezTo>
                    <a:cubicBezTo>
                      <a:pt x="1000" y="320"/>
                      <a:pt x="1025" y="316"/>
                      <a:pt x="1058" y="316"/>
                    </a:cubicBezTo>
                    <a:cubicBezTo>
                      <a:pt x="1058" y="316"/>
                      <a:pt x="1058" y="316"/>
                      <a:pt x="1058" y="316"/>
                    </a:cubicBezTo>
                    <a:lnTo>
                      <a:pt x="1058" y="316"/>
                    </a:lnTo>
                    <a:cubicBezTo>
                      <a:pt x="1059" y="316"/>
                      <a:pt x="1061" y="316"/>
                      <a:pt x="1062" y="316"/>
                    </a:cubicBezTo>
                    <a:cubicBezTo>
                      <a:pt x="1074" y="316"/>
                      <a:pt x="1088" y="316"/>
                      <a:pt x="1102" y="309"/>
                    </a:cubicBezTo>
                    <a:cubicBezTo>
                      <a:pt x="1143" y="304"/>
                      <a:pt x="1184" y="303"/>
                      <a:pt x="1225" y="303"/>
                    </a:cubicBezTo>
                    <a:cubicBezTo>
                      <a:pt x="1298" y="303"/>
                      <a:pt x="1369" y="308"/>
                      <a:pt x="1443" y="316"/>
                    </a:cubicBezTo>
                    <a:cubicBezTo>
                      <a:pt x="1448" y="316"/>
                      <a:pt x="1453" y="317"/>
                      <a:pt x="1457" y="317"/>
                    </a:cubicBezTo>
                    <a:cubicBezTo>
                      <a:pt x="1535" y="317"/>
                      <a:pt x="1607" y="228"/>
                      <a:pt x="1602" y="156"/>
                    </a:cubicBezTo>
                    <a:cubicBezTo>
                      <a:pt x="1600" y="76"/>
                      <a:pt x="1536" y="18"/>
                      <a:pt x="1448" y="13"/>
                    </a:cubicBezTo>
                    <a:cubicBezTo>
                      <a:pt x="1380" y="4"/>
                      <a:pt x="1312" y="0"/>
                      <a:pt x="1244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5" name="Google Shape;455;p27"/>
              <p:cNvSpPr/>
              <p:nvPr/>
            </p:nvSpPr>
            <p:spPr>
              <a:xfrm>
                <a:off x="4434375" y="2089750"/>
                <a:ext cx="27675" cy="32625"/>
              </a:xfrm>
              <a:custGeom>
                <a:avLst/>
                <a:gdLst/>
                <a:ahLst/>
                <a:cxnLst/>
                <a:rect l="l" t="t" r="r" b="b"/>
                <a:pathLst>
                  <a:path w="1107" h="1305" extrusionOk="0">
                    <a:moveTo>
                      <a:pt x="936" y="1"/>
                    </a:moveTo>
                    <a:cubicBezTo>
                      <a:pt x="909" y="1"/>
                      <a:pt x="879" y="9"/>
                      <a:pt x="850" y="23"/>
                    </a:cubicBezTo>
                    <a:cubicBezTo>
                      <a:pt x="418" y="219"/>
                      <a:pt x="95" y="637"/>
                      <a:pt x="12" y="1104"/>
                    </a:cubicBezTo>
                    <a:cubicBezTo>
                      <a:pt x="1" y="1189"/>
                      <a:pt x="33" y="1281"/>
                      <a:pt x="118" y="1300"/>
                    </a:cubicBezTo>
                    <a:cubicBezTo>
                      <a:pt x="131" y="1303"/>
                      <a:pt x="144" y="1305"/>
                      <a:pt x="157" y="1305"/>
                    </a:cubicBezTo>
                    <a:cubicBezTo>
                      <a:pt x="225" y="1305"/>
                      <a:pt x="299" y="1261"/>
                      <a:pt x="315" y="1194"/>
                    </a:cubicBezTo>
                    <a:cubicBezTo>
                      <a:pt x="321" y="1143"/>
                      <a:pt x="335" y="1087"/>
                      <a:pt x="354" y="1034"/>
                    </a:cubicBezTo>
                    <a:cubicBezTo>
                      <a:pt x="358" y="1009"/>
                      <a:pt x="365" y="984"/>
                      <a:pt x="379" y="965"/>
                    </a:cubicBezTo>
                    <a:cubicBezTo>
                      <a:pt x="384" y="954"/>
                      <a:pt x="391" y="940"/>
                      <a:pt x="391" y="928"/>
                    </a:cubicBezTo>
                    <a:cubicBezTo>
                      <a:pt x="393" y="920"/>
                      <a:pt x="394" y="917"/>
                      <a:pt x="394" y="917"/>
                    </a:cubicBezTo>
                    <a:lnTo>
                      <a:pt x="394" y="917"/>
                    </a:lnTo>
                    <a:cubicBezTo>
                      <a:pt x="394" y="917"/>
                      <a:pt x="388" y="935"/>
                      <a:pt x="387" y="935"/>
                    </a:cubicBezTo>
                    <a:cubicBezTo>
                      <a:pt x="387" y="935"/>
                      <a:pt x="388" y="932"/>
                      <a:pt x="391" y="924"/>
                    </a:cubicBezTo>
                    <a:cubicBezTo>
                      <a:pt x="430" y="832"/>
                      <a:pt x="480" y="742"/>
                      <a:pt x="538" y="664"/>
                    </a:cubicBezTo>
                    <a:lnTo>
                      <a:pt x="538" y="664"/>
                    </a:lnTo>
                    <a:cubicBezTo>
                      <a:pt x="542" y="659"/>
                      <a:pt x="551" y="649"/>
                      <a:pt x="555" y="647"/>
                    </a:cubicBezTo>
                    <a:cubicBezTo>
                      <a:pt x="566" y="635"/>
                      <a:pt x="575" y="619"/>
                      <a:pt x="587" y="607"/>
                    </a:cubicBezTo>
                    <a:cubicBezTo>
                      <a:pt x="599" y="589"/>
                      <a:pt x="619" y="577"/>
                      <a:pt x="638" y="557"/>
                    </a:cubicBezTo>
                    <a:cubicBezTo>
                      <a:pt x="677" y="520"/>
                      <a:pt x="714" y="480"/>
                      <a:pt x="760" y="450"/>
                    </a:cubicBezTo>
                    <a:cubicBezTo>
                      <a:pt x="766" y="446"/>
                      <a:pt x="768" y="444"/>
                      <a:pt x="767" y="444"/>
                    </a:cubicBezTo>
                    <a:lnTo>
                      <a:pt x="767" y="444"/>
                    </a:lnTo>
                    <a:cubicBezTo>
                      <a:pt x="767" y="444"/>
                      <a:pt x="756" y="452"/>
                      <a:pt x="755" y="452"/>
                    </a:cubicBezTo>
                    <a:cubicBezTo>
                      <a:pt x="755" y="452"/>
                      <a:pt x="757" y="450"/>
                      <a:pt x="765" y="443"/>
                    </a:cubicBezTo>
                    <a:cubicBezTo>
                      <a:pt x="772" y="436"/>
                      <a:pt x="785" y="432"/>
                      <a:pt x="790" y="423"/>
                    </a:cubicBezTo>
                    <a:cubicBezTo>
                      <a:pt x="818" y="411"/>
                      <a:pt x="834" y="390"/>
                      <a:pt x="859" y="379"/>
                    </a:cubicBezTo>
                    <a:cubicBezTo>
                      <a:pt x="903" y="349"/>
                      <a:pt x="956" y="328"/>
                      <a:pt x="1005" y="305"/>
                    </a:cubicBezTo>
                    <a:cubicBezTo>
                      <a:pt x="1079" y="273"/>
                      <a:pt x="1106" y="153"/>
                      <a:pt x="1063" y="88"/>
                    </a:cubicBezTo>
                    <a:cubicBezTo>
                      <a:pt x="1034" y="28"/>
                      <a:pt x="988" y="1"/>
                      <a:pt x="936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6" name="Google Shape;456;p27"/>
              <p:cNvSpPr/>
              <p:nvPr/>
            </p:nvSpPr>
            <p:spPr>
              <a:xfrm>
                <a:off x="4582125" y="1882150"/>
                <a:ext cx="189775" cy="229325"/>
              </a:xfrm>
              <a:custGeom>
                <a:avLst/>
                <a:gdLst/>
                <a:ahLst/>
                <a:cxnLst/>
                <a:rect l="l" t="t" r="r" b="b"/>
                <a:pathLst>
                  <a:path w="7591" h="9173" extrusionOk="0">
                    <a:moveTo>
                      <a:pt x="3796" y="1"/>
                    </a:moveTo>
                    <a:cubicBezTo>
                      <a:pt x="1699" y="1"/>
                      <a:pt x="0" y="2055"/>
                      <a:pt x="0" y="4585"/>
                    </a:cubicBezTo>
                    <a:cubicBezTo>
                      <a:pt x="0" y="7118"/>
                      <a:pt x="1699" y="9172"/>
                      <a:pt x="3796" y="9172"/>
                    </a:cubicBezTo>
                    <a:cubicBezTo>
                      <a:pt x="5892" y="9172"/>
                      <a:pt x="7591" y="7118"/>
                      <a:pt x="7591" y="4585"/>
                    </a:cubicBezTo>
                    <a:cubicBezTo>
                      <a:pt x="7591" y="2055"/>
                      <a:pt x="5892" y="1"/>
                      <a:pt x="379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7" name="Google Shape;457;p27"/>
              <p:cNvSpPr/>
              <p:nvPr/>
            </p:nvSpPr>
            <p:spPr>
              <a:xfrm>
                <a:off x="4620275" y="1885900"/>
                <a:ext cx="113425" cy="137275"/>
              </a:xfrm>
              <a:custGeom>
                <a:avLst/>
                <a:gdLst/>
                <a:ahLst/>
                <a:cxnLst/>
                <a:rect l="l" t="t" r="r" b="b"/>
                <a:pathLst>
                  <a:path w="4537" h="5491" extrusionOk="0">
                    <a:moveTo>
                      <a:pt x="2270" y="1"/>
                    </a:moveTo>
                    <a:cubicBezTo>
                      <a:pt x="1016" y="1"/>
                      <a:pt x="0" y="1229"/>
                      <a:pt x="0" y="2745"/>
                    </a:cubicBezTo>
                    <a:cubicBezTo>
                      <a:pt x="0" y="4262"/>
                      <a:pt x="1016" y="5490"/>
                      <a:pt x="2270" y="5490"/>
                    </a:cubicBezTo>
                    <a:cubicBezTo>
                      <a:pt x="3521" y="5490"/>
                      <a:pt x="4536" y="4262"/>
                      <a:pt x="4536" y="2745"/>
                    </a:cubicBezTo>
                    <a:cubicBezTo>
                      <a:pt x="4536" y="1229"/>
                      <a:pt x="3521" y="1"/>
                      <a:pt x="2270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79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8" name="Google Shape;458;p27"/>
              <p:cNvSpPr/>
              <p:nvPr/>
            </p:nvSpPr>
            <p:spPr>
              <a:xfrm>
                <a:off x="4658875" y="1887225"/>
                <a:ext cx="43150" cy="51975"/>
              </a:xfrm>
              <a:custGeom>
                <a:avLst/>
                <a:gdLst/>
                <a:ahLst/>
                <a:cxnLst/>
                <a:rect l="l" t="t" r="r" b="b"/>
                <a:pathLst>
                  <a:path w="1726" h="2079" extrusionOk="0">
                    <a:moveTo>
                      <a:pt x="864" y="1"/>
                    </a:moveTo>
                    <a:cubicBezTo>
                      <a:pt x="386" y="1"/>
                      <a:pt x="1" y="465"/>
                      <a:pt x="1" y="1039"/>
                    </a:cubicBezTo>
                    <a:cubicBezTo>
                      <a:pt x="1" y="1612"/>
                      <a:pt x="386" y="2078"/>
                      <a:pt x="864" y="2078"/>
                    </a:cubicBezTo>
                    <a:cubicBezTo>
                      <a:pt x="1340" y="2078"/>
                      <a:pt x="1725" y="1612"/>
                      <a:pt x="1725" y="1039"/>
                    </a:cubicBezTo>
                    <a:cubicBezTo>
                      <a:pt x="1725" y="465"/>
                      <a:pt x="1340" y="1"/>
                      <a:pt x="86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9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9" name="Google Shape;459;p27"/>
              <p:cNvSpPr/>
              <p:nvPr/>
            </p:nvSpPr>
            <p:spPr>
              <a:xfrm>
                <a:off x="4752375" y="1881725"/>
                <a:ext cx="57500" cy="50900"/>
              </a:xfrm>
              <a:custGeom>
                <a:avLst/>
                <a:gdLst/>
                <a:ahLst/>
                <a:cxnLst/>
                <a:rect l="l" t="t" r="r" b="b"/>
                <a:pathLst>
                  <a:path w="2300" h="2036" extrusionOk="0">
                    <a:moveTo>
                      <a:pt x="1985" y="183"/>
                    </a:moveTo>
                    <a:cubicBezTo>
                      <a:pt x="1985" y="183"/>
                      <a:pt x="1983" y="199"/>
                      <a:pt x="1983" y="202"/>
                    </a:cubicBezTo>
                    <a:cubicBezTo>
                      <a:pt x="1985" y="188"/>
                      <a:pt x="1986" y="183"/>
                      <a:pt x="1985" y="183"/>
                    </a:cubicBezTo>
                    <a:close/>
                    <a:moveTo>
                      <a:pt x="1608" y="1034"/>
                    </a:moveTo>
                    <a:cubicBezTo>
                      <a:pt x="1607" y="1036"/>
                      <a:pt x="1606" y="1038"/>
                      <a:pt x="1605" y="1040"/>
                    </a:cubicBezTo>
                    <a:cubicBezTo>
                      <a:pt x="1607" y="1038"/>
                      <a:pt x="1608" y="1036"/>
                      <a:pt x="1608" y="1034"/>
                    </a:cubicBezTo>
                    <a:close/>
                    <a:moveTo>
                      <a:pt x="2145" y="1"/>
                    </a:moveTo>
                    <a:cubicBezTo>
                      <a:pt x="2142" y="1"/>
                      <a:pt x="2139" y="1"/>
                      <a:pt x="2136" y="1"/>
                    </a:cubicBezTo>
                    <a:cubicBezTo>
                      <a:pt x="2053" y="18"/>
                      <a:pt x="2004" y="82"/>
                      <a:pt x="1988" y="172"/>
                    </a:cubicBezTo>
                    <a:cubicBezTo>
                      <a:pt x="1988" y="184"/>
                      <a:pt x="1988" y="198"/>
                      <a:pt x="1983" y="202"/>
                    </a:cubicBezTo>
                    <a:cubicBezTo>
                      <a:pt x="1983" y="223"/>
                      <a:pt x="1976" y="241"/>
                      <a:pt x="1972" y="260"/>
                    </a:cubicBezTo>
                    <a:cubicBezTo>
                      <a:pt x="1965" y="304"/>
                      <a:pt x="1951" y="350"/>
                      <a:pt x="1940" y="394"/>
                    </a:cubicBezTo>
                    <a:cubicBezTo>
                      <a:pt x="1928" y="431"/>
                      <a:pt x="1914" y="477"/>
                      <a:pt x="1903" y="514"/>
                    </a:cubicBezTo>
                    <a:cubicBezTo>
                      <a:pt x="1896" y="535"/>
                      <a:pt x="1891" y="558"/>
                      <a:pt x="1877" y="578"/>
                    </a:cubicBezTo>
                    <a:cubicBezTo>
                      <a:pt x="1870" y="583"/>
                      <a:pt x="1870" y="599"/>
                      <a:pt x="1866" y="604"/>
                    </a:cubicBezTo>
                    <a:cubicBezTo>
                      <a:pt x="1861" y="609"/>
                      <a:pt x="1853" y="631"/>
                      <a:pt x="1853" y="631"/>
                    </a:cubicBezTo>
                    <a:cubicBezTo>
                      <a:pt x="1853" y="631"/>
                      <a:pt x="1854" y="626"/>
                      <a:pt x="1859" y="611"/>
                    </a:cubicBezTo>
                    <a:lnTo>
                      <a:pt x="1859" y="611"/>
                    </a:lnTo>
                    <a:cubicBezTo>
                      <a:pt x="1833" y="694"/>
                      <a:pt x="1785" y="768"/>
                      <a:pt x="1739" y="844"/>
                    </a:cubicBezTo>
                    <a:cubicBezTo>
                      <a:pt x="1718" y="881"/>
                      <a:pt x="1695" y="913"/>
                      <a:pt x="1669" y="950"/>
                    </a:cubicBezTo>
                    <a:cubicBezTo>
                      <a:pt x="1658" y="962"/>
                      <a:pt x="1649" y="982"/>
                      <a:pt x="1637" y="994"/>
                    </a:cubicBezTo>
                    <a:cubicBezTo>
                      <a:pt x="1630" y="999"/>
                      <a:pt x="1626" y="1015"/>
                      <a:pt x="1616" y="1019"/>
                    </a:cubicBezTo>
                    <a:cubicBezTo>
                      <a:pt x="1609" y="1025"/>
                      <a:pt x="1610" y="1028"/>
                      <a:pt x="1608" y="1034"/>
                    </a:cubicBezTo>
                    <a:lnTo>
                      <a:pt x="1608" y="1034"/>
                    </a:lnTo>
                    <a:cubicBezTo>
                      <a:pt x="1612" y="1027"/>
                      <a:pt x="1614" y="1024"/>
                      <a:pt x="1615" y="1024"/>
                    </a:cubicBezTo>
                    <a:lnTo>
                      <a:pt x="1615" y="1024"/>
                    </a:lnTo>
                    <a:cubicBezTo>
                      <a:pt x="1615" y="1024"/>
                      <a:pt x="1614" y="1027"/>
                      <a:pt x="1612" y="1033"/>
                    </a:cubicBezTo>
                    <a:cubicBezTo>
                      <a:pt x="1554" y="1103"/>
                      <a:pt x="1496" y="1167"/>
                      <a:pt x="1441" y="1229"/>
                    </a:cubicBezTo>
                    <a:cubicBezTo>
                      <a:pt x="1409" y="1262"/>
                      <a:pt x="1383" y="1287"/>
                      <a:pt x="1351" y="1315"/>
                    </a:cubicBezTo>
                    <a:cubicBezTo>
                      <a:pt x="1339" y="1326"/>
                      <a:pt x="1319" y="1340"/>
                      <a:pt x="1307" y="1352"/>
                    </a:cubicBezTo>
                    <a:cubicBezTo>
                      <a:pt x="1304" y="1355"/>
                      <a:pt x="1295" y="1360"/>
                      <a:pt x="1288" y="1366"/>
                    </a:cubicBezTo>
                    <a:lnTo>
                      <a:pt x="1288" y="1366"/>
                    </a:lnTo>
                    <a:cubicBezTo>
                      <a:pt x="1288" y="1366"/>
                      <a:pt x="1288" y="1366"/>
                      <a:pt x="1289" y="1366"/>
                    </a:cubicBezTo>
                    <a:lnTo>
                      <a:pt x="1289" y="1366"/>
                    </a:lnTo>
                    <a:cubicBezTo>
                      <a:pt x="1287" y="1367"/>
                      <a:pt x="1286" y="1368"/>
                      <a:pt x="1285" y="1369"/>
                    </a:cubicBezTo>
                    <a:lnTo>
                      <a:pt x="1285" y="1369"/>
                    </a:lnTo>
                    <a:cubicBezTo>
                      <a:pt x="1286" y="1368"/>
                      <a:pt x="1287" y="1367"/>
                      <a:pt x="1288" y="1366"/>
                    </a:cubicBezTo>
                    <a:lnTo>
                      <a:pt x="1288" y="1366"/>
                    </a:lnTo>
                    <a:cubicBezTo>
                      <a:pt x="1284" y="1368"/>
                      <a:pt x="1282" y="1370"/>
                      <a:pt x="1279" y="1372"/>
                    </a:cubicBezTo>
                    <a:lnTo>
                      <a:pt x="1279" y="1372"/>
                    </a:lnTo>
                    <a:cubicBezTo>
                      <a:pt x="1281" y="1371"/>
                      <a:pt x="1283" y="1370"/>
                      <a:pt x="1285" y="1369"/>
                    </a:cubicBezTo>
                    <a:lnTo>
                      <a:pt x="1285" y="1369"/>
                    </a:lnTo>
                    <a:cubicBezTo>
                      <a:pt x="1284" y="1370"/>
                      <a:pt x="1283" y="1371"/>
                      <a:pt x="1282" y="1373"/>
                    </a:cubicBezTo>
                    <a:cubicBezTo>
                      <a:pt x="1277" y="1377"/>
                      <a:pt x="1275" y="1379"/>
                      <a:pt x="1274" y="1379"/>
                    </a:cubicBezTo>
                    <a:cubicBezTo>
                      <a:pt x="1273" y="1379"/>
                      <a:pt x="1275" y="1376"/>
                      <a:pt x="1279" y="1372"/>
                    </a:cubicBezTo>
                    <a:lnTo>
                      <a:pt x="1279" y="1372"/>
                    </a:lnTo>
                    <a:cubicBezTo>
                      <a:pt x="1276" y="1374"/>
                      <a:pt x="1273" y="1375"/>
                      <a:pt x="1268" y="1377"/>
                    </a:cubicBezTo>
                    <a:cubicBezTo>
                      <a:pt x="1203" y="1430"/>
                      <a:pt x="1134" y="1472"/>
                      <a:pt x="1060" y="1516"/>
                    </a:cubicBezTo>
                    <a:cubicBezTo>
                      <a:pt x="1023" y="1537"/>
                      <a:pt x="991" y="1553"/>
                      <a:pt x="954" y="1573"/>
                    </a:cubicBezTo>
                    <a:cubicBezTo>
                      <a:pt x="933" y="1585"/>
                      <a:pt x="915" y="1594"/>
                      <a:pt x="889" y="1599"/>
                    </a:cubicBezTo>
                    <a:cubicBezTo>
                      <a:pt x="883" y="1602"/>
                      <a:pt x="874" y="1604"/>
                      <a:pt x="870" y="1604"/>
                    </a:cubicBezTo>
                    <a:cubicBezTo>
                      <a:pt x="867" y="1604"/>
                      <a:pt x="868" y="1602"/>
                      <a:pt x="885" y="1599"/>
                    </a:cubicBezTo>
                    <a:cubicBezTo>
                      <a:pt x="873" y="1599"/>
                      <a:pt x="857" y="1606"/>
                      <a:pt x="852" y="1610"/>
                    </a:cubicBezTo>
                    <a:cubicBezTo>
                      <a:pt x="758" y="1650"/>
                      <a:pt x="656" y="1680"/>
                      <a:pt x="554" y="1700"/>
                    </a:cubicBezTo>
                    <a:cubicBezTo>
                      <a:pt x="522" y="1707"/>
                      <a:pt x="497" y="1712"/>
                      <a:pt x="464" y="1712"/>
                    </a:cubicBezTo>
                    <a:cubicBezTo>
                      <a:pt x="475" y="1710"/>
                      <a:pt x="477" y="1710"/>
                      <a:pt x="476" y="1710"/>
                    </a:cubicBezTo>
                    <a:cubicBezTo>
                      <a:pt x="472" y="1710"/>
                      <a:pt x="451" y="1712"/>
                      <a:pt x="446" y="1712"/>
                    </a:cubicBezTo>
                    <a:cubicBezTo>
                      <a:pt x="425" y="1712"/>
                      <a:pt x="407" y="1719"/>
                      <a:pt x="381" y="1719"/>
                    </a:cubicBezTo>
                    <a:lnTo>
                      <a:pt x="217" y="1719"/>
                    </a:lnTo>
                    <a:cubicBezTo>
                      <a:pt x="206" y="1717"/>
                      <a:pt x="195" y="1717"/>
                      <a:pt x="183" y="1717"/>
                    </a:cubicBezTo>
                    <a:cubicBezTo>
                      <a:pt x="111" y="1717"/>
                      <a:pt x="39" y="1749"/>
                      <a:pt x="21" y="1825"/>
                    </a:cubicBezTo>
                    <a:cubicBezTo>
                      <a:pt x="0" y="1899"/>
                      <a:pt x="47" y="2010"/>
                      <a:pt x="127" y="2021"/>
                    </a:cubicBezTo>
                    <a:cubicBezTo>
                      <a:pt x="193" y="2031"/>
                      <a:pt x="258" y="2035"/>
                      <a:pt x="324" y="2035"/>
                    </a:cubicBezTo>
                    <a:cubicBezTo>
                      <a:pt x="693" y="2035"/>
                      <a:pt x="1068" y="1894"/>
                      <a:pt x="1369" y="1687"/>
                    </a:cubicBezTo>
                    <a:cubicBezTo>
                      <a:pt x="1686" y="1465"/>
                      <a:pt x="1946" y="1167"/>
                      <a:pt x="2110" y="812"/>
                    </a:cubicBezTo>
                    <a:cubicBezTo>
                      <a:pt x="2205" y="604"/>
                      <a:pt x="2270" y="387"/>
                      <a:pt x="2295" y="161"/>
                    </a:cubicBezTo>
                    <a:cubicBezTo>
                      <a:pt x="2299" y="79"/>
                      <a:pt x="2219" y="1"/>
                      <a:pt x="2145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0" name="Google Shape;460;p27"/>
              <p:cNvSpPr/>
              <p:nvPr/>
            </p:nvSpPr>
            <p:spPr>
              <a:xfrm>
                <a:off x="4728300" y="1850125"/>
                <a:ext cx="40550" cy="55700"/>
              </a:xfrm>
              <a:custGeom>
                <a:avLst/>
                <a:gdLst/>
                <a:ahLst/>
                <a:cxnLst/>
                <a:rect l="l" t="t" r="r" b="b"/>
                <a:pathLst>
                  <a:path w="1622" h="2228" extrusionOk="0">
                    <a:moveTo>
                      <a:pt x="1464" y="0"/>
                    </a:moveTo>
                    <a:cubicBezTo>
                      <a:pt x="1462" y="0"/>
                      <a:pt x="1460" y="0"/>
                      <a:pt x="1457" y="0"/>
                    </a:cubicBezTo>
                    <a:cubicBezTo>
                      <a:pt x="1344" y="21"/>
                      <a:pt x="1294" y="86"/>
                      <a:pt x="1282" y="173"/>
                    </a:cubicBezTo>
                    <a:cubicBezTo>
                      <a:pt x="1275" y="217"/>
                      <a:pt x="1275" y="257"/>
                      <a:pt x="1270" y="300"/>
                    </a:cubicBezTo>
                    <a:cubicBezTo>
                      <a:pt x="1272" y="293"/>
                      <a:pt x="1272" y="290"/>
                      <a:pt x="1272" y="290"/>
                    </a:cubicBezTo>
                    <a:lnTo>
                      <a:pt x="1272" y="290"/>
                    </a:lnTo>
                    <a:cubicBezTo>
                      <a:pt x="1273" y="290"/>
                      <a:pt x="1269" y="322"/>
                      <a:pt x="1264" y="326"/>
                    </a:cubicBezTo>
                    <a:cubicBezTo>
                      <a:pt x="1259" y="354"/>
                      <a:pt x="1259" y="370"/>
                      <a:pt x="1252" y="395"/>
                    </a:cubicBezTo>
                    <a:cubicBezTo>
                      <a:pt x="1240" y="480"/>
                      <a:pt x="1220" y="561"/>
                      <a:pt x="1201" y="644"/>
                    </a:cubicBezTo>
                    <a:cubicBezTo>
                      <a:pt x="1180" y="727"/>
                      <a:pt x="1157" y="804"/>
                      <a:pt x="1132" y="878"/>
                    </a:cubicBezTo>
                    <a:cubicBezTo>
                      <a:pt x="1120" y="914"/>
                      <a:pt x="1104" y="954"/>
                      <a:pt x="1093" y="993"/>
                    </a:cubicBezTo>
                    <a:cubicBezTo>
                      <a:pt x="1088" y="1000"/>
                      <a:pt x="1088" y="1014"/>
                      <a:pt x="1081" y="1018"/>
                    </a:cubicBezTo>
                    <a:cubicBezTo>
                      <a:pt x="1081" y="1018"/>
                      <a:pt x="1075" y="1033"/>
                      <a:pt x="1072" y="1041"/>
                    </a:cubicBezTo>
                    <a:lnTo>
                      <a:pt x="1072" y="1041"/>
                    </a:lnTo>
                    <a:cubicBezTo>
                      <a:pt x="1071" y="1045"/>
                      <a:pt x="1070" y="1049"/>
                      <a:pt x="1070" y="1051"/>
                    </a:cubicBezTo>
                    <a:cubicBezTo>
                      <a:pt x="1065" y="1062"/>
                      <a:pt x="1058" y="1076"/>
                      <a:pt x="1051" y="1088"/>
                    </a:cubicBezTo>
                    <a:cubicBezTo>
                      <a:pt x="1019" y="1157"/>
                      <a:pt x="982" y="1226"/>
                      <a:pt x="936" y="1298"/>
                    </a:cubicBezTo>
                    <a:cubicBezTo>
                      <a:pt x="915" y="1328"/>
                      <a:pt x="896" y="1360"/>
                      <a:pt x="878" y="1385"/>
                    </a:cubicBezTo>
                    <a:cubicBezTo>
                      <a:pt x="871" y="1397"/>
                      <a:pt x="857" y="1413"/>
                      <a:pt x="850" y="1422"/>
                    </a:cubicBezTo>
                    <a:cubicBezTo>
                      <a:pt x="846" y="1429"/>
                      <a:pt x="846" y="1434"/>
                      <a:pt x="839" y="1443"/>
                    </a:cubicBezTo>
                    <a:cubicBezTo>
                      <a:pt x="848" y="1433"/>
                      <a:pt x="851" y="1430"/>
                      <a:pt x="851" y="1430"/>
                    </a:cubicBezTo>
                    <a:lnTo>
                      <a:pt x="851" y="1430"/>
                    </a:lnTo>
                    <a:cubicBezTo>
                      <a:pt x="851" y="1430"/>
                      <a:pt x="837" y="1445"/>
                      <a:pt x="834" y="1450"/>
                    </a:cubicBezTo>
                    <a:cubicBezTo>
                      <a:pt x="790" y="1508"/>
                      <a:pt x="739" y="1556"/>
                      <a:pt x="689" y="1609"/>
                    </a:cubicBezTo>
                    <a:cubicBezTo>
                      <a:pt x="663" y="1635"/>
                      <a:pt x="638" y="1651"/>
                      <a:pt x="615" y="1679"/>
                    </a:cubicBezTo>
                    <a:cubicBezTo>
                      <a:pt x="608" y="1683"/>
                      <a:pt x="603" y="1690"/>
                      <a:pt x="594" y="1690"/>
                    </a:cubicBezTo>
                    <a:cubicBezTo>
                      <a:pt x="591" y="1693"/>
                      <a:pt x="580" y="1701"/>
                      <a:pt x="580" y="1701"/>
                    </a:cubicBezTo>
                    <a:cubicBezTo>
                      <a:pt x="580" y="1701"/>
                      <a:pt x="583" y="1699"/>
                      <a:pt x="589" y="1695"/>
                    </a:cubicBezTo>
                    <a:cubicBezTo>
                      <a:pt x="594" y="1692"/>
                      <a:pt x="595" y="1691"/>
                      <a:pt x="595" y="1691"/>
                    </a:cubicBezTo>
                    <a:lnTo>
                      <a:pt x="595" y="1691"/>
                    </a:lnTo>
                    <a:cubicBezTo>
                      <a:pt x="596" y="1691"/>
                      <a:pt x="578" y="1703"/>
                      <a:pt x="578" y="1706"/>
                    </a:cubicBezTo>
                    <a:cubicBezTo>
                      <a:pt x="571" y="1713"/>
                      <a:pt x="557" y="1718"/>
                      <a:pt x="550" y="1727"/>
                    </a:cubicBezTo>
                    <a:cubicBezTo>
                      <a:pt x="488" y="1771"/>
                      <a:pt x="419" y="1817"/>
                      <a:pt x="342" y="1847"/>
                    </a:cubicBezTo>
                    <a:cubicBezTo>
                      <a:pt x="338" y="1854"/>
                      <a:pt x="324" y="1854"/>
                      <a:pt x="317" y="1859"/>
                    </a:cubicBezTo>
                    <a:cubicBezTo>
                      <a:pt x="296" y="1866"/>
                      <a:pt x="280" y="1870"/>
                      <a:pt x="259" y="1879"/>
                    </a:cubicBezTo>
                    <a:cubicBezTo>
                      <a:pt x="222" y="1891"/>
                      <a:pt x="176" y="1905"/>
                      <a:pt x="139" y="1916"/>
                    </a:cubicBezTo>
                    <a:cubicBezTo>
                      <a:pt x="54" y="1937"/>
                      <a:pt x="1" y="2032"/>
                      <a:pt x="31" y="2113"/>
                    </a:cubicBezTo>
                    <a:cubicBezTo>
                      <a:pt x="53" y="2183"/>
                      <a:pt x="112" y="2228"/>
                      <a:pt x="181" y="2228"/>
                    </a:cubicBezTo>
                    <a:cubicBezTo>
                      <a:pt x="196" y="2228"/>
                      <a:pt x="211" y="2226"/>
                      <a:pt x="227" y="2221"/>
                    </a:cubicBezTo>
                    <a:cubicBezTo>
                      <a:pt x="539" y="2145"/>
                      <a:pt x="823" y="1956"/>
                      <a:pt x="1033" y="1713"/>
                    </a:cubicBezTo>
                    <a:cubicBezTo>
                      <a:pt x="1266" y="1448"/>
                      <a:pt x="1420" y="1118"/>
                      <a:pt x="1508" y="774"/>
                    </a:cubicBezTo>
                    <a:cubicBezTo>
                      <a:pt x="1561" y="573"/>
                      <a:pt x="1594" y="363"/>
                      <a:pt x="1617" y="160"/>
                    </a:cubicBezTo>
                    <a:cubicBezTo>
                      <a:pt x="1621" y="79"/>
                      <a:pt x="1545" y="0"/>
                      <a:pt x="1464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1" name="Google Shape;461;p27"/>
              <p:cNvSpPr/>
              <p:nvPr/>
            </p:nvSpPr>
            <p:spPr>
              <a:xfrm>
                <a:off x="4699050" y="1829425"/>
                <a:ext cx="21775" cy="57750"/>
              </a:xfrm>
              <a:custGeom>
                <a:avLst/>
                <a:gdLst/>
                <a:ahLst/>
                <a:cxnLst/>
                <a:rect l="l" t="t" r="r" b="b"/>
                <a:pathLst>
                  <a:path w="871" h="2310" extrusionOk="0">
                    <a:moveTo>
                      <a:pt x="114" y="1983"/>
                    </a:moveTo>
                    <a:cubicBezTo>
                      <a:pt x="114" y="1983"/>
                      <a:pt x="114" y="1983"/>
                      <a:pt x="113" y="1983"/>
                    </a:cubicBezTo>
                    <a:cubicBezTo>
                      <a:pt x="108" y="1990"/>
                      <a:pt x="106" y="1993"/>
                      <a:pt x="106" y="1993"/>
                    </a:cubicBezTo>
                    <a:cubicBezTo>
                      <a:pt x="106" y="1993"/>
                      <a:pt x="111" y="1987"/>
                      <a:pt x="114" y="1983"/>
                    </a:cubicBezTo>
                    <a:close/>
                    <a:moveTo>
                      <a:pt x="576" y="0"/>
                    </a:moveTo>
                    <a:cubicBezTo>
                      <a:pt x="561" y="0"/>
                      <a:pt x="546" y="3"/>
                      <a:pt x="531" y="9"/>
                    </a:cubicBezTo>
                    <a:cubicBezTo>
                      <a:pt x="448" y="32"/>
                      <a:pt x="390" y="117"/>
                      <a:pt x="416" y="203"/>
                    </a:cubicBezTo>
                    <a:cubicBezTo>
                      <a:pt x="437" y="267"/>
                      <a:pt x="455" y="337"/>
                      <a:pt x="469" y="399"/>
                    </a:cubicBezTo>
                    <a:cubicBezTo>
                      <a:pt x="474" y="431"/>
                      <a:pt x="481" y="464"/>
                      <a:pt x="490" y="494"/>
                    </a:cubicBezTo>
                    <a:cubicBezTo>
                      <a:pt x="490" y="502"/>
                      <a:pt x="492" y="511"/>
                      <a:pt x="493" y="523"/>
                    </a:cubicBezTo>
                    <a:lnTo>
                      <a:pt x="493" y="523"/>
                    </a:lnTo>
                    <a:cubicBezTo>
                      <a:pt x="493" y="520"/>
                      <a:pt x="493" y="518"/>
                      <a:pt x="492" y="518"/>
                    </a:cubicBezTo>
                    <a:lnTo>
                      <a:pt x="492" y="518"/>
                    </a:lnTo>
                    <a:cubicBezTo>
                      <a:pt x="492" y="518"/>
                      <a:pt x="492" y="522"/>
                      <a:pt x="494" y="537"/>
                    </a:cubicBezTo>
                    <a:cubicBezTo>
                      <a:pt x="494" y="532"/>
                      <a:pt x="494" y="527"/>
                      <a:pt x="493" y="523"/>
                    </a:cubicBezTo>
                    <a:lnTo>
                      <a:pt x="493" y="523"/>
                    </a:lnTo>
                    <a:cubicBezTo>
                      <a:pt x="494" y="526"/>
                      <a:pt x="494" y="529"/>
                      <a:pt x="494" y="531"/>
                    </a:cubicBezTo>
                    <a:cubicBezTo>
                      <a:pt x="494" y="542"/>
                      <a:pt x="494" y="558"/>
                      <a:pt x="501" y="570"/>
                    </a:cubicBezTo>
                    <a:cubicBezTo>
                      <a:pt x="513" y="701"/>
                      <a:pt x="513" y="835"/>
                      <a:pt x="506" y="967"/>
                    </a:cubicBezTo>
                    <a:cubicBezTo>
                      <a:pt x="506" y="988"/>
                      <a:pt x="506" y="999"/>
                      <a:pt x="501" y="1020"/>
                    </a:cubicBezTo>
                    <a:lnTo>
                      <a:pt x="501" y="1045"/>
                    </a:lnTo>
                    <a:cubicBezTo>
                      <a:pt x="501" y="1046"/>
                      <a:pt x="501" y="1048"/>
                      <a:pt x="501" y="1050"/>
                    </a:cubicBezTo>
                    <a:lnTo>
                      <a:pt x="501" y="1050"/>
                    </a:lnTo>
                    <a:cubicBezTo>
                      <a:pt x="501" y="1049"/>
                      <a:pt x="501" y="1049"/>
                      <a:pt x="500" y="1049"/>
                    </a:cubicBezTo>
                    <a:cubicBezTo>
                      <a:pt x="499" y="1049"/>
                      <a:pt x="494" y="1079"/>
                      <a:pt x="494" y="1082"/>
                    </a:cubicBezTo>
                    <a:cubicBezTo>
                      <a:pt x="490" y="1103"/>
                      <a:pt x="490" y="1119"/>
                      <a:pt x="483" y="1147"/>
                    </a:cubicBezTo>
                    <a:cubicBezTo>
                      <a:pt x="471" y="1209"/>
                      <a:pt x="457" y="1274"/>
                      <a:pt x="439" y="1336"/>
                    </a:cubicBezTo>
                    <a:cubicBezTo>
                      <a:pt x="423" y="1401"/>
                      <a:pt x="402" y="1463"/>
                      <a:pt x="377" y="1528"/>
                    </a:cubicBezTo>
                    <a:cubicBezTo>
                      <a:pt x="371" y="1538"/>
                      <a:pt x="366" y="1553"/>
                      <a:pt x="359" y="1565"/>
                    </a:cubicBezTo>
                    <a:lnTo>
                      <a:pt x="359" y="1565"/>
                    </a:lnTo>
                    <a:cubicBezTo>
                      <a:pt x="360" y="1562"/>
                      <a:pt x="360" y="1559"/>
                      <a:pt x="360" y="1559"/>
                    </a:cubicBezTo>
                    <a:lnTo>
                      <a:pt x="360" y="1559"/>
                    </a:lnTo>
                    <a:cubicBezTo>
                      <a:pt x="359" y="1559"/>
                      <a:pt x="358" y="1561"/>
                      <a:pt x="356" y="1565"/>
                    </a:cubicBezTo>
                    <a:cubicBezTo>
                      <a:pt x="351" y="1569"/>
                      <a:pt x="351" y="1576"/>
                      <a:pt x="344" y="1590"/>
                    </a:cubicBezTo>
                    <a:cubicBezTo>
                      <a:pt x="333" y="1622"/>
                      <a:pt x="312" y="1655"/>
                      <a:pt x="300" y="1685"/>
                    </a:cubicBezTo>
                    <a:cubicBezTo>
                      <a:pt x="270" y="1749"/>
                      <a:pt x="231" y="1819"/>
                      <a:pt x="194" y="1876"/>
                    </a:cubicBezTo>
                    <a:cubicBezTo>
                      <a:pt x="173" y="1909"/>
                      <a:pt x="150" y="1939"/>
                      <a:pt x="125" y="1971"/>
                    </a:cubicBezTo>
                    <a:cubicBezTo>
                      <a:pt x="121" y="1978"/>
                      <a:pt x="120" y="1982"/>
                      <a:pt x="114" y="1983"/>
                    </a:cubicBezTo>
                    <a:lnTo>
                      <a:pt x="114" y="1983"/>
                    </a:lnTo>
                    <a:cubicBezTo>
                      <a:pt x="116" y="1980"/>
                      <a:pt x="117" y="1979"/>
                      <a:pt x="117" y="1979"/>
                    </a:cubicBezTo>
                    <a:lnTo>
                      <a:pt x="117" y="1979"/>
                    </a:lnTo>
                    <a:cubicBezTo>
                      <a:pt x="117" y="1979"/>
                      <a:pt x="116" y="1981"/>
                      <a:pt x="114" y="1983"/>
                    </a:cubicBezTo>
                    <a:lnTo>
                      <a:pt x="114" y="1983"/>
                    </a:lnTo>
                    <a:cubicBezTo>
                      <a:pt x="114" y="1983"/>
                      <a:pt x="114" y="1983"/>
                      <a:pt x="114" y="1983"/>
                    </a:cubicBezTo>
                    <a:lnTo>
                      <a:pt x="114" y="1983"/>
                    </a:lnTo>
                    <a:cubicBezTo>
                      <a:pt x="113" y="1984"/>
                      <a:pt x="111" y="1986"/>
                      <a:pt x="109" y="1989"/>
                    </a:cubicBezTo>
                    <a:cubicBezTo>
                      <a:pt x="97" y="2008"/>
                      <a:pt x="81" y="2019"/>
                      <a:pt x="70" y="2040"/>
                    </a:cubicBezTo>
                    <a:cubicBezTo>
                      <a:pt x="19" y="2105"/>
                      <a:pt x="0" y="2204"/>
                      <a:pt x="70" y="2262"/>
                    </a:cubicBezTo>
                    <a:cubicBezTo>
                      <a:pt x="100" y="2292"/>
                      <a:pt x="144" y="2310"/>
                      <a:pt x="187" y="2310"/>
                    </a:cubicBezTo>
                    <a:cubicBezTo>
                      <a:pt x="227" y="2310"/>
                      <a:pt x="266" y="2295"/>
                      <a:pt x="294" y="2262"/>
                    </a:cubicBezTo>
                    <a:cubicBezTo>
                      <a:pt x="674" y="1807"/>
                      <a:pt x="871" y="1212"/>
                      <a:pt x="824" y="616"/>
                    </a:cubicBezTo>
                    <a:cubicBezTo>
                      <a:pt x="813" y="445"/>
                      <a:pt x="781" y="281"/>
                      <a:pt x="728" y="115"/>
                    </a:cubicBezTo>
                    <a:cubicBezTo>
                      <a:pt x="707" y="55"/>
                      <a:pt x="643" y="0"/>
                      <a:pt x="576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2" name="Google Shape;462;p27"/>
              <p:cNvSpPr/>
              <p:nvPr/>
            </p:nvSpPr>
            <p:spPr>
              <a:xfrm>
                <a:off x="4745500" y="2069450"/>
                <a:ext cx="40325" cy="18325"/>
              </a:xfrm>
              <a:custGeom>
                <a:avLst/>
                <a:gdLst/>
                <a:ahLst/>
                <a:cxnLst/>
                <a:rect l="l" t="t" r="r" b="b"/>
                <a:pathLst>
                  <a:path w="1613" h="733" extrusionOk="0">
                    <a:moveTo>
                      <a:pt x="383" y="1"/>
                    </a:moveTo>
                    <a:cubicBezTo>
                      <a:pt x="311" y="1"/>
                      <a:pt x="239" y="6"/>
                      <a:pt x="167" y="16"/>
                    </a:cubicBezTo>
                    <a:cubicBezTo>
                      <a:pt x="81" y="27"/>
                      <a:pt x="1" y="78"/>
                      <a:pt x="8" y="173"/>
                    </a:cubicBezTo>
                    <a:cubicBezTo>
                      <a:pt x="17" y="235"/>
                      <a:pt x="75" y="321"/>
                      <a:pt x="159" y="321"/>
                    </a:cubicBezTo>
                    <a:cubicBezTo>
                      <a:pt x="163" y="321"/>
                      <a:pt x="166" y="321"/>
                      <a:pt x="169" y="320"/>
                    </a:cubicBezTo>
                    <a:cubicBezTo>
                      <a:pt x="240" y="313"/>
                      <a:pt x="309" y="307"/>
                      <a:pt x="379" y="307"/>
                    </a:cubicBezTo>
                    <a:cubicBezTo>
                      <a:pt x="422" y="307"/>
                      <a:pt x="466" y="310"/>
                      <a:pt x="511" y="316"/>
                    </a:cubicBezTo>
                    <a:cubicBezTo>
                      <a:pt x="522" y="316"/>
                      <a:pt x="537" y="316"/>
                      <a:pt x="548" y="320"/>
                    </a:cubicBezTo>
                    <a:lnTo>
                      <a:pt x="548" y="320"/>
                    </a:lnTo>
                    <a:cubicBezTo>
                      <a:pt x="546" y="319"/>
                      <a:pt x="545" y="319"/>
                      <a:pt x="544" y="319"/>
                    </a:cubicBezTo>
                    <a:lnTo>
                      <a:pt x="544" y="319"/>
                    </a:lnTo>
                    <a:cubicBezTo>
                      <a:pt x="542" y="319"/>
                      <a:pt x="564" y="323"/>
                      <a:pt x="564" y="323"/>
                    </a:cubicBezTo>
                    <a:cubicBezTo>
                      <a:pt x="564" y="323"/>
                      <a:pt x="561" y="322"/>
                      <a:pt x="550" y="320"/>
                    </a:cubicBezTo>
                    <a:cubicBezTo>
                      <a:pt x="549" y="320"/>
                      <a:pt x="549" y="320"/>
                      <a:pt x="548" y="320"/>
                    </a:cubicBezTo>
                    <a:lnTo>
                      <a:pt x="548" y="320"/>
                    </a:lnTo>
                    <a:cubicBezTo>
                      <a:pt x="550" y="320"/>
                      <a:pt x="552" y="320"/>
                      <a:pt x="555" y="320"/>
                    </a:cubicBezTo>
                    <a:cubicBezTo>
                      <a:pt x="587" y="327"/>
                      <a:pt x="612" y="327"/>
                      <a:pt x="645" y="332"/>
                    </a:cubicBezTo>
                    <a:cubicBezTo>
                      <a:pt x="698" y="344"/>
                      <a:pt x="751" y="357"/>
                      <a:pt x="804" y="376"/>
                    </a:cubicBezTo>
                    <a:cubicBezTo>
                      <a:pt x="829" y="380"/>
                      <a:pt x="855" y="397"/>
                      <a:pt x="878" y="401"/>
                    </a:cubicBezTo>
                    <a:cubicBezTo>
                      <a:pt x="889" y="408"/>
                      <a:pt x="905" y="413"/>
                      <a:pt x="921" y="422"/>
                    </a:cubicBezTo>
                    <a:lnTo>
                      <a:pt x="921" y="422"/>
                    </a:lnTo>
                    <a:cubicBezTo>
                      <a:pt x="919" y="421"/>
                      <a:pt x="917" y="421"/>
                      <a:pt x="917" y="421"/>
                    </a:cubicBezTo>
                    <a:lnTo>
                      <a:pt x="917" y="421"/>
                    </a:lnTo>
                    <a:cubicBezTo>
                      <a:pt x="915" y="421"/>
                      <a:pt x="918" y="422"/>
                      <a:pt x="929" y="427"/>
                    </a:cubicBezTo>
                    <a:cubicBezTo>
                      <a:pt x="979" y="454"/>
                      <a:pt x="1028" y="470"/>
                      <a:pt x="1072" y="503"/>
                    </a:cubicBezTo>
                    <a:cubicBezTo>
                      <a:pt x="1125" y="528"/>
                      <a:pt x="1166" y="561"/>
                      <a:pt x="1210" y="593"/>
                    </a:cubicBezTo>
                    <a:cubicBezTo>
                      <a:pt x="1215" y="596"/>
                      <a:pt x="1241" y="614"/>
                      <a:pt x="1242" y="614"/>
                    </a:cubicBezTo>
                    <a:cubicBezTo>
                      <a:pt x="1243" y="614"/>
                      <a:pt x="1240" y="611"/>
                      <a:pt x="1231" y="604"/>
                    </a:cubicBezTo>
                    <a:lnTo>
                      <a:pt x="1231" y="604"/>
                    </a:lnTo>
                    <a:cubicBezTo>
                      <a:pt x="1243" y="609"/>
                      <a:pt x="1252" y="616"/>
                      <a:pt x="1263" y="630"/>
                    </a:cubicBezTo>
                    <a:cubicBezTo>
                      <a:pt x="1289" y="651"/>
                      <a:pt x="1305" y="667"/>
                      <a:pt x="1326" y="687"/>
                    </a:cubicBezTo>
                    <a:cubicBezTo>
                      <a:pt x="1359" y="717"/>
                      <a:pt x="1401" y="733"/>
                      <a:pt x="1441" y="733"/>
                    </a:cubicBezTo>
                    <a:cubicBezTo>
                      <a:pt x="1481" y="733"/>
                      <a:pt x="1519" y="718"/>
                      <a:pt x="1547" y="687"/>
                    </a:cubicBezTo>
                    <a:cubicBezTo>
                      <a:pt x="1605" y="623"/>
                      <a:pt x="1612" y="524"/>
                      <a:pt x="1547" y="466"/>
                    </a:cubicBezTo>
                    <a:cubicBezTo>
                      <a:pt x="1235" y="172"/>
                      <a:pt x="810" y="1"/>
                      <a:pt x="383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3" name="Google Shape;463;p27"/>
              <p:cNvSpPr/>
              <p:nvPr/>
            </p:nvSpPr>
            <p:spPr>
              <a:xfrm>
                <a:off x="4724025" y="2089700"/>
                <a:ext cx="27275" cy="32600"/>
              </a:xfrm>
              <a:custGeom>
                <a:avLst/>
                <a:gdLst/>
                <a:ahLst/>
                <a:cxnLst/>
                <a:rect l="l" t="t" r="r" b="b"/>
                <a:pathLst>
                  <a:path w="1091" h="1304" extrusionOk="0">
                    <a:moveTo>
                      <a:pt x="149" y="0"/>
                    </a:moveTo>
                    <a:cubicBezTo>
                      <a:pt x="97" y="0"/>
                      <a:pt x="47" y="22"/>
                      <a:pt x="17" y="76"/>
                    </a:cubicBezTo>
                    <a:cubicBezTo>
                      <a:pt x="1" y="143"/>
                      <a:pt x="12" y="258"/>
                      <a:pt x="91" y="295"/>
                    </a:cubicBezTo>
                    <a:cubicBezTo>
                      <a:pt x="142" y="321"/>
                      <a:pt x="186" y="348"/>
                      <a:pt x="234" y="372"/>
                    </a:cubicBezTo>
                    <a:cubicBezTo>
                      <a:pt x="255" y="383"/>
                      <a:pt x="278" y="397"/>
                      <a:pt x="299" y="413"/>
                    </a:cubicBezTo>
                    <a:cubicBezTo>
                      <a:pt x="308" y="420"/>
                      <a:pt x="317" y="434"/>
                      <a:pt x="329" y="441"/>
                    </a:cubicBezTo>
                    <a:cubicBezTo>
                      <a:pt x="336" y="447"/>
                      <a:pt x="339" y="449"/>
                      <a:pt x="339" y="449"/>
                    </a:cubicBezTo>
                    <a:cubicBezTo>
                      <a:pt x="339" y="449"/>
                      <a:pt x="325" y="437"/>
                      <a:pt x="325" y="437"/>
                    </a:cubicBezTo>
                    <a:lnTo>
                      <a:pt x="325" y="437"/>
                    </a:lnTo>
                    <a:cubicBezTo>
                      <a:pt x="326" y="437"/>
                      <a:pt x="328" y="440"/>
                      <a:pt x="336" y="445"/>
                    </a:cubicBezTo>
                    <a:cubicBezTo>
                      <a:pt x="373" y="478"/>
                      <a:pt x="419" y="515"/>
                      <a:pt x="451" y="552"/>
                    </a:cubicBezTo>
                    <a:cubicBezTo>
                      <a:pt x="472" y="572"/>
                      <a:pt x="488" y="591"/>
                      <a:pt x="502" y="609"/>
                    </a:cubicBezTo>
                    <a:cubicBezTo>
                      <a:pt x="509" y="621"/>
                      <a:pt x="523" y="630"/>
                      <a:pt x="530" y="642"/>
                    </a:cubicBezTo>
                    <a:cubicBezTo>
                      <a:pt x="533" y="646"/>
                      <a:pt x="545" y="662"/>
                      <a:pt x="545" y="662"/>
                    </a:cubicBezTo>
                    <a:cubicBezTo>
                      <a:pt x="545" y="662"/>
                      <a:pt x="542" y="658"/>
                      <a:pt x="534" y="649"/>
                    </a:cubicBezTo>
                    <a:lnTo>
                      <a:pt x="534" y="649"/>
                    </a:lnTo>
                    <a:cubicBezTo>
                      <a:pt x="603" y="732"/>
                      <a:pt x="650" y="824"/>
                      <a:pt x="693" y="919"/>
                    </a:cubicBezTo>
                    <a:cubicBezTo>
                      <a:pt x="696" y="926"/>
                      <a:pt x="697" y="929"/>
                      <a:pt x="697" y="929"/>
                    </a:cubicBezTo>
                    <a:cubicBezTo>
                      <a:pt x="696" y="929"/>
                      <a:pt x="691" y="915"/>
                      <a:pt x="690" y="915"/>
                    </a:cubicBezTo>
                    <a:lnTo>
                      <a:pt x="690" y="915"/>
                    </a:lnTo>
                    <a:cubicBezTo>
                      <a:pt x="690" y="915"/>
                      <a:pt x="691" y="918"/>
                      <a:pt x="693" y="926"/>
                    </a:cubicBezTo>
                    <a:cubicBezTo>
                      <a:pt x="698" y="937"/>
                      <a:pt x="698" y="944"/>
                      <a:pt x="705" y="956"/>
                    </a:cubicBezTo>
                    <a:cubicBezTo>
                      <a:pt x="717" y="983"/>
                      <a:pt x="723" y="1009"/>
                      <a:pt x="730" y="1032"/>
                    </a:cubicBezTo>
                    <a:cubicBezTo>
                      <a:pt x="742" y="1083"/>
                      <a:pt x="756" y="1138"/>
                      <a:pt x="767" y="1191"/>
                    </a:cubicBezTo>
                    <a:cubicBezTo>
                      <a:pt x="777" y="1259"/>
                      <a:pt x="853" y="1304"/>
                      <a:pt x="921" y="1304"/>
                    </a:cubicBezTo>
                    <a:cubicBezTo>
                      <a:pt x="936" y="1304"/>
                      <a:pt x="950" y="1302"/>
                      <a:pt x="964" y="1297"/>
                    </a:cubicBezTo>
                    <a:cubicBezTo>
                      <a:pt x="1054" y="1265"/>
                      <a:pt x="1091" y="1191"/>
                      <a:pt x="1070" y="1101"/>
                    </a:cubicBezTo>
                    <a:cubicBezTo>
                      <a:pt x="996" y="639"/>
                      <a:pt x="666" y="215"/>
                      <a:pt x="234" y="18"/>
                    </a:cubicBezTo>
                    <a:cubicBezTo>
                      <a:pt x="207" y="7"/>
                      <a:pt x="178" y="0"/>
                      <a:pt x="14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4" name="Google Shape;464;p27"/>
              <p:cNvSpPr/>
              <p:nvPr/>
            </p:nvSpPr>
            <p:spPr>
              <a:xfrm>
                <a:off x="4257150" y="2411900"/>
                <a:ext cx="665150" cy="65875"/>
              </a:xfrm>
              <a:custGeom>
                <a:avLst/>
                <a:gdLst/>
                <a:ahLst/>
                <a:cxnLst/>
                <a:rect l="l" t="t" r="r" b="b"/>
                <a:pathLst>
                  <a:path w="26606" h="2635" fill="none" extrusionOk="0">
                    <a:moveTo>
                      <a:pt x="0" y="2634"/>
                    </a:moveTo>
                    <a:cubicBezTo>
                      <a:pt x="0" y="2634"/>
                      <a:pt x="2279" y="0"/>
                      <a:pt x="13595" y="0"/>
                    </a:cubicBezTo>
                    <a:cubicBezTo>
                      <a:pt x="24909" y="0"/>
                      <a:pt x="26606" y="2634"/>
                      <a:pt x="26606" y="2634"/>
                    </a:cubicBez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5" name="Google Shape;465;p27"/>
              <p:cNvSpPr/>
              <p:nvPr/>
            </p:nvSpPr>
            <p:spPr>
              <a:xfrm>
                <a:off x="4319525" y="2252675"/>
                <a:ext cx="144475" cy="144475"/>
              </a:xfrm>
              <a:custGeom>
                <a:avLst/>
                <a:gdLst/>
                <a:ahLst/>
                <a:cxnLst/>
                <a:rect l="l" t="t" r="r" b="b"/>
                <a:pathLst>
                  <a:path w="5779" h="5779" extrusionOk="0">
                    <a:moveTo>
                      <a:pt x="2889" y="0"/>
                    </a:moveTo>
                    <a:cubicBezTo>
                      <a:pt x="1293" y="0"/>
                      <a:pt x="1" y="1293"/>
                      <a:pt x="1" y="2890"/>
                    </a:cubicBezTo>
                    <a:cubicBezTo>
                      <a:pt x="1" y="4485"/>
                      <a:pt x="1293" y="5778"/>
                      <a:pt x="2889" y="5778"/>
                    </a:cubicBezTo>
                    <a:cubicBezTo>
                      <a:pt x="4484" y="5778"/>
                      <a:pt x="5779" y="4485"/>
                      <a:pt x="5779" y="2890"/>
                    </a:cubicBezTo>
                    <a:cubicBezTo>
                      <a:pt x="5779" y="1293"/>
                      <a:pt x="4484" y="0"/>
                      <a:pt x="2889" y="0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6" name="Google Shape;466;p27"/>
              <p:cNvSpPr/>
              <p:nvPr/>
            </p:nvSpPr>
            <p:spPr>
              <a:xfrm>
                <a:off x="4338975" y="2274375"/>
                <a:ext cx="105350" cy="100700"/>
              </a:xfrm>
              <a:custGeom>
                <a:avLst/>
                <a:gdLst/>
                <a:ahLst/>
                <a:cxnLst/>
                <a:rect l="l" t="t" r="r" b="b"/>
                <a:pathLst>
                  <a:path w="4214" h="4028" extrusionOk="0">
                    <a:moveTo>
                      <a:pt x="2110" y="1"/>
                    </a:moveTo>
                    <a:cubicBezTo>
                      <a:pt x="2048" y="1"/>
                      <a:pt x="1986" y="4"/>
                      <a:pt x="1924" y="9"/>
                    </a:cubicBezTo>
                    <a:cubicBezTo>
                      <a:pt x="816" y="111"/>
                      <a:pt x="1" y="1090"/>
                      <a:pt x="100" y="2198"/>
                    </a:cubicBezTo>
                    <a:cubicBezTo>
                      <a:pt x="196" y="3243"/>
                      <a:pt x="1075" y="4028"/>
                      <a:pt x="2104" y="4028"/>
                    </a:cubicBezTo>
                    <a:cubicBezTo>
                      <a:pt x="2166" y="4028"/>
                      <a:pt x="2228" y="4025"/>
                      <a:pt x="2291" y="4019"/>
                    </a:cubicBezTo>
                    <a:cubicBezTo>
                      <a:pt x="3399" y="3918"/>
                      <a:pt x="4214" y="2939"/>
                      <a:pt x="4112" y="1831"/>
                    </a:cubicBezTo>
                    <a:cubicBezTo>
                      <a:pt x="4016" y="785"/>
                      <a:pt x="3140" y="1"/>
                      <a:pt x="2110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7" name="Google Shape;467;p27"/>
              <p:cNvSpPr/>
              <p:nvPr/>
            </p:nvSpPr>
            <p:spPr>
              <a:xfrm>
                <a:off x="4374700" y="2296300"/>
                <a:ext cx="38050" cy="59050"/>
              </a:xfrm>
              <a:custGeom>
                <a:avLst/>
                <a:gdLst/>
                <a:ahLst/>
                <a:cxnLst/>
                <a:rect l="l" t="t" r="r" b="b"/>
                <a:pathLst>
                  <a:path w="1522" h="2362" extrusionOk="0">
                    <a:moveTo>
                      <a:pt x="1149" y="441"/>
                    </a:moveTo>
                    <a:lnTo>
                      <a:pt x="1149" y="441"/>
                    </a:lnTo>
                    <a:cubicBezTo>
                      <a:pt x="1155" y="447"/>
                      <a:pt x="1159" y="452"/>
                      <a:pt x="1159" y="455"/>
                    </a:cubicBezTo>
                    <a:cubicBezTo>
                      <a:pt x="1159" y="455"/>
                      <a:pt x="1151" y="444"/>
                      <a:pt x="1149" y="441"/>
                    </a:cubicBezTo>
                    <a:close/>
                    <a:moveTo>
                      <a:pt x="471" y="512"/>
                    </a:moveTo>
                    <a:lnTo>
                      <a:pt x="467" y="517"/>
                    </a:lnTo>
                    <a:cubicBezTo>
                      <a:pt x="462" y="523"/>
                      <a:pt x="461" y="526"/>
                      <a:pt x="461" y="526"/>
                    </a:cubicBezTo>
                    <a:cubicBezTo>
                      <a:pt x="461" y="526"/>
                      <a:pt x="472" y="513"/>
                      <a:pt x="472" y="513"/>
                    </a:cubicBezTo>
                    <a:cubicBezTo>
                      <a:pt x="471" y="513"/>
                      <a:pt x="471" y="513"/>
                      <a:pt x="471" y="512"/>
                    </a:cubicBezTo>
                    <a:close/>
                    <a:moveTo>
                      <a:pt x="1171" y="1565"/>
                    </a:moveTo>
                    <a:cubicBezTo>
                      <a:pt x="1174" y="1565"/>
                      <a:pt x="1175" y="1572"/>
                      <a:pt x="1175" y="1578"/>
                    </a:cubicBezTo>
                    <a:lnTo>
                      <a:pt x="1175" y="1578"/>
                    </a:lnTo>
                    <a:cubicBezTo>
                      <a:pt x="1174" y="1573"/>
                      <a:pt x="1171" y="1565"/>
                      <a:pt x="1171" y="1565"/>
                    </a:cubicBezTo>
                    <a:close/>
                    <a:moveTo>
                      <a:pt x="847" y="0"/>
                    </a:moveTo>
                    <a:cubicBezTo>
                      <a:pt x="786" y="0"/>
                      <a:pt x="725" y="8"/>
                      <a:pt x="668" y="23"/>
                    </a:cubicBezTo>
                    <a:cubicBezTo>
                      <a:pt x="333" y="113"/>
                      <a:pt x="74" y="437"/>
                      <a:pt x="28" y="778"/>
                    </a:cubicBezTo>
                    <a:cubicBezTo>
                      <a:pt x="1" y="979"/>
                      <a:pt x="135" y="1143"/>
                      <a:pt x="298" y="1245"/>
                    </a:cubicBezTo>
                    <a:cubicBezTo>
                      <a:pt x="458" y="1335"/>
                      <a:pt x="633" y="1397"/>
                      <a:pt x="813" y="1420"/>
                    </a:cubicBezTo>
                    <a:cubicBezTo>
                      <a:pt x="882" y="1432"/>
                      <a:pt x="956" y="1441"/>
                      <a:pt x="1028" y="1464"/>
                    </a:cubicBezTo>
                    <a:cubicBezTo>
                      <a:pt x="1048" y="1470"/>
                      <a:pt x="1065" y="1475"/>
                      <a:pt x="1079" y="1483"/>
                    </a:cubicBezTo>
                    <a:lnTo>
                      <a:pt x="1079" y="1483"/>
                    </a:lnTo>
                    <a:cubicBezTo>
                      <a:pt x="1078" y="1483"/>
                      <a:pt x="1077" y="1483"/>
                      <a:pt x="1077" y="1483"/>
                    </a:cubicBezTo>
                    <a:cubicBezTo>
                      <a:pt x="1075" y="1483"/>
                      <a:pt x="1074" y="1483"/>
                      <a:pt x="1074" y="1485"/>
                    </a:cubicBezTo>
                    <a:cubicBezTo>
                      <a:pt x="1081" y="1485"/>
                      <a:pt x="1095" y="1496"/>
                      <a:pt x="1102" y="1496"/>
                    </a:cubicBezTo>
                    <a:cubicBezTo>
                      <a:pt x="1109" y="1501"/>
                      <a:pt x="1118" y="1508"/>
                      <a:pt x="1127" y="1514"/>
                    </a:cubicBezTo>
                    <a:lnTo>
                      <a:pt x="1127" y="1514"/>
                    </a:lnTo>
                    <a:cubicBezTo>
                      <a:pt x="1123" y="1513"/>
                      <a:pt x="1121" y="1512"/>
                      <a:pt x="1121" y="1512"/>
                    </a:cubicBezTo>
                    <a:lnTo>
                      <a:pt x="1121" y="1512"/>
                    </a:lnTo>
                    <a:cubicBezTo>
                      <a:pt x="1120" y="1512"/>
                      <a:pt x="1124" y="1515"/>
                      <a:pt x="1136" y="1520"/>
                    </a:cubicBezTo>
                    <a:lnTo>
                      <a:pt x="1136" y="1520"/>
                    </a:lnTo>
                    <a:cubicBezTo>
                      <a:pt x="1133" y="1519"/>
                      <a:pt x="1130" y="1517"/>
                      <a:pt x="1127" y="1514"/>
                    </a:cubicBezTo>
                    <a:lnTo>
                      <a:pt x="1127" y="1514"/>
                    </a:lnTo>
                    <a:cubicBezTo>
                      <a:pt x="1128" y="1515"/>
                      <a:pt x="1130" y="1516"/>
                      <a:pt x="1132" y="1517"/>
                    </a:cubicBezTo>
                    <a:cubicBezTo>
                      <a:pt x="1133" y="1518"/>
                      <a:pt x="1135" y="1519"/>
                      <a:pt x="1137" y="1521"/>
                    </a:cubicBezTo>
                    <a:lnTo>
                      <a:pt x="1137" y="1521"/>
                    </a:lnTo>
                    <a:cubicBezTo>
                      <a:pt x="1137" y="1521"/>
                      <a:pt x="1136" y="1520"/>
                      <a:pt x="1136" y="1520"/>
                    </a:cubicBezTo>
                    <a:lnTo>
                      <a:pt x="1136" y="1520"/>
                    </a:lnTo>
                    <a:cubicBezTo>
                      <a:pt x="1136" y="1520"/>
                      <a:pt x="1137" y="1521"/>
                      <a:pt x="1138" y="1521"/>
                    </a:cubicBezTo>
                    <a:lnTo>
                      <a:pt x="1138" y="1521"/>
                    </a:lnTo>
                    <a:cubicBezTo>
                      <a:pt x="1146" y="1528"/>
                      <a:pt x="1159" y="1539"/>
                      <a:pt x="1159" y="1542"/>
                    </a:cubicBezTo>
                    <a:cubicBezTo>
                      <a:pt x="1153" y="1538"/>
                      <a:pt x="1153" y="1531"/>
                      <a:pt x="1148" y="1531"/>
                    </a:cubicBezTo>
                    <a:lnTo>
                      <a:pt x="1148" y="1531"/>
                    </a:lnTo>
                    <a:cubicBezTo>
                      <a:pt x="1153" y="1538"/>
                      <a:pt x="1153" y="1542"/>
                      <a:pt x="1159" y="1552"/>
                    </a:cubicBezTo>
                    <a:cubicBezTo>
                      <a:pt x="1164" y="1556"/>
                      <a:pt x="1164" y="1563"/>
                      <a:pt x="1171" y="1572"/>
                    </a:cubicBezTo>
                    <a:cubicBezTo>
                      <a:pt x="1173" y="1577"/>
                      <a:pt x="1175" y="1580"/>
                      <a:pt x="1175" y="1581"/>
                    </a:cubicBezTo>
                    <a:lnTo>
                      <a:pt x="1175" y="1581"/>
                    </a:lnTo>
                    <a:cubicBezTo>
                      <a:pt x="1176" y="1585"/>
                      <a:pt x="1176" y="1589"/>
                      <a:pt x="1176" y="1591"/>
                    </a:cubicBezTo>
                    <a:cubicBezTo>
                      <a:pt x="1176" y="1598"/>
                      <a:pt x="1183" y="1618"/>
                      <a:pt x="1183" y="1618"/>
                    </a:cubicBezTo>
                    <a:lnTo>
                      <a:pt x="1183" y="1612"/>
                    </a:lnTo>
                    <a:cubicBezTo>
                      <a:pt x="1183" y="1623"/>
                      <a:pt x="1187" y="1655"/>
                      <a:pt x="1183" y="1669"/>
                    </a:cubicBezTo>
                    <a:lnTo>
                      <a:pt x="1183" y="1649"/>
                    </a:lnTo>
                    <a:cubicBezTo>
                      <a:pt x="1183" y="1655"/>
                      <a:pt x="1183" y="1660"/>
                      <a:pt x="1176" y="1676"/>
                    </a:cubicBezTo>
                    <a:cubicBezTo>
                      <a:pt x="1176" y="1681"/>
                      <a:pt x="1171" y="1688"/>
                      <a:pt x="1171" y="1702"/>
                    </a:cubicBezTo>
                    <a:cubicBezTo>
                      <a:pt x="1164" y="1722"/>
                      <a:pt x="1159" y="1734"/>
                      <a:pt x="1150" y="1752"/>
                    </a:cubicBezTo>
                    <a:cubicBezTo>
                      <a:pt x="1143" y="1759"/>
                      <a:pt x="1143" y="1764"/>
                      <a:pt x="1139" y="1773"/>
                    </a:cubicBezTo>
                    <a:cubicBezTo>
                      <a:pt x="1132" y="1794"/>
                      <a:pt x="1118" y="1805"/>
                      <a:pt x="1106" y="1826"/>
                    </a:cubicBezTo>
                    <a:cubicBezTo>
                      <a:pt x="1103" y="1829"/>
                      <a:pt x="1093" y="1845"/>
                      <a:pt x="1094" y="1845"/>
                    </a:cubicBezTo>
                    <a:cubicBezTo>
                      <a:pt x="1095" y="1845"/>
                      <a:pt x="1098" y="1841"/>
                      <a:pt x="1106" y="1831"/>
                    </a:cubicBezTo>
                    <a:lnTo>
                      <a:pt x="1106" y="1831"/>
                    </a:lnTo>
                    <a:cubicBezTo>
                      <a:pt x="1102" y="1838"/>
                      <a:pt x="1095" y="1852"/>
                      <a:pt x="1081" y="1856"/>
                    </a:cubicBezTo>
                    <a:cubicBezTo>
                      <a:pt x="1069" y="1868"/>
                      <a:pt x="1056" y="1884"/>
                      <a:pt x="1044" y="1900"/>
                    </a:cubicBezTo>
                    <a:cubicBezTo>
                      <a:pt x="1033" y="1912"/>
                      <a:pt x="1016" y="1926"/>
                      <a:pt x="1000" y="1937"/>
                    </a:cubicBezTo>
                    <a:cubicBezTo>
                      <a:pt x="989" y="1944"/>
                      <a:pt x="979" y="1949"/>
                      <a:pt x="968" y="1965"/>
                    </a:cubicBezTo>
                    <a:cubicBezTo>
                      <a:pt x="936" y="1983"/>
                      <a:pt x="906" y="2002"/>
                      <a:pt x="866" y="2022"/>
                    </a:cubicBezTo>
                    <a:cubicBezTo>
                      <a:pt x="866" y="2022"/>
                      <a:pt x="847" y="2032"/>
                      <a:pt x="846" y="2032"/>
                    </a:cubicBezTo>
                    <a:cubicBezTo>
                      <a:pt x="846" y="2032"/>
                      <a:pt x="848" y="2031"/>
                      <a:pt x="855" y="2027"/>
                    </a:cubicBezTo>
                    <a:cubicBezTo>
                      <a:pt x="860" y="2024"/>
                      <a:pt x="862" y="2023"/>
                      <a:pt x="862" y="2023"/>
                    </a:cubicBezTo>
                    <a:lnTo>
                      <a:pt x="862" y="2023"/>
                    </a:lnTo>
                    <a:cubicBezTo>
                      <a:pt x="862" y="2023"/>
                      <a:pt x="842" y="2034"/>
                      <a:pt x="836" y="2034"/>
                    </a:cubicBezTo>
                    <a:cubicBezTo>
                      <a:pt x="816" y="2039"/>
                      <a:pt x="797" y="2046"/>
                      <a:pt x="779" y="2052"/>
                    </a:cubicBezTo>
                    <a:cubicBezTo>
                      <a:pt x="758" y="2059"/>
                      <a:pt x="739" y="2064"/>
                      <a:pt x="721" y="2064"/>
                    </a:cubicBezTo>
                    <a:cubicBezTo>
                      <a:pt x="714" y="2064"/>
                      <a:pt x="700" y="2071"/>
                      <a:pt x="693" y="2071"/>
                    </a:cubicBezTo>
                    <a:cubicBezTo>
                      <a:pt x="689" y="2071"/>
                      <a:pt x="665" y="2074"/>
                      <a:pt x="667" y="2075"/>
                    </a:cubicBezTo>
                    <a:lnTo>
                      <a:pt x="667" y="2075"/>
                    </a:lnTo>
                    <a:cubicBezTo>
                      <a:pt x="665" y="2075"/>
                      <a:pt x="663" y="2076"/>
                      <a:pt x="663" y="2076"/>
                    </a:cubicBezTo>
                    <a:lnTo>
                      <a:pt x="573" y="2076"/>
                    </a:lnTo>
                    <a:cubicBezTo>
                      <a:pt x="552" y="2076"/>
                      <a:pt x="529" y="2076"/>
                      <a:pt x="508" y="2071"/>
                    </a:cubicBezTo>
                    <a:cubicBezTo>
                      <a:pt x="497" y="2071"/>
                      <a:pt x="483" y="2064"/>
                      <a:pt x="478" y="2064"/>
                    </a:cubicBezTo>
                    <a:cubicBezTo>
                      <a:pt x="435" y="2059"/>
                      <a:pt x="393" y="2046"/>
                      <a:pt x="356" y="2034"/>
                    </a:cubicBezTo>
                    <a:cubicBezTo>
                      <a:pt x="342" y="2028"/>
                      <a:pt x="328" y="2025"/>
                      <a:pt x="313" y="2025"/>
                    </a:cubicBezTo>
                    <a:cubicBezTo>
                      <a:pt x="247" y="2025"/>
                      <a:pt x="177" y="2078"/>
                      <a:pt x="160" y="2140"/>
                    </a:cubicBezTo>
                    <a:cubicBezTo>
                      <a:pt x="139" y="2207"/>
                      <a:pt x="190" y="2276"/>
                      <a:pt x="273" y="2306"/>
                    </a:cubicBezTo>
                    <a:cubicBezTo>
                      <a:pt x="375" y="2343"/>
                      <a:pt x="482" y="2361"/>
                      <a:pt x="590" y="2361"/>
                    </a:cubicBezTo>
                    <a:cubicBezTo>
                      <a:pt x="799" y="2361"/>
                      <a:pt x="1009" y="2294"/>
                      <a:pt x="1173" y="2168"/>
                    </a:cubicBezTo>
                    <a:cubicBezTo>
                      <a:pt x="1312" y="2062"/>
                      <a:pt x="1427" y="1921"/>
                      <a:pt x="1471" y="1750"/>
                    </a:cubicBezTo>
                    <a:cubicBezTo>
                      <a:pt x="1522" y="1554"/>
                      <a:pt x="1464" y="1365"/>
                      <a:pt x="1300" y="1242"/>
                    </a:cubicBezTo>
                    <a:cubicBezTo>
                      <a:pt x="1173" y="1148"/>
                      <a:pt x="1021" y="1127"/>
                      <a:pt x="871" y="1104"/>
                    </a:cubicBezTo>
                    <a:cubicBezTo>
                      <a:pt x="786" y="1092"/>
                      <a:pt x="700" y="1067"/>
                      <a:pt x="617" y="1041"/>
                    </a:cubicBezTo>
                    <a:cubicBezTo>
                      <a:pt x="598" y="1035"/>
                      <a:pt x="580" y="1030"/>
                      <a:pt x="563" y="1017"/>
                    </a:cubicBezTo>
                    <a:lnTo>
                      <a:pt x="563" y="1017"/>
                    </a:lnTo>
                    <a:cubicBezTo>
                      <a:pt x="563" y="1017"/>
                      <a:pt x="563" y="1016"/>
                      <a:pt x="562" y="1016"/>
                    </a:cubicBezTo>
                    <a:lnTo>
                      <a:pt x="562" y="1016"/>
                    </a:lnTo>
                    <a:cubicBezTo>
                      <a:pt x="561" y="1015"/>
                      <a:pt x="560" y="1015"/>
                      <a:pt x="559" y="1014"/>
                    </a:cubicBezTo>
                    <a:cubicBezTo>
                      <a:pt x="559" y="1014"/>
                      <a:pt x="559" y="1013"/>
                      <a:pt x="558" y="1013"/>
                    </a:cubicBezTo>
                    <a:lnTo>
                      <a:pt x="558" y="1013"/>
                    </a:lnTo>
                    <a:cubicBezTo>
                      <a:pt x="557" y="1012"/>
                      <a:pt x="555" y="1011"/>
                      <a:pt x="552" y="1009"/>
                    </a:cubicBezTo>
                    <a:cubicBezTo>
                      <a:pt x="548" y="1002"/>
                      <a:pt x="532" y="1002"/>
                      <a:pt x="527" y="998"/>
                    </a:cubicBezTo>
                    <a:cubicBezTo>
                      <a:pt x="490" y="977"/>
                      <a:pt x="451" y="961"/>
                      <a:pt x="421" y="940"/>
                    </a:cubicBezTo>
                    <a:cubicBezTo>
                      <a:pt x="414" y="933"/>
                      <a:pt x="409" y="933"/>
                      <a:pt x="400" y="928"/>
                    </a:cubicBezTo>
                    <a:cubicBezTo>
                      <a:pt x="392" y="922"/>
                      <a:pt x="389" y="919"/>
                      <a:pt x="389" y="919"/>
                    </a:cubicBezTo>
                    <a:lnTo>
                      <a:pt x="389" y="919"/>
                    </a:lnTo>
                    <a:cubicBezTo>
                      <a:pt x="389" y="919"/>
                      <a:pt x="401" y="930"/>
                      <a:pt x="405" y="933"/>
                    </a:cubicBezTo>
                    <a:cubicBezTo>
                      <a:pt x="393" y="928"/>
                      <a:pt x="375" y="907"/>
                      <a:pt x="363" y="896"/>
                    </a:cubicBezTo>
                    <a:lnTo>
                      <a:pt x="353" y="878"/>
                    </a:lnTo>
                    <a:lnTo>
                      <a:pt x="353" y="878"/>
                    </a:lnTo>
                    <a:cubicBezTo>
                      <a:pt x="354" y="879"/>
                      <a:pt x="355" y="881"/>
                      <a:pt x="356" y="882"/>
                    </a:cubicBezTo>
                    <a:cubicBezTo>
                      <a:pt x="360" y="888"/>
                      <a:pt x="362" y="890"/>
                      <a:pt x="362" y="890"/>
                    </a:cubicBezTo>
                    <a:cubicBezTo>
                      <a:pt x="363" y="890"/>
                      <a:pt x="355" y="875"/>
                      <a:pt x="352" y="875"/>
                    </a:cubicBezTo>
                    <a:lnTo>
                      <a:pt x="352" y="875"/>
                    </a:lnTo>
                    <a:lnTo>
                      <a:pt x="353" y="878"/>
                    </a:lnTo>
                    <a:lnTo>
                      <a:pt x="353" y="878"/>
                    </a:lnTo>
                    <a:cubicBezTo>
                      <a:pt x="349" y="873"/>
                      <a:pt x="346" y="869"/>
                      <a:pt x="345" y="859"/>
                    </a:cubicBezTo>
                    <a:lnTo>
                      <a:pt x="345" y="859"/>
                    </a:lnTo>
                    <a:cubicBezTo>
                      <a:pt x="346" y="862"/>
                      <a:pt x="347" y="863"/>
                      <a:pt x="347" y="863"/>
                    </a:cubicBezTo>
                    <a:cubicBezTo>
                      <a:pt x="348" y="863"/>
                      <a:pt x="347" y="861"/>
                      <a:pt x="345" y="854"/>
                    </a:cubicBezTo>
                    <a:lnTo>
                      <a:pt x="345" y="854"/>
                    </a:lnTo>
                    <a:cubicBezTo>
                      <a:pt x="345" y="854"/>
                      <a:pt x="345" y="854"/>
                      <a:pt x="345" y="854"/>
                    </a:cubicBezTo>
                    <a:cubicBezTo>
                      <a:pt x="345" y="850"/>
                      <a:pt x="340" y="836"/>
                      <a:pt x="340" y="829"/>
                    </a:cubicBezTo>
                    <a:lnTo>
                      <a:pt x="340" y="797"/>
                    </a:lnTo>
                    <a:cubicBezTo>
                      <a:pt x="340" y="795"/>
                      <a:pt x="340" y="794"/>
                      <a:pt x="340" y="792"/>
                    </a:cubicBezTo>
                    <a:lnTo>
                      <a:pt x="340" y="792"/>
                    </a:lnTo>
                    <a:cubicBezTo>
                      <a:pt x="340" y="792"/>
                      <a:pt x="340" y="792"/>
                      <a:pt x="340" y="792"/>
                    </a:cubicBezTo>
                    <a:cubicBezTo>
                      <a:pt x="352" y="755"/>
                      <a:pt x="358" y="716"/>
                      <a:pt x="377" y="670"/>
                    </a:cubicBezTo>
                    <a:cubicBezTo>
                      <a:pt x="382" y="665"/>
                      <a:pt x="382" y="651"/>
                      <a:pt x="388" y="644"/>
                    </a:cubicBezTo>
                    <a:cubicBezTo>
                      <a:pt x="393" y="633"/>
                      <a:pt x="400" y="619"/>
                      <a:pt x="409" y="607"/>
                    </a:cubicBezTo>
                    <a:cubicBezTo>
                      <a:pt x="414" y="601"/>
                      <a:pt x="463" y="512"/>
                      <a:pt x="471" y="512"/>
                    </a:cubicBezTo>
                    <a:cubicBezTo>
                      <a:pt x="471" y="512"/>
                      <a:pt x="471" y="512"/>
                      <a:pt x="471" y="512"/>
                    </a:cubicBezTo>
                    <a:lnTo>
                      <a:pt x="471" y="512"/>
                    </a:lnTo>
                    <a:lnTo>
                      <a:pt x="485" y="497"/>
                    </a:lnTo>
                    <a:lnTo>
                      <a:pt x="525" y="460"/>
                    </a:lnTo>
                    <a:lnTo>
                      <a:pt x="562" y="423"/>
                    </a:lnTo>
                    <a:lnTo>
                      <a:pt x="579" y="405"/>
                    </a:lnTo>
                    <a:lnTo>
                      <a:pt x="579" y="405"/>
                    </a:lnTo>
                    <a:cubicBezTo>
                      <a:pt x="581" y="404"/>
                      <a:pt x="584" y="403"/>
                      <a:pt x="587" y="402"/>
                    </a:cubicBezTo>
                    <a:cubicBezTo>
                      <a:pt x="619" y="381"/>
                      <a:pt x="652" y="365"/>
                      <a:pt x="689" y="344"/>
                    </a:cubicBezTo>
                    <a:cubicBezTo>
                      <a:pt x="700" y="340"/>
                      <a:pt x="709" y="340"/>
                      <a:pt x="721" y="333"/>
                    </a:cubicBezTo>
                    <a:cubicBezTo>
                      <a:pt x="739" y="328"/>
                      <a:pt x="758" y="321"/>
                      <a:pt x="772" y="321"/>
                    </a:cubicBezTo>
                    <a:lnTo>
                      <a:pt x="797" y="317"/>
                    </a:lnTo>
                    <a:lnTo>
                      <a:pt x="896" y="317"/>
                    </a:lnTo>
                    <a:cubicBezTo>
                      <a:pt x="908" y="317"/>
                      <a:pt x="917" y="321"/>
                      <a:pt x="929" y="321"/>
                    </a:cubicBezTo>
                    <a:cubicBezTo>
                      <a:pt x="947" y="328"/>
                      <a:pt x="966" y="328"/>
                      <a:pt x="986" y="333"/>
                    </a:cubicBezTo>
                    <a:cubicBezTo>
                      <a:pt x="991" y="333"/>
                      <a:pt x="998" y="340"/>
                      <a:pt x="1005" y="340"/>
                    </a:cubicBezTo>
                    <a:cubicBezTo>
                      <a:pt x="1033" y="356"/>
                      <a:pt x="1062" y="372"/>
                      <a:pt x="1090" y="390"/>
                    </a:cubicBezTo>
                    <a:lnTo>
                      <a:pt x="1090" y="390"/>
                    </a:lnTo>
                    <a:cubicBezTo>
                      <a:pt x="1091" y="391"/>
                      <a:pt x="1092" y="394"/>
                      <a:pt x="1095" y="397"/>
                    </a:cubicBezTo>
                    <a:cubicBezTo>
                      <a:pt x="1102" y="402"/>
                      <a:pt x="1106" y="409"/>
                      <a:pt x="1120" y="416"/>
                    </a:cubicBezTo>
                    <a:cubicBezTo>
                      <a:pt x="1124" y="420"/>
                      <a:pt x="1138" y="431"/>
                      <a:pt x="1148" y="440"/>
                    </a:cubicBezTo>
                    <a:lnTo>
                      <a:pt x="1148" y="440"/>
                    </a:lnTo>
                    <a:cubicBezTo>
                      <a:pt x="1148" y="440"/>
                      <a:pt x="1148" y="440"/>
                      <a:pt x="1148" y="440"/>
                    </a:cubicBezTo>
                    <a:lnTo>
                      <a:pt x="1148" y="440"/>
                    </a:lnTo>
                    <a:cubicBezTo>
                      <a:pt x="1148" y="440"/>
                      <a:pt x="1149" y="442"/>
                      <a:pt x="1153" y="448"/>
                    </a:cubicBezTo>
                    <a:cubicBezTo>
                      <a:pt x="1159" y="455"/>
                      <a:pt x="1164" y="469"/>
                      <a:pt x="1173" y="473"/>
                    </a:cubicBezTo>
                    <a:cubicBezTo>
                      <a:pt x="1185" y="494"/>
                      <a:pt x="1194" y="513"/>
                      <a:pt x="1199" y="531"/>
                    </a:cubicBezTo>
                    <a:cubicBezTo>
                      <a:pt x="1220" y="582"/>
                      <a:pt x="1281" y="610"/>
                      <a:pt x="1338" y="610"/>
                    </a:cubicBezTo>
                    <a:cubicBezTo>
                      <a:pt x="1367" y="610"/>
                      <a:pt x="1394" y="603"/>
                      <a:pt x="1416" y="589"/>
                    </a:cubicBezTo>
                    <a:cubicBezTo>
                      <a:pt x="1490" y="538"/>
                      <a:pt x="1510" y="457"/>
                      <a:pt x="1473" y="374"/>
                    </a:cubicBezTo>
                    <a:cubicBezTo>
                      <a:pt x="1371" y="134"/>
                      <a:pt x="1103" y="0"/>
                      <a:pt x="847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8" name="Google Shape;468;p27"/>
              <p:cNvSpPr/>
              <p:nvPr/>
            </p:nvSpPr>
            <p:spPr>
              <a:xfrm>
                <a:off x="4386775" y="2286825"/>
                <a:ext cx="11850" cy="76550"/>
              </a:xfrm>
              <a:custGeom>
                <a:avLst/>
                <a:gdLst/>
                <a:ahLst/>
                <a:cxnLst/>
                <a:rect l="l" t="t" r="r" b="b"/>
                <a:pathLst>
                  <a:path w="474" h="3062" extrusionOk="0">
                    <a:moveTo>
                      <a:pt x="324" y="0"/>
                    </a:moveTo>
                    <a:cubicBezTo>
                      <a:pt x="321" y="0"/>
                      <a:pt x="317" y="0"/>
                      <a:pt x="314" y="1"/>
                    </a:cubicBezTo>
                    <a:cubicBezTo>
                      <a:pt x="226" y="5"/>
                      <a:pt x="157" y="70"/>
                      <a:pt x="157" y="158"/>
                    </a:cubicBezTo>
                    <a:cubicBezTo>
                      <a:pt x="136" y="873"/>
                      <a:pt x="99" y="1589"/>
                      <a:pt x="49" y="2300"/>
                    </a:cubicBezTo>
                    <a:cubicBezTo>
                      <a:pt x="37" y="2501"/>
                      <a:pt x="19" y="2704"/>
                      <a:pt x="7" y="2902"/>
                    </a:cubicBezTo>
                    <a:cubicBezTo>
                      <a:pt x="0" y="2983"/>
                      <a:pt x="77" y="3062"/>
                      <a:pt x="157" y="3062"/>
                    </a:cubicBezTo>
                    <a:cubicBezTo>
                      <a:pt x="159" y="3062"/>
                      <a:pt x="162" y="3062"/>
                      <a:pt x="164" y="3062"/>
                    </a:cubicBezTo>
                    <a:cubicBezTo>
                      <a:pt x="165" y="3062"/>
                      <a:pt x="167" y="3062"/>
                      <a:pt x="168" y="3062"/>
                    </a:cubicBezTo>
                    <a:cubicBezTo>
                      <a:pt x="254" y="3062"/>
                      <a:pt x="314" y="2993"/>
                      <a:pt x="321" y="2909"/>
                    </a:cubicBezTo>
                    <a:cubicBezTo>
                      <a:pt x="379" y="2194"/>
                      <a:pt x="423" y="1483"/>
                      <a:pt x="453" y="767"/>
                    </a:cubicBezTo>
                    <a:cubicBezTo>
                      <a:pt x="459" y="566"/>
                      <a:pt x="464" y="363"/>
                      <a:pt x="473" y="158"/>
                    </a:cubicBezTo>
                    <a:cubicBezTo>
                      <a:pt x="473" y="78"/>
                      <a:pt x="405" y="0"/>
                      <a:pt x="324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9" name="Google Shape;469;p27"/>
              <p:cNvSpPr/>
              <p:nvPr/>
            </p:nvSpPr>
            <p:spPr>
              <a:xfrm>
                <a:off x="4664525" y="2264450"/>
                <a:ext cx="161575" cy="144500"/>
              </a:xfrm>
              <a:custGeom>
                <a:avLst/>
                <a:gdLst/>
                <a:ahLst/>
                <a:cxnLst/>
                <a:rect l="l" t="t" r="r" b="b"/>
                <a:pathLst>
                  <a:path w="6463" h="5780" extrusionOk="0">
                    <a:moveTo>
                      <a:pt x="3229" y="1"/>
                    </a:moveTo>
                    <a:cubicBezTo>
                      <a:pt x="1998" y="1"/>
                      <a:pt x="857" y="795"/>
                      <a:pt x="474" y="2034"/>
                    </a:cubicBezTo>
                    <a:cubicBezTo>
                      <a:pt x="1" y="3557"/>
                      <a:pt x="853" y="5176"/>
                      <a:pt x="2376" y="5649"/>
                    </a:cubicBezTo>
                    <a:cubicBezTo>
                      <a:pt x="2662" y="5737"/>
                      <a:pt x="2950" y="5780"/>
                      <a:pt x="3234" y="5780"/>
                    </a:cubicBezTo>
                    <a:cubicBezTo>
                      <a:pt x="4466" y="5780"/>
                      <a:pt x="5607" y="4985"/>
                      <a:pt x="5991" y="3747"/>
                    </a:cubicBezTo>
                    <a:cubicBezTo>
                      <a:pt x="6462" y="2223"/>
                      <a:pt x="5611" y="605"/>
                      <a:pt x="4087" y="132"/>
                    </a:cubicBezTo>
                    <a:cubicBezTo>
                      <a:pt x="3802" y="43"/>
                      <a:pt x="3513" y="1"/>
                      <a:pt x="3229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0" name="Google Shape;470;p27"/>
              <p:cNvSpPr/>
              <p:nvPr/>
            </p:nvSpPr>
            <p:spPr>
              <a:xfrm>
                <a:off x="4687725" y="2286575"/>
                <a:ext cx="115050" cy="100775"/>
              </a:xfrm>
              <a:custGeom>
                <a:avLst/>
                <a:gdLst/>
                <a:ahLst/>
                <a:cxnLst/>
                <a:rect l="l" t="t" r="r" b="b"/>
                <a:pathLst>
                  <a:path w="4602" h="4031" extrusionOk="0">
                    <a:moveTo>
                      <a:pt x="2299" y="1"/>
                    </a:moveTo>
                    <a:cubicBezTo>
                      <a:pt x="1983" y="1"/>
                      <a:pt x="1662" y="75"/>
                      <a:pt x="1363" y="232"/>
                    </a:cubicBezTo>
                    <a:cubicBezTo>
                      <a:pt x="379" y="749"/>
                      <a:pt x="1" y="1968"/>
                      <a:pt x="518" y="2952"/>
                    </a:cubicBezTo>
                    <a:cubicBezTo>
                      <a:pt x="878" y="3638"/>
                      <a:pt x="1579" y="4030"/>
                      <a:pt x="2303" y="4030"/>
                    </a:cubicBezTo>
                    <a:cubicBezTo>
                      <a:pt x="2619" y="4030"/>
                      <a:pt x="2939" y="3956"/>
                      <a:pt x="3237" y="3799"/>
                    </a:cubicBezTo>
                    <a:cubicBezTo>
                      <a:pt x="4223" y="3279"/>
                      <a:pt x="4602" y="2063"/>
                      <a:pt x="4085" y="1077"/>
                    </a:cubicBezTo>
                    <a:cubicBezTo>
                      <a:pt x="3723" y="392"/>
                      <a:pt x="3023" y="1"/>
                      <a:pt x="2299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1" name="Google Shape;471;p27"/>
              <p:cNvSpPr/>
              <p:nvPr/>
            </p:nvSpPr>
            <p:spPr>
              <a:xfrm>
                <a:off x="4728125" y="2308350"/>
                <a:ext cx="38075" cy="59025"/>
              </a:xfrm>
              <a:custGeom>
                <a:avLst/>
                <a:gdLst/>
                <a:ahLst/>
                <a:cxnLst/>
                <a:rect l="l" t="t" r="r" b="b"/>
                <a:pathLst>
                  <a:path w="1523" h="2361" extrusionOk="0">
                    <a:moveTo>
                      <a:pt x="571" y="408"/>
                    </a:moveTo>
                    <a:cubicBezTo>
                      <a:pt x="570" y="409"/>
                      <a:pt x="569" y="409"/>
                      <a:pt x="569" y="409"/>
                    </a:cubicBezTo>
                    <a:cubicBezTo>
                      <a:pt x="569" y="409"/>
                      <a:pt x="570" y="408"/>
                      <a:pt x="571" y="408"/>
                    </a:cubicBezTo>
                    <a:close/>
                    <a:moveTo>
                      <a:pt x="1152" y="446"/>
                    </a:moveTo>
                    <a:lnTo>
                      <a:pt x="1152" y="446"/>
                    </a:lnTo>
                    <a:cubicBezTo>
                      <a:pt x="1155" y="449"/>
                      <a:pt x="1157" y="452"/>
                      <a:pt x="1157" y="453"/>
                    </a:cubicBezTo>
                    <a:cubicBezTo>
                      <a:pt x="1157" y="453"/>
                      <a:pt x="1154" y="449"/>
                      <a:pt x="1152" y="446"/>
                    </a:cubicBezTo>
                    <a:close/>
                    <a:moveTo>
                      <a:pt x="472" y="511"/>
                    </a:moveTo>
                    <a:lnTo>
                      <a:pt x="465" y="518"/>
                    </a:lnTo>
                    <a:cubicBezTo>
                      <a:pt x="461" y="523"/>
                      <a:pt x="460" y="526"/>
                      <a:pt x="460" y="526"/>
                    </a:cubicBezTo>
                    <a:cubicBezTo>
                      <a:pt x="461" y="526"/>
                      <a:pt x="472" y="511"/>
                      <a:pt x="472" y="511"/>
                    </a:cubicBezTo>
                    <a:close/>
                    <a:moveTo>
                      <a:pt x="351" y="876"/>
                    </a:moveTo>
                    <a:cubicBezTo>
                      <a:pt x="352" y="878"/>
                      <a:pt x="354" y="880"/>
                      <a:pt x="356" y="883"/>
                    </a:cubicBezTo>
                    <a:cubicBezTo>
                      <a:pt x="360" y="887"/>
                      <a:pt x="362" y="889"/>
                      <a:pt x="362" y="889"/>
                    </a:cubicBezTo>
                    <a:cubicBezTo>
                      <a:pt x="363" y="889"/>
                      <a:pt x="356" y="878"/>
                      <a:pt x="351" y="876"/>
                    </a:cubicBezTo>
                    <a:close/>
                    <a:moveTo>
                      <a:pt x="1127" y="1515"/>
                    </a:moveTo>
                    <a:lnTo>
                      <a:pt x="1127" y="1515"/>
                    </a:lnTo>
                    <a:cubicBezTo>
                      <a:pt x="1129" y="1516"/>
                      <a:pt x="1130" y="1517"/>
                      <a:pt x="1132" y="1517"/>
                    </a:cubicBezTo>
                    <a:cubicBezTo>
                      <a:pt x="1134" y="1518"/>
                      <a:pt x="1136" y="1520"/>
                      <a:pt x="1138" y="1522"/>
                    </a:cubicBezTo>
                    <a:lnTo>
                      <a:pt x="1138" y="1522"/>
                    </a:lnTo>
                    <a:cubicBezTo>
                      <a:pt x="1135" y="1520"/>
                      <a:pt x="1131" y="1518"/>
                      <a:pt x="1127" y="1515"/>
                    </a:cubicBezTo>
                    <a:close/>
                    <a:moveTo>
                      <a:pt x="1152" y="1534"/>
                    </a:moveTo>
                    <a:cubicBezTo>
                      <a:pt x="1155" y="1537"/>
                      <a:pt x="1157" y="1540"/>
                      <a:pt x="1157" y="1543"/>
                    </a:cubicBezTo>
                    <a:cubicBezTo>
                      <a:pt x="1155" y="1539"/>
                      <a:pt x="1154" y="1536"/>
                      <a:pt x="1152" y="1534"/>
                    </a:cubicBezTo>
                    <a:close/>
                    <a:moveTo>
                      <a:pt x="847" y="1"/>
                    </a:moveTo>
                    <a:cubicBezTo>
                      <a:pt x="786" y="1"/>
                      <a:pt x="725" y="8"/>
                      <a:pt x="668" y="24"/>
                    </a:cubicBezTo>
                    <a:cubicBezTo>
                      <a:pt x="333" y="114"/>
                      <a:pt x="72" y="437"/>
                      <a:pt x="26" y="776"/>
                    </a:cubicBezTo>
                    <a:cubicBezTo>
                      <a:pt x="1" y="980"/>
                      <a:pt x="135" y="1143"/>
                      <a:pt x="299" y="1245"/>
                    </a:cubicBezTo>
                    <a:cubicBezTo>
                      <a:pt x="458" y="1335"/>
                      <a:pt x="633" y="1397"/>
                      <a:pt x="811" y="1420"/>
                    </a:cubicBezTo>
                    <a:cubicBezTo>
                      <a:pt x="880" y="1432"/>
                      <a:pt x="957" y="1441"/>
                      <a:pt x="1028" y="1464"/>
                    </a:cubicBezTo>
                    <a:cubicBezTo>
                      <a:pt x="1048" y="1471"/>
                      <a:pt x="1063" y="1475"/>
                      <a:pt x="1079" y="1484"/>
                    </a:cubicBezTo>
                    <a:lnTo>
                      <a:pt x="1079" y="1484"/>
                    </a:lnTo>
                    <a:cubicBezTo>
                      <a:pt x="1078" y="1484"/>
                      <a:pt x="1077" y="1483"/>
                      <a:pt x="1077" y="1483"/>
                    </a:cubicBezTo>
                    <a:cubicBezTo>
                      <a:pt x="1075" y="1483"/>
                      <a:pt x="1074" y="1484"/>
                      <a:pt x="1074" y="1485"/>
                    </a:cubicBezTo>
                    <a:cubicBezTo>
                      <a:pt x="1081" y="1485"/>
                      <a:pt x="1095" y="1497"/>
                      <a:pt x="1100" y="1497"/>
                    </a:cubicBezTo>
                    <a:cubicBezTo>
                      <a:pt x="1108" y="1500"/>
                      <a:pt x="1118" y="1509"/>
                      <a:pt x="1127" y="1515"/>
                    </a:cubicBezTo>
                    <a:lnTo>
                      <a:pt x="1127" y="1515"/>
                    </a:lnTo>
                    <a:cubicBezTo>
                      <a:pt x="1124" y="1514"/>
                      <a:pt x="1121" y="1513"/>
                      <a:pt x="1120" y="1513"/>
                    </a:cubicBezTo>
                    <a:lnTo>
                      <a:pt x="1120" y="1513"/>
                    </a:lnTo>
                    <a:cubicBezTo>
                      <a:pt x="1119" y="1513"/>
                      <a:pt x="1123" y="1515"/>
                      <a:pt x="1138" y="1522"/>
                    </a:cubicBezTo>
                    <a:lnTo>
                      <a:pt x="1138" y="1522"/>
                    </a:lnTo>
                    <a:cubicBezTo>
                      <a:pt x="1138" y="1522"/>
                      <a:pt x="1138" y="1522"/>
                      <a:pt x="1138" y="1522"/>
                    </a:cubicBezTo>
                    <a:lnTo>
                      <a:pt x="1138" y="1522"/>
                    </a:lnTo>
                    <a:cubicBezTo>
                      <a:pt x="1138" y="1522"/>
                      <a:pt x="1138" y="1522"/>
                      <a:pt x="1138" y="1522"/>
                    </a:cubicBezTo>
                    <a:lnTo>
                      <a:pt x="1138" y="1522"/>
                    </a:lnTo>
                    <a:cubicBezTo>
                      <a:pt x="1138" y="1522"/>
                      <a:pt x="1138" y="1522"/>
                      <a:pt x="1138" y="1522"/>
                    </a:cubicBezTo>
                    <a:lnTo>
                      <a:pt x="1138" y="1522"/>
                    </a:lnTo>
                    <a:cubicBezTo>
                      <a:pt x="1142" y="1525"/>
                      <a:pt x="1147" y="1529"/>
                      <a:pt x="1151" y="1533"/>
                    </a:cubicBezTo>
                    <a:lnTo>
                      <a:pt x="1151" y="1533"/>
                    </a:lnTo>
                    <a:cubicBezTo>
                      <a:pt x="1150" y="1532"/>
                      <a:pt x="1148" y="1531"/>
                      <a:pt x="1146" y="1531"/>
                    </a:cubicBezTo>
                    <a:cubicBezTo>
                      <a:pt x="1153" y="1536"/>
                      <a:pt x="1153" y="1543"/>
                      <a:pt x="1157" y="1552"/>
                    </a:cubicBezTo>
                    <a:cubicBezTo>
                      <a:pt x="1164" y="1557"/>
                      <a:pt x="1164" y="1564"/>
                      <a:pt x="1169" y="1570"/>
                    </a:cubicBezTo>
                    <a:cubicBezTo>
                      <a:pt x="1172" y="1579"/>
                      <a:pt x="1174" y="1582"/>
                      <a:pt x="1174" y="1582"/>
                    </a:cubicBezTo>
                    <a:cubicBezTo>
                      <a:pt x="1175" y="1582"/>
                      <a:pt x="1169" y="1566"/>
                      <a:pt x="1169" y="1566"/>
                    </a:cubicBezTo>
                    <a:lnTo>
                      <a:pt x="1169" y="1566"/>
                    </a:lnTo>
                    <a:cubicBezTo>
                      <a:pt x="1176" y="1566"/>
                      <a:pt x="1176" y="1587"/>
                      <a:pt x="1176" y="1591"/>
                    </a:cubicBezTo>
                    <a:cubicBezTo>
                      <a:pt x="1176" y="1598"/>
                      <a:pt x="1180" y="1617"/>
                      <a:pt x="1180" y="1617"/>
                    </a:cubicBezTo>
                    <a:lnTo>
                      <a:pt x="1180" y="1612"/>
                    </a:lnTo>
                    <a:cubicBezTo>
                      <a:pt x="1180" y="1624"/>
                      <a:pt x="1187" y="1656"/>
                      <a:pt x="1180" y="1670"/>
                    </a:cubicBezTo>
                    <a:lnTo>
                      <a:pt x="1180" y="1649"/>
                    </a:lnTo>
                    <a:cubicBezTo>
                      <a:pt x="1180" y="1656"/>
                      <a:pt x="1180" y="1661"/>
                      <a:pt x="1176" y="1674"/>
                    </a:cubicBezTo>
                    <a:cubicBezTo>
                      <a:pt x="1176" y="1681"/>
                      <a:pt x="1169" y="1686"/>
                      <a:pt x="1169" y="1702"/>
                    </a:cubicBezTo>
                    <a:cubicBezTo>
                      <a:pt x="1164" y="1721"/>
                      <a:pt x="1157" y="1732"/>
                      <a:pt x="1150" y="1753"/>
                    </a:cubicBezTo>
                    <a:cubicBezTo>
                      <a:pt x="1144" y="1760"/>
                      <a:pt x="1144" y="1764"/>
                      <a:pt x="1139" y="1774"/>
                    </a:cubicBezTo>
                    <a:cubicBezTo>
                      <a:pt x="1132" y="1794"/>
                      <a:pt x="1118" y="1806"/>
                      <a:pt x="1107" y="1824"/>
                    </a:cubicBezTo>
                    <a:cubicBezTo>
                      <a:pt x="1102" y="1829"/>
                      <a:pt x="1092" y="1845"/>
                      <a:pt x="1094" y="1845"/>
                    </a:cubicBezTo>
                    <a:cubicBezTo>
                      <a:pt x="1094" y="1845"/>
                      <a:pt x="1096" y="1844"/>
                      <a:pt x="1098" y="1841"/>
                    </a:cubicBezTo>
                    <a:lnTo>
                      <a:pt x="1098" y="1841"/>
                    </a:lnTo>
                    <a:cubicBezTo>
                      <a:pt x="1094" y="1847"/>
                      <a:pt x="1089" y="1854"/>
                      <a:pt x="1081" y="1857"/>
                    </a:cubicBezTo>
                    <a:cubicBezTo>
                      <a:pt x="1070" y="1868"/>
                      <a:pt x="1054" y="1882"/>
                      <a:pt x="1042" y="1901"/>
                    </a:cubicBezTo>
                    <a:cubicBezTo>
                      <a:pt x="1030" y="1912"/>
                      <a:pt x="1017" y="1926"/>
                      <a:pt x="1000" y="1938"/>
                    </a:cubicBezTo>
                    <a:cubicBezTo>
                      <a:pt x="989" y="1944"/>
                      <a:pt x="980" y="1949"/>
                      <a:pt x="968" y="1963"/>
                    </a:cubicBezTo>
                    <a:cubicBezTo>
                      <a:pt x="936" y="1984"/>
                      <a:pt x="903" y="2002"/>
                      <a:pt x="867" y="2021"/>
                    </a:cubicBezTo>
                    <a:cubicBezTo>
                      <a:pt x="867" y="2021"/>
                      <a:pt x="864" y="2022"/>
                      <a:pt x="862" y="2023"/>
                    </a:cubicBezTo>
                    <a:lnTo>
                      <a:pt x="862" y="2023"/>
                    </a:lnTo>
                    <a:cubicBezTo>
                      <a:pt x="859" y="2024"/>
                      <a:pt x="841" y="2032"/>
                      <a:pt x="834" y="2032"/>
                    </a:cubicBezTo>
                    <a:cubicBezTo>
                      <a:pt x="816" y="2039"/>
                      <a:pt x="797" y="2044"/>
                      <a:pt x="776" y="2053"/>
                    </a:cubicBezTo>
                    <a:cubicBezTo>
                      <a:pt x="758" y="2060"/>
                      <a:pt x="740" y="2065"/>
                      <a:pt x="719" y="2065"/>
                    </a:cubicBezTo>
                    <a:cubicBezTo>
                      <a:pt x="714" y="2065"/>
                      <a:pt x="700" y="2071"/>
                      <a:pt x="693" y="2071"/>
                    </a:cubicBezTo>
                    <a:cubicBezTo>
                      <a:pt x="690" y="2071"/>
                      <a:pt x="664" y="2074"/>
                      <a:pt x="665" y="2076"/>
                    </a:cubicBezTo>
                    <a:lnTo>
                      <a:pt x="665" y="2076"/>
                    </a:lnTo>
                    <a:cubicBezTo>
                      <a:pt x="663" y="2076"/>
                      <a:pt x="661" y="2076"/>
                      <a:pt x="661" y="2076"/>
                    </a:cubicBezTo>
                    <a:lnTo>
                      <a:pt x="573" y="2076"/>
                    </a:lnTo>
                    <a:cubicBezTo>
                      <a:pt x="553" y="2076"/>
                      <a:pt x="529" y="2076"/>
                      <a:pt x="509" y="2071"/>
                    </a:cubicBezTo>
                    <a:cubicBezTo>
                      <a:pt x="497" y="2071"/>
                      <a:pt x="483" y="2065"/>
                      <a:pt x="476" y="2065"/>
                    </a:cubicBezTo>
                    <a:cubicBezTo>
                      <a:pt x="435" y="2060"/>
                      <a:pt x="393" y="2044"/>
                      <a:pt x="356" y="2032"/>
                    </a:cubicBezTo>
                    <a:cubicBezTo>
                      <a:pt x="343" y="2027"/>
                      <a:pt x="329" y="2024"/>
                      <a:pt x="315" y="2024"/>
                    </a:cubicBezTo>
                    <a:cubicBezTo>
                      <a:pt x="248" y="2024"/>
                      <a:pt x="177" y="2078"/>
                      <a:pt x="160" y="2141"/>
                    </a:cubicBezTo>
                    <a:cubicBezTo>
                      <a:pt x="139" y="2203"/>
                      <a:pt x="192" y="2275"/>
                      <a:pt x="273" y="2307"/>
                    </a:cubicBezTo>
                    <a:cubicBezTo>
                      <a:pt x="374" y="2343"/>
                      <a:pt x="482" y="2361"/>
                      <a:pt x="590" y="2361"/>
                    </a:cubicBezTo>
                    <a:cubicBezTo>
                      <a:pt x="799" y="2361"/>
                      <a:pt x="1009" y="2295"/>
                      <a:pt x="1174" y="2168"/>
                    </a:cubicBezTo>
                    <a:cubicBezTo>
                      <a:pt x="1312" y="2062"/>
                      <a:pt x="1427" y="1921"/>
                      <a:pt x="1469" y="1751"/>
                    </a:cubicBezTo>
                    <a:cubicBezTo>
                      <a:pt x="1522" y="1554"/>
                      <a:pt x="1464" y="1363"/>
                      <a:pt x="1301" y="1243"/>
                    </a:cubicBezTo>
                    <a:cubicBezTo>
                      <a:pt x="1174" y="1148"/>
                      <a:pt x="1019" y="1127"/>
                      <a:pt x="869" y="1104"/>
                    </a:cubicBezTo>
                    <a:cubicBezTo>
                      <a:pt x="786" y="1093"/>
                      <a:pt x="700" y="1067"/>
                      <a:pt x="615" y="1040"/>
                    </a:cubicBezTo>
                    <a:cubicBezTo>
                      <a:pt x="599" y="1036"/>
                      <a:pt x="583" y="1030"/>
                      <a:pt x="565" y="1019"/>
                    </a:cubicBezTo>
                    <a:lnTo>
                      <a:pt x="565" y="1019"/>
                    </a:lnTo>
                    <a:cubicBezTo>
                      <a:pt x="565" y="1018"/>
                      <a:pt x="562" y="1016"/>
                      <a:pt x="553" y="1010"/>
                    </a:cubicBezTo>
                    <a:cubicBezTo>
                      <a:pt x="546" y="1003"/>
                      <a:pt x="532" y="1003"/>
                      <a:pt x="527" y="998"/>
                    </a:cubicBezTo>
                    <a:cubicBezTo>
                      <a:pt x="488" y="977"/>
                      <a:pt x="451" y="959"/>
                      <a:pt x="419" y="940"/>
                    </a:cubicBezTo>
                    <a:cubicBezTo>
                      <a:pt x="414" y="933"/>
                      <a:pt x="407" y="933"/>
                      <a:pt x="400" y="926"/>
                    </a:cubicBezTo>
                    <a:cubicBezTo>
                      <a:pt x="391" y="921"/>
                      <a:pt x="388" y="918"/>
                      <a:pt x="388" y="918"/>
                    </a:cubicBezTo>
                    <a:lnTo>
                      <a:pt x="388" y="918"/>
                    </a:lnTo>
                    <a:cubicBezTo>
                      <a:pt x="388" y="918"/>
                      <a:pt x="402" y="929"/>
                      <a:pt x="405" y="933"/>
                    </a:cubicBezTo>
                    <a:cubicBezTo>
                      <a:pt x="393" y="926"/>
                      <a:pt x="373" y="908"/>
                      <a:pt x="361" y="896"/>
                    </a:cubicBezTo>
                    <a:lnTo>
                      <a:pt x="349" y="876"/>
                    </a:lnTo>
                    <a:lnTo>
                      <a:pt x="349" y="876"/>
                    </a:lnTo>
                    <a:cubicBezTo>
                      <a:pt x="350" y="876"/>
                      <a:pt x="350" y="876"/>
                      <a:pt x="351" y="876"/>
                    </a:cubicBezTo>
                    <a:lnTo>
                      <a:pt x="351" y="876"/>
                    </a:lnTo>
                    <a:cubicBezTo>
                      <a:pt x="348" y="872"/>
                      <a:pt x="346" y="867"/>
                      <a:pt x="345" y="861"/>
                    </a:cubicBezTo>
                    <a:lnTo>
                      <a:pt x="345" y="861"/>
                    </a:lnTo>
                    <a:cubicBezTo>
                      <a:pt x="346" y="862"/>
                      <a:pt x="346" y="863"/>
                      <a:pt x="346" y="863"/>
                    </a:cubicBezTo>
                    <a:cubicBezTo>
                      <a:pt x="347" y="863"/>
                      <a:pt x="347" y="860"/>
                      <a:pt x="345" y="855"/>
                    </a:cubicBezTo>
                    <a:lnTo>
                      <a:pt x="345" y="855"/>
                    </a:lnTo>
                    <a:cubicBezTo>
                      <a:pt x="345" y="855"/>
                      <a:pt x="345" y="855"/>
                      <a:pt x="345" y="855"/>
                    </a:cubicBezTo>
                    <a:cubicBezTo>
                      <a:pt x="345" y="850"/>
                      <a:pt x="338" y="834"/>
                      <a:pt x="338" y="829"/>
                    </a:cubicBezTo>
                    <a:lnTo>
                      <a:pt x="338" y="797"/>
                    </a:lnTo>
                    <a:cubicBezTo>
                      <a:pt x="338" y="795"/>
                      <a:pt x="338" y="794"/>
                      <a:pt x="338" y="793"/>
                    </a:cubicBezTo>
                    <a:lnTo>
                      <a:pt x="338" y="793"/>
                    </a:lnTo>
                    <a:cubicBezTo>
                      <a:pt x="338" y="793"/>
                      <a:pt x="338" y="793"/>
                      <a:pt x="338" y="793"/>
                    </a:cubicBezTo>
                    <a:cubicBezTo>
                      <a:pt x="349" y="753"/>
                      <a:pt x="359" y="716"/>
                      <a:pt x="377" y="670"/>
                    </a:cubicBezTo>
                    <a:cubicBezTo>
                      <a:pt x="382" y="666"/>
                      <a:pt x="382" y="649"/>
                      <a:pt x="389" y="645"/>
                    </a:cubicBezTo>
                    <a:cubicBezTo>
                      <a:pt x="393" y="633"/>
                      <a:pt x="400" y="619"/>
                      <a:pt x="407" y="608"/>
                    </a:cubicBezTo>
                    <a:cubicBezTo>
                      <a:pt x="414" y="601"/>
                      <a:pt x="462" y="511"/>
                      <a:pt x="471" y="511"/>
                    </a:cubicBezTo>
                    <a:cubicBezTo>
                      <a:pt x="471" y="511"/>
                      <a:pt x="472" y="511"/>
                      <a:pt x="472" y="511"/>
                    </a:cubicBezTo>
                    <a:lnTo>
                      <a:pt x="486" y="497"/>
                    </a:lnTo>
                    <a:lnTo>
                      <a:pt x="523" y="460"/>
                    </a:lnTo>
                    <a:lnTo>
                      <a:pt x="562" y="423"/>
                    </a:lnTo>
                    <a:lnTo>
                      <a:pt x="578" y="405"/>
                    </a:lnTo>
                    <a:lnTo>
                      <a:pt x="578" y="405"/>
                    </a:lnTo>
                    <a:cubicBezTo>
                      <a:pt x="580" y="404"/>
                      <a:pt x="584" y="403"/>
                      <a:pt x="587" y="402"/>
                    </a:cubicBezTo>
                    <a:cubicBezTo>
                      <a:pt x="620" y="382"/>
                      <a:pt x="650" y="365"/>
                      <a:pt x="689" y="345"/>
                    </a:cubicBezTo>
                    <a:cubicBezTo>
                      <a:pt x="700" y="338"/>
                      <a:pt x="707" y="338"/>
                      <a:pt x="719" y="333"/>
                    </a:cubicBezTo>
                    <a:cubicBezTo>
                      <a:pt x="740" y="326"/>
                      <a:pt x="758" y="322"/>
                      <a:pt x="772" y="322"/>
                    </a:cubicBezTo>
                    <a:lnTo>
                      <a:pt x="797" y="315"/>
                    </a:lnTo>
                    <a:lnTo>
                      <a:pt x="897" y="315"/>
                    </a:lnTo>
                    <a:cubicBezTo>
                      <a:pt x="908" y="315"/>
                      <a:pt x="915" y="322"/>
                      <a:pt x="927" y="322"/>
                    </a:cubicBezTo>
                    <a:cubicBezTo>
                      <a:pt x="947" y="326"/>
                      <a:pt x="966" y="326"/>
                      <a:pt x="984" y="333"/>
                    </a:cubicBezTo>
                    <a:cubicBezTo>
                      <a:pt x="991" y="333"/>
                      <a:pt x="996" y="338"/>
                      <a:pt x="1005" y="338"/>
                    </a:cubicBezTo>
                    <a:cubicBezTo>
                      <a:pt x="1034" y="357"/>
                      <a:pt x="1064" y="373"/>
                      <a:pt x="1091" y="390"/>
                    </a:cubicBezTo>
                    <a:lnTo>
                      <a:pt x="1091" y="390"/>
                    </a:lnTo>
                    <a:cubicBezTo>
                      <a:pt x="1092" y="392"/>
                      <a:pt x="1093" y="393"/>
                      <a:pt x="1095" y="395"/>
                    </a:cubicBezTo>
                    <a:cubicBezTo>
                      <a:pt x="1100" y="402"/>
                      <a:pt x="1107" y="407"/>
                      <a:pt x="1120" y="416"/>
                    </a:cubicBezTo>
                    <a:cubicBezTo>
                      <a:pt x="1125" y="421"/>
                      <a:pt x="1139" y="433"/>
                      <a:pt x="1149" y="443"/>
                    </a:cubicBezTo>
                    <a:lnTo>
                      <a:pt x="1149" y="443"/>
                    </a:lnTo>
                    <a:cubicBezTo>
                      <a:pt x="1150" y="444"/>
                      <a:pt x="1151" y="446"/>
                      <a:pt x="1153" y="449"/>
                    </a:cubicBezTo>
                    <a:cubicBezTo>
                      <a:pt x="1157" y="453"/>
                      <a:pt x="1164" y="469"/>
                      <a:pt x="1174" y="474"/>
                    </a:cubicBezTo>
                    <a:cubicBezTo>
                      <a:pt x="1185" y="495"/>
                      <a:pt x="1192" y="511"/>
                      <a:pt x="1199" y="532"/>
                    </a:cubicBezTo>
                    <a:cubicBezTo>
                      <a:pt x="1221" y="583"/>
                      <a:pt x="1281" y="611"/>
                      <a:pt x="1339" y="611"/>
                    </a:cubicBezTo>
                    <a:cubicBezTo>
                      <a:pt x="1367" y="611"/>
                      <a:pt x="1395" y="604"/>
                      <a:pt x="1416" y="589"/>
                    </a:cubicBezTo>
                    <a:cubicBezTo>
                      <a:pt x="1490" y="539"/>
                      <a:pt x="1511" y="458"/>
                      <a:pt x="1474" y="372"/>
                    </a:cubicBezTo>
                    <a:cubicBezTo>
                      <a:pt x="1371" y="134"/>
                      <a:pt x="1103" y="1"/>
                      <a:pt x="847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2" name="Google Shape;472;p27"/>
              <p:cNvSpPr/>
              <p:nvPr/>
            </p:nvSpPr>
            <p:spPr>
              <a:xfrm>
                <a:off x="4740250" y="2298775"/>
                <a:ext cx="11850" cy="76575"/>
              </a:xfrm>
              <a:custGeom>
                <a:avLst/>
                <a:gdLst/>
                <a:ahLst/>
                <a:cxnLst/>
                <a:rect l="l" t="t" r="r" b="b"/>
                <a:pathLst>
                  <a:path w="474" h="3063" extrusionOk="0">
                    <a:moveTo>
                      <a:pt x="322" y="0"/>
                    </a:moveTo>
                    <a:cubicBezTo>
                      <a:pt x="319" y="0"/>
                      <a:pt x="317" y="0"/>
                      <a:pt x="315" y="1"/>
                    </a:cubicBezTo>
                    <a:cubicBezTo>
                      <a:pt x="227" y="7"/>
                      <a:pt x="158" y="70"/>
                      <a:pt x="158" y="160"/>
                    </a:cubicBezTo>
                    <a:cubicBezTo>
                      <a:pt x="137" y="875"/>
                      <a:pt x="100" y="1591"/>
                      <a:pt x="49" y="2300"/>
                    </a:cubicBezTo>
                    <a:cubicBezTo>
                      <a:pt x="38" y="2503"/>
                      <a:pt x="19" y="2704"/>
                      <a:pt x="8" y="2905"/>
                    </a:cubicBezTo>
                    <a:cubicBezTo>
                      <a:pt x="1" y="2984"/>
                      <a:pt x="75" y="3062"/>
                      <a:pt x="155" y="3062"/>
                    </a:cubicBezTo>
                    <a:cubicBezTo>
                      <a:pt x="158" y="3062"/>
                      <a:pt x="161" y="3062"/>
                      <a:pt x="165" y="3062"/>
                    </a:cubicBezTo>
                    <a:cubicBezTo>
                      <a:pt x="169" y="3062"/>
                      <a:pt x="173" y="3062"/>
                      <a:pt x="177" y="3062"/>
                    </a:cubicBezTo>
                    <a:cubicBezTo>
                      <a:pt x="258" y="3062"/>
                      <a:pt x="315" y="2995"/>
                      <a:pt x="322" y="2909"/>
                    </a:cubicBezTo>
                    <a:cubicBezTo>
                      <a:pt x="379" y="2194"/>
                      <a:pt x="423" y="1483"/>
                      <a:pt x="453" y="769"/>
                    </a:cubicBezTo>
                    <a:cubicBezTo>
                      <a:pt x="460" y="566"/>
                      <a:pt x="465" y="365"/>
                      <a:pt x="474" y="160"/>
                    </a:cubicBezTo>
                    <a:cubicBezTo>
                      <a:pt x="474" y="79"/>
                      <a:pt x="404" y="0"/>
                      <a:pt x="322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3" name="Google Shape;473;p27"/>
              <p:cNvSpPr/>
              <p:nvPr/>
            </p:nvSpPr>
            <p:spPr>
              <a:xfrm>
                <a:off x="4292625" y="2329250"/>
                <a:ext cx="168375" cy="165750"/>
              </a:xfrm>
              <a:custGeom>
                <a:avLst/>
                <a:gdLst/>
                <a:ahLst/>
                <a:cxnLst/>
                <a:rect l="l" t="t" r="r" b="b"/>
                <a:pathLst>
                  <a:path w="6735" h="6630" extrusionOk="0">
                    <a:moveTo>
                      <a:pt x="3989" y="1"/>
                    </a:moveTo>
                    <a:cubicBezTo>
                      <a:pt x="2442" y="1"/>
                      <a:pt x="938" y="1442"/>
                      <a:pt x="483" y="2881"/>
                    </a:cubicBezTo>
                    <a:cubicBezTo>
                      <a:pt x="1" y="4403"/>
                      <a:pt x="844" y="6023"/>
                      <a:pt x="2358" y="6506"/>
                    </a:cubicBezTo>
                    <a:cubicBezTo>
                      <a:pt x="2619" y="6588"/>
                      <a:pt x="2898" y="6630"/>
                      <a:pt x="3186" y="6630"/>
                    </a:cubicBezTo>
                    <a:cubicBezTo>
                      <a:pt x="4565" y="6630"/>
                      <a:pt x="6127" y="5676"/>
                      <a:pt x="6735" y="3763"/>
                    </a:cubicBezTo>
                    <a:lnTo>
                      <a:pt x="4246" y="14"/>
                    </a:lnTo>
                    <a:cubicBezTo>
                      <a:pt x="4161" y="5"/>
                      <a:pt x="4075" y="1"/>
                      <a:pt x="3989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4" name="Google Shape;474;p27"/>
              <p:cNvSpPr/>
              <p:nvPr/>
            </p:nvSpPr>
            <p:spPr>
              <a:xfrm>
                <a:off x="4304525" y="2387650"/>
                <a:ext cx="16300" cy="13825"/>
              </a:xfrm>
              <a:custGeom>
                <a:avLst/>
                <a:gdLst/>
                <a:ahLst/>
                <a:cxnLst/>
                <a:rect l="l" t="t" r="r" b="b"/>
                <a:pathLst>
                  <a:path w="652" h="553" fill="none" extrusionOk="0">
                    <a:moveTo>
                      <a:pt x="651" y="1"/>
                    </a:moveTo>
                    <a:lnTo>
                      <a:pt x="0" y="552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5" name="Google Shape;475;p27"/>
              <p:cNvSpPr/>
              <p:nvPr/>
            </p:nvSpPr>
            <p:spPr>
              <a:xfrm>
                <a:off x="4302450" y="2423150"/>
                <a:ext cx="20925" cy="13300"/>
              </a:xfrm>
              <a:custGeom>
                <a:avLst/>
                <a:gdLst/>
                <a:ahLst/>
                <a:cxnLst/>
                <a:rect l="l" t="t" r="r" b="b"/>
                <a:pathLst>
                  <a:path w="837" h="532" fill="none" extrusionOk="0">
                    <a:moveTo>
                      <a:pt x="836" y="0"/>
                    </a:moveTo>
                    <a:lnTo>
                      <a:pt x="0" y="531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6" name="Google Shape;476;p27"/>
              <p:cNvSpPr/>
              <p:nvPr/>
            </p:nvSpPr>
            <p:spPr>
              <a:xfrm>
                <a:off x="4314625" y="2448600"/>
                <a:ext cx="23050" cy="16700"/>
              </a:xfrm>
              <a:custGeom>
                <a:avLst/>
                <a:gdLst/>
                <a:ahLst/>
                <a:cxnLst/>
                <a:rect l="l" t="t" r="r" b="b"/>
                <a:pathLst>
                  <a:path w="922" h="668" fill="none" extrusionOk="0">
                    <a:moveTo>
                      <a:pt x="922" y="0"/>
                    </a:moveTo>
                    <a:lnTo>
                      <a:pt x="0" y="668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7" name="Google Shape;477;p27"/>
              <p:cNvSpPr/>
              <p:nvPr/>
            </p:nvSpPr>
            <p:spPr>
              <a:xfrm>
                <a:off x="4339500" y="2468275"/>
                <a:ext cx="24425" cy="18725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49" fill="none" extrusionOk="0">
                    <a:moveTo>
                      <a:pt x="977" y="1"/>
                    </a:moveTo>
                    <a:lnTo>
                      <a:pt x="0" y="748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8" name="Google Shape;478;p27"/>
              <p:cNvSpPr/>
              <p:nvPr/>
            </p:nvSpPr>
            <p:spPr>
              <a:xfrm>
                <a:off x="4376100" y="2473350"/>
                <a:ext cx="22625" cy="21900"/>
              </a:xfrm>
              <a:custGeom>
                <a:avLst/>
                <a:gdLst/>
                <a:ahLst/>
                <a:cxnLst/>
                <a:rect l="l" t="t" r="r" b="b"/>
                <a:pathLst>
                  <a:path w="905" h="876" fill="none" extrusionOk="0">
                    <a:moveTo>
                      <a:pt x="905" y="1"/>
                    </a:moveTo>
                    <a:lnTo>
                      <a:pt x="0" y="876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9" name="Google Shape;479;p27"/>
              <p:cNvSpPr/>
              <p:nvPr/>
            </p:nvSpPr>
            <p:spPr>
              <a:xfrm>
                <a:off x="4416950" y="2454025"/>
                <a:ext cx="24600" cy="27900"/>
              </a:xfrm>
              <a:custGeom>
                <a:avLst/>
                <a:gdLst/>
                <a:ahLst/>
                <a:cxnLst/>
                <a:rect l="l" t="t" r="r" b="b"/>
                <a:pathLst>
                  <a:path w="984" h="1116" fill="none" extrusionOk="0">
                    <a:moveTo>
                      <a:pt x="984" y="0"/>
                    </a:moveTo>
                    <a:lnTo>
                      <a:pt x="0" y="1115"/>
                    </a:lnTo>
                  </a:path>
                </a:pathLst>
              </a:custGeom>
              <a:noFill/>
              <a:ln w="79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0" name="Google Shape;480;p27"/>
              <p:cNvSpPr/>
              <p:nvPr/>
            </p:nvSpPr>
            <p:spPr>
              <a:xfrm>
                <a:off x="4312950" y="2329325"/>
                <a:ext cx="158500" cy="144450"/>
              </a:xfrm>
              <a:custGeom>
                <a:avLst/>
                <a:gdLst/>
                <a:ahLst/>
                <a:cxnLst/>
                <a:rect l="l" t="t" r="r" b="b"/>
                <a:pathLst>
                  <a:path w="6340" h="5778" extrusionOk="0">
                    <a:moveTo>
                      <a:pt x="3170" y="0"/>
                    </a:moveTo>
                    <a:cubicBezTo>
                      <a:pt x="2431" y="0"/>
                      <a:pt x="1692" y="282"/>
                      <a:pt x="1127" y="847"/>
                    </a:cubicBezTo>
                    <a:cubicBezTo>
                      <a:pt x="1" y="1976"/>
                      <a:pt x="1" y="3804"/>
                      <a:pt x="1127" y="4931"/>
                    </a:cubicBezTo>
                    <a:cubicBezTo>
                      <a:pt x="1692" y="5495"/>
                      <a:pt x="2431" y="5777"/>
                      <a:pt x="3170" y="5777"/>
                    </a:cubicBezTo>
                    <a:cubicBezTo>
                      <a:pt x="3909" y="5777"/>
                      <a:pt x="4649" y="5495"/>
                      <a:pt x="5213" y="4931"/>
                    </a:cubicBezTo>
                    <a:cubicBezTo>
                      <a:pt x="6340" y="3804"/>
                      <a:pt x="6340" y="1976"/>
                      <a:pt x="5213" y="847"/>
                    </a:cubicBezTo>
                    <a:cubicBezTo>
                      <a:pt x="4649" y="282"/>
                      <a:pt x="3909" y="0"/>
                      <a:pt x="3170" y="0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1" name="Google Shape;481;p27"/>
              <p:cNvSpPr/>
              <p:nvPr/>
            </p:nvSpPr>
            <p:spPr>
              <a:xfrm>
                <a:off x="4334875" y="2351075"/>
                <a:ext cx="115050" cy="100775"/>
              </a:xfrm>
              <a:custGeom>
                <a:avLst/>
                <a:gdLst/>
                <a:ahLst/>
                <a:cxnLst/>
                <a:rect l="l" t="t" r="r" b="b"/>
                <a:pathLst>
                  <a:path w="4602" h="4031" extrusionOk="0">
                    <a:moveTo>
                      <a:pt x="2300" y="1"/>
                    </a:moveTo>
                    <a:cubicBezTo>
                      <a:pt x="1989" y="1"/>
                      <a:pt x="1673" y="73"/>
                      <a:pt x="1377" y="226"/>
                    </a:cubicBezTo>
                    <a:cubicBezTo>
                      <a:pt x="389" y="739"/>
                      <a:pt x="1" y="1953"/>
                      <a:pt x="513" y="2941"/>
                    </a:cubicBezTo>
                    <a:cubicBezTo>
                      <a:pt x="871" y="3633"/>
                      <a:pt x="1573" y="4031"/>
                      <a:pt x="2302" y="4031"/>
                    </a:cubicBezTo>
                    <a:cubicBezTo>
                      <a:pt x="2613" y="4031"/>
                      <a:pt x="2930" y="3958"/>
                      <a:pt x="3226" y="3804"/>
                    </a:cubicBezTo>
                    <a:cubicBezTo>
                      <a:pt x="4214" y="3294"/>
                      <a:pt x="4602" y="2078"/>
                      <a:pt x="4091" y="1090"/>
                    </a:cubicBezTo>
                    <a:cubicBezTo>
                      <a:pt x="3732" y="397"/>
                      <a:pt x="3029" y="1"/>
                      <a:pt x="2300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2" name="Google Shape;482;p27"/>
              <p:cNvSpPr/>
              <p:nvPr/>
            </p:nvSpPr>
            <p:spPr>
              <a:xfrm>
                <a:off x="4361075" y="2375575"/>
                <a:ext cx="62700" cy="47300"/>
              </a:xfrm>
              <a:custGeom>
                <a:avLst/>
                <a:gdLst/>
                <a:ahLst/>
                <a:cxnLst/>
                <a:rect l="l" t="t" r="r" b="b"/>
                <a:pathLst>
                  <a:path w="2508" h="1892" extrusionOk="0">
                    <a:moveTo>
                      <a:pt x="1142" y="375"/>
                    </a:moveTo>
                    <a:cubicBezTo>
                      <a:pt x="1144" y="377"/>
                      <a:pt x="1144" y="378"/>
                      <a:pt x="1144" y="378"/>
                    </a:cubicBezTo>
                    <a:lnTo>
                      <a:pt x="1144" y="378"/>
                    </a:lnTo>
                    <a:lnTo>
                      <a:pt x="1141" y="375"/>
                    </a:lnTo>
                    <a:cubicBezTo>
                      <a:pt x="1142" y="375"/>
                      <a:pt x="1142" y="375"/>
                      <a:pt x="1142" y="375"/>
                    </a:cubicBezTo>
                    <a:close/>
                    <a:moveTo>
                      <a:pt x="1172" y="410"/>
                    </a:moveTo>
                    <a:cubicBezTo>
                      <a:pt x="1174" y="412"/>
                      <a:pt x="1175" y="415"/>
                      <a:pt x="1176" y="418"/>
                    </a:cubicBezTo>
                    <a:lnTo>
                      <a:pt x="1176" y="418"/>
                    </a:lnTo>
                    <a:cubicBezTo>
                      <a:pt x="1174" y="415"/>
                      <a:pt x="1173" y="413"/>
                      <a:pt x="1172" y="410"/>
                    </a:cubicBezTo>
                    <a:close/>
                    <a:moveTo>
                      <a:pt x="384" y="712"/>
                    </a:moveTo>
                    <a:lnTo>
                      <a:pt x="384" y="712"/>
                    </a:lnTo>
                    <a:cubicBezTo>
                      <a:pt x="380" y="718"/>
                      <a:pt x="377" y="721"/>
                      <a:pt x="376" y="724"/>
                    </a:cubicBezTo>
                    <a:lnTo>
                      <a:pt x="376" y="724"/>
                    </a:lnTo>
                    <a:cubicBezTo>
                      <a:pt x="378" y="720"/>
                      <a:pt x="381" y="716"/>
                      <a:pt x="384" y="712"/>
                    </a:cubicBezTo>
                    <a:close/>
                    <a:moveTo>
                      <a:pt x="1238" y="1462"/>
                    </a:moveTo>
                    <a:cubicBezTo>
                      <a:pt x="1238" y="1467"/>
                      <a:pt x="1245" y="1474"/>
                      <a:pt x="1245" y="1483"/>
                    </a:cubicBezTo>
                    <a:lnTo>
                      <a:pt x="1245" y="1483"/>
                    </a:lnTo>
                    <a:cubicBezTo>
                      <a:pt x="1245" y="1476"/>
                      <a:pt x="1238" y="1472"/>
                      <a:pt x="1238" y="1462"/>
                    </a:cubicBezTo>
                    <a:close/>
                    <a:moveTo>
                      <a:pt x="918" y="0"/>
                    </a:moveTo>
                    <a:cubicBezTo>
                      <a:pt x="859" y="0"/>
                      <a:pt x="800" y="7"/>
                      <a:pt x="742" y="22"/>
                    </a:cubicBezTo>
                    <a:cubicBezTo>
                      <a:pt x="400" y="98"/>
                      <a:pt x="107" y="377"/>
                      <a:pt x="22" y="717"/>
                    </a:cubicBezTo>
                    <a:cubicBezTo>
                      <a:pt x="1" y="802"/>
                      <a:pt x="47" y="894"/>
                      <a:pt x="128" y="913"/>
                    </a:cubicBezTo>
                    <a:cubicBezTo>
                      <a:pt x="147" y="916"/>
                      <a:pt x="166" y="918"/>
                      <a:pt x="184" y="918"/>
                    </a:cubicBezTo>
                    <a:cubicBezTo>
                      <a:pt x="273" y="918"/>
                      <a:pt x="339" y="876"/>
                      <a:pt x="354" y="807"/>
                    </a:cubicBezTo>
                    <a:cubicBezTo>
                      <a:pt x="358" y="780"/>
                      <a:pt x="362" y="750"/>
                      <a:pt x="375" y="726"/>
                    </a:cubicBezTo>
                    <a:lnTo>
                      <a:pt x="375" y="726"/>
                    </a:lnTo>
                    <a:cubicBezTo>
                      <a:pt x="375" y="726"/>
                      <a:pt x="375" y="726"/>
                      <a:pt x="375" y="726"/>
                    </a:cubicBezTo>
                    <a:cubicBezTo>
                      <a:pt x="375" y="726"/>
                      <a:pt x="381" y="719"/>
                      <a:pt x="384" y="712"/>
                    </a:cubicBezTo>
                    <a:lnTo>
                      <a:pt x="384" y="712"/>
                    </a:lnTo>
                    <a:cubicBezTo>
                      <a:pt x="384" y="712"/>
                      <a:pt x="384" y="712"/>
                      <a:pt x="384" y="712"/>
                    </a:cubicBezTo>
                    <a:cubicBezTo>
                      <a:pt x="391" y="705"/>
                      <a:pt x="391" y="691"/>
                      <a:pt x="396" y="687"/>
                    </a:cubicBezTo>
                    <a:cubicBezTo>
                      <a:pt x="402" y="666"/>
                      <a:pt x="416" y="654"/>
                      <a:pt x="421" y="634"/>
                    </a:cubicBezTo>
                    <a:cubicBezTo>
                      <a:pt x="428" y="622"/>
                      <a:pt x="442" y="601"/>
                      <a:pt x="449" y="590"/>
                    </a:cubicBezTo>
                    <a:cubicBezTo>
                      <a:pt x="453" y="585"/>
                      <a:pt x="460" y="571"/>
                      <a:pt x="467" y="564"/>
                    </a:cubicBezTo>
                    <a:lnTo>
                      <a:pt x="467" y="564"/>
                    </a:lnTo>
                    <a:lnTo>
                      <a:pt x="463" y="571"/>
                    </a:lnTo>
                    <a:cubicBezTo>
                      <a:pt x="488" y="539"/>
                      <a:pt x="513" y="514"/>
                      <a:pt x="536" y="486"/>
                    </a:cubicBezTo>
                    <a:cubicBezTo>
                      <a:pt x="548" y="474"/>
                      <a:pt x="564" y="465"/>
                      <a:pt x="569" y="456"/>
                    </a:cubicBezTo>
                    <a:cubicBezTo>
                      <a:pt x="569" y="456"/>
                      <a:pt x="586" y="441"/>
                      <a:pt x="587" y="441"/>
                    </a:cubicBezTo>
                    <a:lnTo>
                      <a:pt x="587" y="441"/>
                    </a:lnTo>
                    <a:cubicBezTo>
                      <a:pt x="588" y="441"/>
                      <a:pt x="586" y="443"/>
                      <a:pt x="580" y="449"/>
                    </a:cubicBezTo>
                    <a:cubicBezTo>
                      <a:pt x="575" y="455"/>
                      <a:pt x="573" y="457"/>
                      <a:pt x="574" y="457"/>
                    </a:cubicBezTo>
                    <a:cubicBezTo>
                      <a:pt x="574" y="457"/>
                      <a:pt x="588" y="442"/>
                      <a:pt x="592" y="442"/>
                    </a:cubicBezTo>
                    <a:cubicBezTo>
                      <a:pt x="624" y="424"/>
                      <a:pt x="650" y="405"/>
                      <a:pt x="682" y="384"/>
                    </a:cubicBezTo>
                    <a:cubicBezTo>
                      <a:pt x="693" y="380"/>
                      <a:pt x="714" y="373"/>
                      <a:pt x="726" y="359"/>
                    </a:cubicBezTo>
                    <a:cubicBezTo>
                      <a:pt x="727" y="358"/>
                      <a:pt x="728" y="358"/>
                      <a:pt x="729" y="357"/>
                    </a:cubicBezTo>
                    <a:lnTo>
                      <a:pt x="729" y="357"/>
                    </a:lnTo>
                    <a:cubicBezTo>
                      <a:pt x="735" y="356"/>
                      <a:pt x="740" y="354"/>
                      <a:pt x="740" y="354"/>
                    </a:cubicBezTo>
                    <a:cubicBezTo>
                      <a:pt x="776" y="343"/>
                      <a:pt x="809" y="327"/>
                      <a:pt x="846" y="322"/>
                    </a:cubicBezTo>
                    <a:cubicBezTo>
                      <a:pt x="853" y="322"/>
                      <a:pt x="857" y="322"/>
                      <a:pt x="867" y="315"/>
                    </a:cubicBezTo>
                    <a:cubicBezTo>
                      <a:pt x="867" y="315"/>
                      <a:pt x="883" y="313"/>
                      <a:pt x="886" y="313"/>
                    </a:cubicBezTo>
                    <a:cubicBezTo>
                      <a:pt x="888" y="313"/>
                      <a:pt x="887" y="314"/>
                      <a:pt x="878" y="315"/>
                    </a:cubicBezTo>
                    <a:lnTo>
                      <a:pt x="980" y="315"/>
                    </a:lnTo>
                    <a:cubicBezTo>
                      <a:pt x="980" y="315"/>
                      <a:pt x="1063" y="336"/>
                      <a:pt x="1074" y="343"/>
                    </a:cubicBezTo>
                    <a:lnTo>
                      <a:pt x="1095" y="347"/>
                    </a:lnTo>
                    <a:cubicBezTo>
                      <a:pt x="1095" y="347"/>
                      <a:pt x="1076" y="341"/>
                      <a:pt x="1077" y="341"/>
                    </a:cubicBezTo>
                    <a:lnTo>
                      <a:pt x="1077" y="341"/>
                    </a:lnTo>
                    <a:cubicBezTo>
                      <a:pt x="1077" y="341"/>
                      <a:pt x="1079" y="341"/>
                      <a:pt x="1084" y="343"/>
                    </a:cubicBezTo>
                    <a:cubicBezTo>
                      <a:pt x="1101" y="347"/>
                      <a:pt x="1112" y="360"/>
                      <a:pt x="1131" y="367"/>
                    </a:cubicBezTo>
                    <a:lnTo>
                      <a:pt x="1131" y="367"/>
                    </a:lnTo>
                    <a:cubicBezTo>
                      <a:pt x="1130" y="365"/>
                      <a:pt x="1130" y="363"/>
                      <a:pt x="1130" y="361"/>
                    </a:cubicBezTo>
                    <a:lnTo>
                      <a:pt x="1130" y="361"/>
                    </a:lnTo>
                    <a:cubicBezTo>
                      <a:pt x="1130" y="361"/>
                      <a:pt x="1147" y="374"/>
                      <a:pt x="1142" y="375"/>
                    </a:cubicBezTo>
                    <a:lnTo>
                      <a:pt x="1142" y="375"/>
                    </a:lnTo>
                    <a:cubicBezTo>
                      <a:pt x="1140" y="373"/>
                      <a:pt x="1138" y="371"/>
                      <a:pt x="1134" y="368"/>
                    </a:cubicBezTo>
                    <a:cubicBezTo>
                      <a:pt x="1133" y="368"/>
                      <a:pt x="1132" y="367"/>
                      <a:pt x="1131" y="367"/>
                    </a:cubicBezTo>
                    <a:lnTo>
                      <a:pt x="1131" y="367"/>
                    </a:lnTo>
                    <a:cubicBezTo>
                      <a:pt x="1135" y="374"/>
                      <a:pt x="1142" y="379"/>
                      <a:pt x="1144" y="379"/>
                    </a:cubicBezTo>
                    <a:cubicBezTo>
                      <a:pt x="1144" y="379"/>
                      <a:pt x="1145" y="379"/>
                      <a:pt x="1144" y="378"/>
                    </a:cubicBezTo>
                    <a:lnTo>
                      <a:pt x="1144" y="378"/>
                    </a:lnTo>
                    <a:lnTo>
                      <a:pt x="1160" y="394"/>
                    </a:lnTo>
                    <a:lnTo>
                      <a:pt x="1167" y="400"/>
                    </a:lnTo>
                    <a:cubicBezTo>
                      <a:pt x="1169" y="403"/>
                      <a:pt x="1170" y="406"/>
                      <a:pt x="1172" y="410"/>
                    </a:cubicBezTo>
                    <a:lnTo>
                      <a:pt x="1172" y="410"/>
                    </a:lnTo>
                    <a:cubicBezTo>
                      <a:pt x="1172" y="410"/>
                      <a:pt x="1171" y="410"/>
                      <a:pt x="1171" y="410"/>
                    </a:cubicBezTo>
                    <a:lnTo>
                      <a:pt x="1171" y="410"/>
                    </a:lnTo>
                    <a:cubicBezTo>
                      <a:pt x="1171" y="410"/>
                      <a:pt x="1174" y="415"/>
                      <a:pt x="1177" y="421"/>
                    </a:cubicBezTo>
                    <a:lnTo>
                      <a:pt x="1177" y="421"/>
                    </a:lnTo>
                    <a:cubicBezTo>
                      <a:pt x="1177" y="420"/>
                      <a:pt x="1176" y="419"/>
                      <a:pt x="1176" y="418"/>
                    </a:cubicBezTo>
                    <a:lnTo>
                      <a:pt x="1176" y="418"/>
                    </a:lnTo>
                    <a:cubicBezTo>
                      <a:pt x="1177" y="419"/>
                      <a:pt x="1177" y="420"/>
                      <a:pt x="1178" y="421"/>
                    </a:cubicBezTo>
                    <a:cubicBezTo>
                      <a:pt x="1181" y="428"/>
                      <a:pt x="1182" y="430"/>
                      <a:pt x="1182" y="430"/>
                    </a:cubicBezTo>
                    <a:cubicBezTo>
                      <a:pt x="1182" y="430"/>
                      <a:pt x="1179" y="426"/>
                      <a:pt x="1177" y="421"/>
                    </a:cubicBezTo>
                    <a:lnTo>
                      <a:pt x="1177" y="421"/>
                    </a:lnTo>
                    <a:cubicBezTo>
                      <a:pt x="1179" y="429"/>
                      <a:pt x="1180" y="440"/>
                      <a:pt x="1183" y="447"/>
                    </a:cubicBezTo>
                    <a:cubicBezTo>
                      <a:pt x="1183" y="447"/>
                      <a:pt x="1183" y="447"/>
                      <a:pt x="1183" y="447"/>
                    </a:cubicBezTo>
                    <a:lnTo>
                      <a:pt x="1183" y="447"/>
                    </a:lnTo>
                    <a:cubicBezTo>
                      <a:pt x="1183" y="448"/>
                      <a:pt x="1183" y="450"/>
                      <a:pt x="1183" y="451"/>
                    </a:cubicBezTo>
                    <a:lnTo>
                      <a:pt x="1183" y="484"/>
                    </a:lnTo>
                    <a:lnTo>
                      <a:pt x="1183" y="509"/>
                    </a:lnTo>
                    <a:cubicBezTo>
                      <a:pt x="1178" y="530"/>
                      <a:pt x="1171" y="553"/>
                      <a:pt x="1164" y="574"/>
                    </a:cubicBezTo>
                    <a:cubicBezTo>
                      <a:pt x="1164" y="578"/>
                      <a:pt x="1157" y="594"/>
                      <a:pt x="1157" y="599"/>
                    </a:cubicBezTo>
                    <a:cubicBezTo>
                      <a:pt x="1157" y="599"/>
                      <a:pt x="1146" y="622"/>
                      <a:pt x="1147" y="622"/>
                    </a:cubicBezTo>
                    <a:cubicBezTo>
                      <a:pt x="1147" y="622"/>
                      <a:pt x="1148" y="619"/>
                      <a:pt x="1153" y="611"/>
                    </a:cubicBezTo>
                    <a:lnTo>
                      <a:pt x="1153" y="611"/>
                    </a:lnTo>
                    <a:cubicBezTo>
                      <a:pt x="1114" y="701"/>
                      <a:pt x="1067" y="786"/>
                      <a:pt x="1030" y="883"/>
                    </a:cubicBezTo>
                    <a:cubicBezTo>
                      <a:pt x="998" y="966"/>
                      <a:pt x="973" y="1047"/>
                      <a:pt x="957" y="1137"/>
                    </a:cubicBezTo>
                    <a:cubicBezTo>
                      <a:pt x="917" y="1305"/>
                      <a:pt x="899" y="1518"/>
                      <a:pt x="1014" y="1668"/>
                    </a:cubicBezTo>
                    <a:cubicBezTo>
                      <a:pt x="1130" y="1825"/>
                      <a:pt x="1337" y="1876"/>
                      <a:pt x="1522" y="1889"/>
                    </a:cubicBezTo>
                    <a:cubicBezTo>
                      <a:pt x="1542" y="1891"/>
                      <a:pt x="1563" y="1892"/>
                      <a:pt x="1583" y="1892"/>
                    </a:cubicBezTo>
                    <a:cubicBezTo>
                      <a:pt x="1733" y="1892"/>
                      <a:pt x="1889" y="1854"/>
                      <a:pt x="2021" y="1783"/>
                    </a:cubicBezTo>
                    <a:cubicBezTo>
                      <a:pt x="2349" y="1606"/>
                      <a:pt x="2508" y="1155"/>
                      <a:pt x="2307" y="828"/>
                    </a:cubicBezTo>
                    <a:cubicBezTo>
                      <a:pt x="2277" y="780"/>
                      <a:pt x="2220" y="750"/>
                      <a:pt x="2163" y="750"/>
                    </a:cubicBezTo>
                    <a:cubicBezTo>
                      <a:pt x="2138" y="750"/>
                      <a:pt x="2112" y="756"/>
                      <a:pt x="2090" y="770"/>
                    </a:cubicBezTo>
                    <a:cubicBezTo>
                      <a:pt x="2021" y="814"/>
                      <a:pt x="1988" y="908"/>
                      <a:pt x="2032" y="987"/>
                    </a:cubicBezTo>
                    <a:cubicBezTo>
                      <a:pt x="2037" y="991"/>
                      <a:pt x="2065" y="1024"/>
                      <a:pt x="2058" y="1038"/>
                    </a:cubicBezTo>
                    <a:cubicBezTo>
                      <a:pt x="2058" y="1038"/>
                      <a:pt x="2052" y="1020"/>
                      <a:pt x="2051" y="1020"/>
                    </a:cubicBezTo>
                    <a:lnTo>
                      <a:pt x="2051" y="1020"/>
                    </a:lnTo>
                    <a:cubicBezTo>
                      <a:pt x="2051" y="1020"/>
                      <a:pt x="2051" y="1023"/>
                      <a:pt x="2053" y="1033"/>
                    </a:cubicBezTo>
                    <a:cubicBezTo>
                      <a:pt x="2053" y="1038"/>
                      <a:pt x="2058" y="1045"/>
                      <a:pt x="2058" y="1051"/>
                    </a:cubicBezTo>
                    <a:cubicBezTo>
                      <a:pt x="2065" y="1063"/>
                      <a:pt x="2065" y="1084"/>
                      <a:pt x="2069" y="1095"/>
                    </a:cubicBezTo>
                    <a:cubicBezTo>
                      <a:pt x="2069" y="1102"/>
                      <a:pt x="2076" y="1121"/>
                      <a:pt x="2076" y="1121"/>
                    </a:cubicBezTo>
                    <a:lnTo>
                      <a:pt x="2076" y="1165"/>
                    </a:lnTo>
                    <a:lnTo>
                      <a:pt x="2076" y="1185"/>
                    </a:lnTo>
                    <a:lnTo>
                      <a:pt x="2076" y="1197"/>
                    </a:lnTo>
                    <a:lnTo>
                      <a:pt x="2076" y="1208"/>
                    </a:lnTo>
                    <a:cubicBezTo>
                      <a:pt x="2076" y="1213"/>
                      <a:pt x="2076" y="1220"/>
                      <a:pt x="2069" y="1229"/>
                    </a:cubicBezTo>
                    <a:cubicBezTo>
                      <a:pt x="2065" y="1248"/>
                      <a:pt x="2065" y="1266"/>
                      <a:pt x="2058" y="1280"/>
                    </a:cubicBezTo>
                    <a:cubicBezTo>
                      <a:pt x="2058" y="1287"/>
                      <a:pt x="2053" y="1292"/>
                      <a:pt x="2053" y="1301"/>
                    </a:cubicBezTo>
                    <a:cubicBezTo>
                      <a:pt x="2046" y="1312"/>
                      <a:pt x="2042" y="1333"/>
                      <a:pt x="2025" y="1345"/>
                    </a:cubicBezTo>
                    <a:cubicBezTo>
                      <a:pt x="2021" y="1356"/>
                      <a:pt x="2014" y="1370"/>
                      <a:pt x="2000" y="1382"/>
                    </a:cubicBezTo>
                    <a:cubicBezTo>
                      <a:pt x="1995" y="1386"/>
                      <a:pt x="1988" y="1393"/>
                      <a:pt x="1979" y="1407"/>
                    </a:cubicBezTo>
                    <a:cubicBezTo>
                      <a:pt x="1977" y="1410"/>
                      <a:pt x="1976" y="1411"/>
                      <a:pt x="1976" y="1411"/>
                    </a:cubicBezTo>
                    <a:cubicBezTo>
                      <a:pt x="1976" y="1411"/>
                      <a:pt x="1979" y="1407"/>
                      <a:pt x="1986" y="1395"/>
                    </a:cubicBezTo>
                    <a:lnTo>
                      <a:pt x="1986" y="1395"/>
                    </a:lnTo>
                    <a:lnTo>
                      <a:pt x="1975" y="1407"/>
                    </a:lnTo>
                    <a:cubicBezTo>
                      <a:pt x="1956" y="1425"/>
                      <a:pt x="1937" y="1452"/>
                      <a:pt x="1915" y="1466"/>
                    </a:cubicBezTo>
                    <a:lnTo>
                      <a:pt x="1915" y="1466"/>
                    </a:lnTo>
                    <a:cubicBezTo>
                      <a:pt x="1912" y="1467"/>
                      <a:pt x="1908" y="1469"/>
                      <a:pt x="1905" y="1472"/>
                    </a:cubicBezTo>
                    <a:cubicBezTo>
                      <a:pt x="1901" y="1476"/>
                      <a:pt x="1885" y="1483"/>
                      <a:pt x="1880" y="1490"/>
                    </a:cubicBezTo>
                    <a:cubicBezTo>
                      <a:pt x="1859" y="1502"/>
                      <a:pt x="1848" y="1511"/>
                      <a:pt x="1827" y="1522"/>
                    </a:cubicBezTo>
                    <a:cubicBezTo>
                      <a:pt x="1822" y="1529"/>
                      <a:pt x="1815" y="1529"/>
                      <a:pt x="1808" y="1534"/>
                    </a:cubicBezTo>
                    <a:cubicBezTo>
                      <a:pt x="1799" y="1538"/>
                      <a:pt x="1796" y="1539"/>
                      <a:pt x="1796" y="1539"/>
                    </a:cubicBezTo>
                    <a:cubicBezTo>
                      <a:pt x="1797" y="1539"/>
                      <a:pt x="1810" y="1534"/>
                      <a:pt x="1813" y="1534"/>
                    </a:cubicBezTo>
                    <a:lnTo>
                      <a:pt x="1813" y="1534"/>
                    </a:lnTo>
                    <a:cubicBezTo>
                      <a:pt x="1801" y="1545"/>
                      <a:pt x="1776" y="1545"/>
                      <a:pt x="1755" y="1555"/>
                    </a:cubicBezTo>
                    <a:cubicBezTo>
                      <a:pt x="1723" y="1566"/>
                      <a:pt x="1686" y="1580"/>
                      <a:pt x="1649" y="1580"/>
                    </a:cubicBezTo>
                    <a:lnTo>
                      <a:pt x="1476" y="1580"/>
                    </a:lnTo>
                    <a:cubicBezTo>
                      <a:pt x="1473" y="1580"/>
                      <a:pt x="1471" y="1580"/>
                      <a:pt x="1470" y="1580"/>
                    </a:cubicBezTo>
                    <a:lnTo>
                      <a:pt x="1470" y="1580"/>
                    </a:lnTo>
                    <a:cubicBezTo>
                      <a:pt x="1470" y="1580"/>
                      <a:pt x="1469" y="1580"/>
                      <a:pt x="1469" y="1580"/>
                    </a:cubicBezTo>
                    <a:cubicBezTo>
                      <a:pt x="1437" y="1575"/>
                      <a:pt x="1400" y="1569"/>
                      <a:pt x="1370" y="1555"/>
                    </a:cubicBezTo>
                    <a:cubicBezTo>
                      <a:pt x="1349" y="1548"/>
                      <a:pt x="1331" y="1543"/>
                      <a:pt x="1317" y="1534"/>
                    </a:cubicBezTo>
                    <a:cubicBezTo>
                      <a:pt x="1305" y="1529"/>
                      <a:pt x="1291" y="1522"/>
                      <a:pt x="1284" y="1513"/>
                    </a:cubicBezTo>
                    <a:cubicBezTo>
                      <a:pt x="1284" y="1513"/>
                      <a:pt x="1270" y="1502"/>
                      <a:pt x="1266" y="1500"/>
                    </a:cubicBezTo>
                    <a:lnTo>
                      <a:pt x="1266" y="1500"/>
                    </a:lnTo>
                    <a:lnTo>
                      <a:pt x="1261" y="1497"/>
                    </a:lnTo>
                    <a:cubicBezTo>
                      <a:pt x="1256" y="1492"/>
                      <a:pt x="1253" y="1489"/>
                      <a:pt x="1253" y="1489"/>
                    </a:cubicBezTo>
                    <a:lnTo>
                      <a:pt x="1253" y="1489"/>
                    </a:lnTo>
                    <a:cubicBezTo>
                      <a:pt x="1252" y="1489"/>
                      <a:pt x="1255" y="1493"/>
                      <a:pt x="1261" y="1502"/>
                    </a:cubicBezTo>
                    <a:cubicBezTo>
                      <a:pt x="1257" y="1502"/>
                      <a:pt x="1250" y="1483"/>
                      <a:pt x="1250" y="1483"/>
                    </a:cubicBezTo>
                    <a:lnTo>
                      <a:pt x="1238" y="1462"/>
                    </a:lnTo>
                    <a:cubicBezTo>
                      <a:pt x="1238" y="1453"/>
                      <a:pt x="1234" y="1442"/>
                      <a:pt x="1234" y="1437"/>
                    </a:cubicBezTo>
                    <a:cubicBezTo>
                      <a:pt x="1234" y="1432"/>
                      <a:pt x="1230" y="1414"/>
                      <a:pt x="1231" y="1414"/>
                    </a:cubicBezTo>
                    <a:lnTo>
                      <a:pt x="1231" y="1414"/>
                    </a:lnTo>
                    <a:cubicBezTo>
                      <a:pt x="1231" y="1414"/>
                      <a:pt x="1232" y="1417"/>
                      <a:pt x="1234" y="1425"/>
                    </a:cubicBezTo>
                    <a:lnTo>
                      <a:pt x="1234" y="1414"/>
                    </a:lnTo>
                    <a:lnTo>
                      <a:pt x="1234" y="1386"/>
                    </a:lnTo>
                    <a:lnTo>
                      <a:pt x="1234" y="1328"/>
                    </a:lnTo>
                    <a:cubicBezTo>
                      <a:pt x="1234" y="1325"/>
                      <a:pt x="1236" y="1291"/>
                      <a:pt x="1235" y="1291"/>
                    </a:cubicBezTo>
                    <a:lnTo>
                      <a:pt x="1235" y="1291"/>
                    </a:lnTo>
                    <a:cubicBezTo>
                      <a:pt x="1235" y="1291"/>
                      <a:pt x="1235" y="1294"/>
                      <a:pt x="1234" y="1303"/>
                    </a:cubicBezTo>
                    <a:cubicBezTo>
                      <a:pt x="1234" y="1278"/>
                      <a:pt x="1238" y="1259"/>
                      <a:pt x="1245" y="1234"/>
                    </a:cubicBezTo>
                    <a:cubicBezTo>
                      <a:pt x="1266" y="1144"/>
                      <a:pt x="1289" y="1063"/>
                      <a:pt x="1319" y="980"/>
                    </a:cubicBezTo>
                    <a:cubicBezTo>
                      <a:pt x="1319" y="977"/>
                      <a:pt x="1324" y="961"/>
                      <a:pt x="1326" y="961"/>
                    </a:cubicBezTo>
                    <a:lnTo>
                      <a:pt x="1326" y="961"/>
                    </a:lnTo>
                    <a:cubicBezTo>
                      <a:pt x="1327" y="961"/>
                      <a:pt x="1327" y="965"/>
                      <a:pt x="1326" y="975"/>
                    </a:cubicBezTo>
                    <a:cubicBezTo>
                      <a:pt x="1331" y="968"/>
                      <a:pt x="1331" y="955"/>
                      <a:pt x="1337" y="948"/>
                    </a:cubicBezTo>
                    <a:cubicBezTo>
                      <a:pt x="1342" y="929"/>
                      <a:pt x="1349" y="918"/>
                      <a:pt x="1363" y="897"/>
                    </a:cubicBezTo>
                    <a:cubicBezTo>
                      <a:pt x="1384" y="853"/>
                      <a:pt x="1400" y="814"/>
                      <a:pt x="1421" y="770"/>
                    </a:cubicBezTo>
                    <a:cubicBezTo>
                      <a:pt x="1457" y="675"/>
                      <a:pt x="1490" y="578"/>
                      <a:pt x="1490" y="479"/>
                    </a:cubicBezTo>
                    <a:cubicBezTo>
                      <a:pt x="1490" y="301"/>
                      <a:pt x="1384" y="144"/>
                      <a:pt x="1220" y="66"/>
                    </a:cubicBezTo>
                    <a:cubicBezTo>
                      <a:pt x="1122" y="22"/>
                      <a:pt x="1020" y="0"/>
                      <a:pt x="918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3" name="Google Shape;483;p27"/>
              <p:cNvSpPr/>
              <p:nvPr/>
            </p:nvSpPr>
            <p:spPr>
              <a:xfrm>
                <a:off x="4358825" y="2378725"/>
                <a:ext cx="67550" cy="44075"/>
              </a:xfrm>
              <a:custGeom>
                <a:avLst/>
                <a:gdLst/>
                <a:ahLst/>
                <a:cxnLst/>
                <a:rect l="l" t="t" r="r" b="b"/>
                <a:pathLst>
                  <a:path w="2702" h="1763" extrusionOk="0">
                    <a:moveTo>
                      <a:pt x="180" y="1"/>
                    </a:moveTo>
                    <a:cubicBezTo>
                      <a:pt x="125" y="1"/>
                      <a:pt x="68" y="29"/>
                      <a:pt x="42" y="81"/>
                    </a:cubicBezTo>
                    <a:cubicBezTo>
                      <a:pt x="1" y="150"/>
                      <a:pt x="19" y="244"/>
                      <a:pt x="98" y="288"/>
                    </a:cubicBezTo>
                    <a:cubicBezTo>
                      <a:pt x="716" y="648"/>
                      <a:pt x="1326" y="1025"/>
                      <a:pt x="1935" y="1410"/>
                    </a:cubicBezTo>
                    <a:cubicBezTo>
                      <a:pt x="2104" y="1519"/>
                      <a:pt x="2270" y="1627"/>
                      <a:pt x="2443" y="1740"/>
                    </a:cubicBezTo>
                    <a:cubicBezTo>
                      <a:pt x="2467" y="1755"/>
                      <a:pt x="2494" y="1762"/>
                      <a:pt x="2522" y="1762"/>
                    </a:cubicBezTo>
                    <a:cubicBezTo>
                      <a:pt x="2577" y="1762"/>
                      <a:pt x="2633" y="1735"/>
                      <a:pt x="2660" y="1683"/>
                    </a:cubicBezTo>
                    <a:cubicBezTo>
                      <a:pt x="2702" y="1606"/>
                      <a:pt x="2679" y="1512"/>
                      <a:pt x="2602" y="1466"/>
                    </a:cubicBezTo>
                    <a:cubicBezTo>
                      <a:pt x="1998" y="1073"/>
                      <a:pt x="1393" y="692"/>
                      <a:pt x="779" y="325"/>
                    </a:cubicBezTo>
                    <a:cubicBezTo>
                      <a:pt x="608" y="226"/>
                      <a:pt x="428" y="124"/>
                      <a:pt x="259" y="23"/>
                    </a:cubicBezTo>
                    <a:cubicBezTo>
                      <a:pt x="236" y="8"/>
                      <a:pt x="208" y="1"/>
                      <a:pt x="180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4" name="Google Shape;484;p27"/>
              <p:cNvSpPr/>
              <p:nvPr/>
            </p:nvSpPr>
            <p:spPr>
              <a:xfrm>
                <a:off x="4716775" y="2310375"/>
                <a:ext cx="181225" cy="158825"/>
              </a:xfrm>
              <a:custGeom>
                <a:avLst/>
                <a:gdLst/>
                <a:ahLst/>
                <a:cxnLst/>
                <a:rect l="l" t="t" r="r" b="b"/>
                <a:pathLst>
                  <a:path w="7249" h="6353" extrusionOk="0">
                    <a:moveTo>
                      <a:pt x="4472" y="1"/>
                    </a:moveTo>
                    <a:lnTo>
                      <a:pt x="406" y="1914"/>
                    </a:lnTo>
                    <a:cubicBezTo>
                      <a:pt x="0" y="3514"/>
                      <a:pt x="1261" y="5363"/>
                      <a:pt x="2692" y="6058"/>
                    </a:cubicBezTo>
                    <a:cubicBezTo>
                      <a:pt x="3100" y="6258"/>
                      <a:pt x="3532" y="6353"/>
                      <a:pt x="3957" y="6353"/>
                    </a:cubicBezTo>
                    <a:cubicBezTo>
                      <a:pt x="5025" y="6353"/>
                      <a:pt x="6052" y="5756"/>
                      <a:pt x="6549" y="4733"/>
                    </a:cubicBezTo>
                    <a:cubicBezTo>
                      <a:pt x="7249" y="3302"/>
                      <a:pt x="6655" y="1067"/>
                      <a:pt x="4472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5" name="Google Shape;485;p27"/>
              <p:cNvSpPr/>
              <p:nvPr/>
            </p:nvSpPr>
            <p:spPr>
              <a:xfrm>
                <a:off x="4772800" y="2443700"/>
                <a:ext cx="11100" cy="18125"/>
              </a:xfrm>
              <a:custGeom>
                <a:avLst/>
                <a:gdLst/>
                <a:ahLst/>
                <a:cxnLst/>
                <a:rect l="l" t="t" r="r" b="b"/>
                <a:pathLst>
                  <a:path w="444" h="725" fill="none" extrusionOk="0">
                    <a:moveTo>
                      <a:pt x="1" y="0"/>
                    </a:moveTo>
                    <a:lnTo>
                      <a:pt x="444" y="725"/>
                    </a:lnTo>
                  </a:path>
                </a:pathLst>
              </a:custGeom>
              <a:noFill/>
              <a:ln w="79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6" name="Google Shape;486;p27"/>
              <p:cNvSpPr/>
              <p:nvPr/>
            </p:nvSpPr>
            <p:spPr>
              <a:xfrm>
                <a:off x="4808300" y="2446450"/>
                <a:ext cx="9950" cy="22650"/>
              </a:xfrm>
              <a:custGeom>
                <a:avLst/>
                <a:gdLst/>
                <a:ahLst/>
                <a:cxnLst/>
                <a:rect l="l" t="t" r="r" b="b"/>
                <a:pathLst>
                  <a:path w="398" h="906" fill="none" extrusionOk="0">
                    <a:moveTo>
                      <a:pt x="0" y="1"/>
                    </a:moveTo>
                    <a:lnTo>
                      <a:pt x="397" y="906"/>
                    </a:lnTo>
                  </a:path>
                </a:pathLst>
              </a:custGeom>
              <a:noFill/>
              <a:ln w="79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7" name="Google Shape;487;p27"/>
              <p:cNvSpPr/>
              <p:nvPr/>
            </p:nvSpPr>
            <p:spPr>
              <a:xfrm>
                <a:off x="4835475" y="2436125"/>
                <a:ext cx="13250" cy="25075"/>
              </a:xfrm>
              <a:custGeom>
                <a:avLst/>
                <a:gdLst/>
                <a:ahLst/>
                <a:cxnLst/>
                <a:rect l="l" t="t" r="r" b="b"/>
                <a:pathLst>
                  <a:path w="530" h="1003" fill="none" extrusionOk="0">
                    <a:moveTo>
                      <a:pt x="1" y="1"/>
                    </a:moveTo>
                    <a:lnTo>
                      <a:pt x="529" y="1003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8" name="Google Shape;488;p27"/>
              <p:cNvSpPr/>
              <p:nvPr/>
            </p:nvSpPr>
            <p:spPr>
              <a:xfrm>
                <a:off x="4858625" y="2412825"/>
                <a:ext cx="15025" cy="27025"/>
              </a:xfrm>
              <a:custGeom>
                <a:avLst/>
                <a:gdLst/>
                <a:ahLst/>
                <a:cxnLst/>
                <a:rect l="l" t="t" r="r" b="b"/>
                <a:pathLst>
                  <a:path w="601" h="1081" fill="none" extrusionOk="0">
                    <a:moveTo>
                      <a:pt x="0" y="0"/>
                    </a:moveTo>
                    <a:lnTo>
                      <a:pt x="601" y="1080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9" name="Google Shape;489;p27"/>
              <p:cNvSpPr/>
              <p:nvPr/>
            </p:nvSpPr>
            <p:spPr>
              <a:xfrm>
                <a:off x="4868950" y="2379100"/>
                <a:ext cx="18200" cy="2565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1026" fill="none" extrusionOk="0">
                    <a:moveTo>
                      <a:pt x="1" y="1"/>
                    </a:moveTo>
                    <a:lnTo>
                      <a:pt x="728" y="1026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0" name="Google Shape;490;p27"/>
              <p:cNvSpPr/>
              <p:nvPr/>
            </p:nvSpPr>
            <p:spPr>
              <a:xfrm>
                <a:off x="4855975" y="2334100"/>
                <a:ext cx="24025" cy="28250"/>
              </a:xfrm>
              <a:custGeom>
                <a:avLst/>
                <a:gdLst/>
                <a:ahLst/>
                <a:cxnLst/>
                <a:rect l="l" t="t" r="r" b="b"/>
                <a:pathLst>
                  <a:path w="961" h="1130" fill="none" extrusionOk="0">
                    <a:moveTo>
                      <a:pt x="0" y="0"/>
                    </a:moveTo>
                    <a:lnTo>
                      <a:pt x="960" y="1129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1" name="Google Shape;491;p27"/>
              <p:cNvSpPr/>
              <p:nvPr/>
            </p:nvSpPr>
            <p:spPr>
              <a:xfrm>
                <a:off x="4717525" y="2303000"/>
                <a:ext cx="158550" cy="144400"/>
              </a:xfrm>
              <a:custGeom>
                <a:avLst/>
                <a:gdLst/>
                <a:ahLst/>
                <a:cxnLst/>
                <a:rect l="l" t="t" r="r" b="b"/>
                <a:pathLst>
                  <a:path w="6342" h="5776" extrusionOk="0">
                    <a:moveTo>
                      <a:pt x="3172" y="0"/>
                    </a:moveTo>
                    <a:cubicBezTo>
                      <a:pt x="2433" y="0"/>
                      <a:pt x="1693" y="282"/>
                      <a:pt x="1129" y="845"/>
                    </a:cubicBezTo>
                    <a:cubicBezTo>
                      <a:pt x="0" y="1974"/>
                      <a:pt x="0" y="3802"/>
                      <a:pt x="1129" y="4931"/>
                    </a:cubicBezTo>
                    <a:cubicBezTo>
                      <a:pt x="1693" y="5494"/>
                      <a:pt x="2433" y="5776"/>
                      <a:pt x="3172" y="5776"/>
                    </a:cubicBezTo>
                    <a:cubicBezTo>
                      <a:pt x="3911" y="5776"/>
                      <a:pt x="4649" y="5494"/>
                      <a:pt x="5213" y="4931"/>
                    </a:cubicBezTo>
                    <a:cubicBezTo>
                      <a:pt x="6342" y="3802"/>
                      <a:pt x="6342" y="1974"/>
                      <a:pt x="5213" y="845"/>
                    </a:cubicBezTo>
                    <a:cubicBezTo>
                      <a:pt x="4649" y="282"/>
                      <a:pt x="3911" y="0"/>
                      <a:pt x="3172" y="0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2" name="Google Shape;492;p27"/>
              <p:cNvSpPr/>
              <p:nvPr/>
            </p:nvSpPr>
            <p:spPr>
              <a:xfrm>
                <a:off x="4746550" y="2324800"/>
                <a:ext cx="100725" cy="100725"/>
              </a:xfrm>
              <a:custGeom>
                <a:avLst/>
                <a:gdLst/>
                <a:ahLst/>
                <a:cxnLst/>
                <a:rect l="l" t="t" r="r" b="b"/>
                <a:pathLst>
                  <a:path w="4029" h="4029" extrusionOk="0">
                    <a:moveTo>
                      <a:pt x="2013" y="1"/>
                    </a:moveTo>
                    <a:cubicBezTo>
                      <a:pt x="901" y="1"/>
                      <a:pt x="0" y="903"/>
                      <a:pt x="0" y="2016"/>
                    </a:cubicBezTo>
                    <a:cubicBezTo>
                      <a:pt x="0" y="3129"/>
                      <a:pt x="901" y="4029"/>
                      <a:pt x="2013" y="4029"/>
                    </a:cubicBezTo>
                    <a:cubicBezTo>
                      <a:pt x="3126" y="4029"/>
                      <a:pt x="4029" y="3129"/>
                      <a:pt x="4029" y="2016"/>
                    </a:cubicBezTo>
                    <a:cubicBezTo>
                      <a:pt x="4029" y="903"/>
                      <a:pt x="3126" y="1"/>
                      <a:pt x="2013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3" name="Google Shape;493;p27"/>
              <p:cNvSpPr/>
              <p:nvPr/>
            </p:nvSpPr>
            <p:spPr>
              <a:xfrm>
                <a:off x="4769650" y="2346775"/>
                <a:ext cx="50850" cy="57625"/>
              </a:xfrm>
              <a:custGeom>
                <a:avLst/>
                <a:gdLst/>
                <a:ahLst/>
                <a:cxnLst/>
                <a:rect l="l" t="t" r="r" b="b"/>
                <a:pathLst>
                  <a:path w="2034" h="2305" extrusionOk="0">
                    <a:moveTo>
                      <a:pt x="1607" y="471"/>
                    </a:moveTo>
                    <a:cubicBezTo>
                      <a:pt x="1608" y="474"/>
                      <a:pt x="1609" y="476"/>
                      <a:pt x="1609" y="479"/>
                    </a:cubicBezTo>
                    <a:cubicBezTo>
                      <a:pt x="1608" y="476"/>
                      <a:pt x="1607" y="473"/>
                      <a:pt x="1607" y="471"/>
                    </a:cubicBezTo>
                    <a:close/>
                    <a:moveTo>
                      <a:pt x="478" y="1095"/>
                    </a:moveTo>
                    <a:cubicBezTo>
                      <a:pt x="477" y="1095"/>
                      <a:pt x="474" y="1098"/>
                      <a:pt x="469" y="1101"/>
                    </a:cubicBezTo>
                    <a:lnTo>
                      <a:pt x="469" y="1101"/>
                    </a:lnTo>
                    <a:cubicBezTo>
                      <a:pt x="473" y="1100"/>
                      <a:pt x="478" y="1098"/>
                      <a:pt x="478" y="1095"/>
                    </a:cubicBezTo>
                    <a:close/>
                    <a:moveTo>
                      <a:pt x="593" y="1104"/>
                    </a:moveTo>
                    <a:cubicBezTo>
                      <a:pt x="592" y="1104"/>
                      <a:pt x="604" y="1109"/>
                      <a:pt x="609" y="1109"/>
                    </a:cubicBezTo>
                    <a:cubicBezTo>
                      <a:pt x="598" y="1105"/>
                      <a:pt x="594" y="1104"/>
                      <a:pt x="593" y="1104"/>
                    </a:cubicBezTo>
                    <a:close/>
                    <a:moveTo>
                      <a:pt x="1568" y="1167"/>
                    </a:moveTo>
                    <a:cubicBezTo>
                      <a:pt x="1564" y="1169"/>
                      <a:pt x="1563" y="1169"/>
                      <a:pt x="1563" y="1169"/>
                    </a:cubicBezTo>
                    <a:cubicBezTo>
                      <a:pt x="1564" y="1169"/>
                      <a:pt x="1566" y="1168"/>
                      <a:pt x="1568" y="1167"/>
                    </a:cubicBezTo>
                    <a:close/>
                    <a:moveTo>
                      <a:pt x="473" y="1779"/>
                    </a:moveTo>
                    <a:cubicBezTo>
                      <a:pt x="474" y="1781"/>
                      <a:pt x="474" y="1782"/>
                      <a:pt x="475" y="1783"/>
                    </a:cubicBezTo>
                    <a:cubicBezTo>
                      <a:pt x="479" y="1788"/>
                      <a:pt x="480" y="1790"/>
                      <a:pt x="480" y="1790"/>
                    </a:cubicBezTo>
                    <a:cubicBezTo>
                      <a:pt x="480" y="1790"/>
                      <a:pt x="475" y="1783"/>
                      <a:pt x="473" y="1779"/>
                    </a:cubicBezTo>
                    <a:close/>
                    <a:moveTo>
                      <a:pt x="587" y="1893"/>
                    </a:moveTo>
                    <a:lnTo>
                      <a:pt x="587" y="1893"/>
                    </a:lnTo>
                    <a:cubicBezTo>
                      <a:pt x="586" y="1893"/>
                      <a:pt x="590" y="1896"/>
                      <a:pt x="602" y="1903"/>
                    </a:cubicBezTo>
                    <a:cubicBezTo>
                      <a:pt x="599" y="1900"/>
                      <a:pt x="587" y="1893"/>
                      <a:pt x="587" y="1893"/>
                    </a:cubicBezTo>
                    <a:close/>
                    <a:moveTo>
                      <a:pt x="1301" y="1"/>
                    </a:moveTo>
                    <a:cubicBezTo>
                      <a:pt x="1209" y="1"/>
                      <a:pt x="1126" y="25"/>
                      <a:pt x="1043" y="59"/>
                    </a:cubicBezTo>
                    <a:cubicBezTo>
                      <a:pt x="969" y="91"/>
                      <a:pt x="944" y="214"/>
                      <a:pt x="985" y="276"/>
                    </a:cubicBezTo>
                    <a:cubicBezTo>
                      <a:pt x="1020" y="330"/>
                      <a:pt x="1066" y="354"/>
                      <a:pt x="1117" y="354"/>
                    </a:cubicBezTo>
                    <a:cubicBezTo>
                      <a:pt x="1144" y="354"/>
                      <a:pt x="1173" y="347"/>
                      <a:pt x="1202" y="334"/>
                    </a:cubicBezTo>
                    <a:lnTo>
                      <a:pt x="1202" y="334"/>
                    </a:lnTo>
                    <a:cubicBezTo>
                      <a:pt x="1188" y="340"/>
                      <a:pt x="1184" y="343"/>
                      <a:pt x="1185" y="343"/>
                    </a:cubicBezTo>
                    <a:cubicBezTo>
                      <a:pt x="1187" y="343"/>
                      <a:pt x="1214" y="332"/>
                      <a:pt x="1223" y="329"/>
                    </a:cubicBezTo>
                    <a:cubicBezTo>
                      <a:pt x="1230" y="326"/>
                      <a:pt x="1238" y="324"/>
                      <a:pt x="1246" y="322"/>
                    </a:cubicBezTo>
                    <a:lnTo>
                      <a:pt x="1246" y="322"/>
                    </a:lnTo>
                    <a:cubicBezTo>
                      <a:pt x="1247" y="322"/>
                      <a:pt x="1247" y="323"/>
                      <a:pt x="1248" y="323"/>
                    </a:cubicBezTo>
                    <a:cubicBezTo>
                      <a:pt x="1252" y="323"/>
                      <a:pt x="1258" y="321"/>
                      <a:pt x="1267" y="317"/>
                    </a:cubicBezTo>
                    <a:lnTo>
                      <a:pt x="1267" y="317"/>
                    </a:lnTo>
                    <a:cubicBezTo>
                      <a:pt x="1261" y="320"/>
                      <a:pt x="1254" y="321"/>
                      <a:pt x="1246" y="322"/>
                    </a:cubicBezTo>
                    <a:lnTo>
                      <a:pt x="1246" y="322"/>
                    </a:lnTo>
                    <a:cubicBezTo>
                      <a:pt x="1242" y="321"/>
                      <a:pt x="1246" y="317"/>
                      <a:pt x="1255" y="317"/>
                    </a:cubicBezTo>
                    <a:lnTo>
                      <a:pt x="1327" y="317"/>
                    </a:lnTo>
                    <a:lnTo>
                      <a:pt x="1348" y="322"/>
                    </a:lnTo>
                    <a:cubicBezTo>
                      <a:pt x="1359" y="322"/>
                      <a:pt x="1373" y="329"/>
                      <a:pt x="1389" y="334"/>
                    </a:cubicBezTo>
                    <a:cubicBezTo>
                      <a:pt x="1410" y="341"/>
                      <a:pt x="1422" y="345"/>
                      <a:pt x="1433" y="345"/>
                    </a:cubicBezTo>
                    <a:cubicBezTo>
                      <a:pt x="1445" y="352"/>
                      <a:pt x="1454" y="352"/>
                      <a:pt x="1466" y="357"/>
                    </a:cubicBezTo>
                    <a:cubicBezTo>
                      <a:pt x="1477" y="364"/>
                      <a:pt x="1491" y="368"/>
                      <a:pt x="1502" y="377"/>
                    </a:cubicBezTo>
                    <a:cubicBezTo>
                      <a:pt x="1509" y="384"/>
                      <a:pt x="1514" y="384"/>
                      <a:pt x="1523" y="389"/>
                    </a:cubicBezTo>
                    <a:cubicBezTo>
                      <a:pt x="1523" y="389"/>
                      <a:pt x="1524" y="390"/>
                      <a:pt x="1526" y="391"/>
                    </a:cubicBezTo>
                    <a:lnTo>
                      <a:pt x="1526" y="391"/>
                    </a:lnTo>
                    <a:cubicBezTo>
                      <a:pt x="1526" y="391"/>
                      <a:pt x="1526" y="391"/>
                      <a:pt x="1526" y="391"/>
                    </a:cubicBezTo>
                    <a:lnTo>
                      <a:pt x="1526" y="391"/>
                    </a:lnTo>
                    <a:cubicBezTo>
                      <a:pt x="1526" y="391"/>
                      <a:pt x="1526" y="391"/>
                      <a:pt x="1526" y="391"/>
                    </a:cubicBezTo>
                    <a:lnTo>
                      <a:pt x="1526" y="391"/>
                    </a:lnTo>
                    <a:cubicBezTo>
                      <a:pt x="1531" y="395"/>
                      <a:pt x="1540" y="402"/>
                      <a:pt x="1541" y="403"/>
                    </a:cubicBezTo>
                    <a:lnTo>
                      <a:pt x="1541" y="403"/>
                    </a:lnTo>
                    <a:lnTo>
                      <a:pt x="1560" y="421"/>
                    </a:lnTo>
                    <a:lnTo>
                      <a:pt x="1597" y="458"/>
                    </a:lnTo>
                    <a:cubicBezTo>
                      <a:pt x="1597" y="458"/>
                      <a:pt x="1599" y="460"/>
                      <a:pt x="1601" y="463"/>
                    </a:cubicBezTo>
                    <a:lnTo>
                      <a:pt x="1601" y="463"/>
                    </a:lnTo>
                    <a:cubicBezTo>
                      <a:pt x="1601" y="464"/>
                      <a:pt x="1602" y="467"/>
                      <a:pt x="1604" y="472"/>
                    </a:cubicBezTo>
                    <a:cubicBezTo>
                      <a:pt x="1616" y="493"/>
                      <a:pt x="1623" y="504"/>
                      <a:pt x="1636" y="525"/>
                    </a:cubicBezTo>
                    <a:cubicBezTo>
                      <a:pt x="1640" y="534"/>
                      <a:pt x="1654" y="549"/>
                      <a:pt x="1659" y="561"/>
                    </a:cubicBezTo>
                    <a:lnTo>
                      <a:pt x="1659" y="561"/>
                    </a:lnTo>
                    <a:cubicBezTo>
                      <a:pt x="1660" y="563"/>
                      <a:pt x="1661" y="566"/>
                      <a:pt x="1662" y="569"/>
                    </a:cubicBezTo>
                    <a:cubicBezTo>
                      <a:pt x="1666" y="581"/>
                      <a:pt x="1666" y="594"/>
                      <a:pt x="1673" y="606"/>
                    </a:cubicBezTo>
                    <a:cubicBezTo>
                      <a:pt x="1684" y="637"/>
                      <a:pt x="1697" y="676"/>
                      <a:pt x="1699" y="707"/>
                    </a:cubicBezTo>
                    <a:lnTo>
                      <a:pt x="1699" y="707"/>
                    </a:lnTo>
                    <a:cubicBezTo>
                      <a:pt x="1696" y="697"/>
                      <a:pt x="1696" y="693"/>
                      <a:pt x="1696" y="693"/>
                    </a:cubicBezTo>
                    <a:lnTo>
                      <a:pt x="1696" y="693"/>
                    </a:lnTo>
                    <a:cubicBezTo>
                      <a:pt x="1696" y="693"/>
                      <a:pt x="1699" y="709"/>
                      <a:pt x="1699" y="712"/>
                    </a:cubicBezTo>
                    <a:cubicBezTo>
                      <a:pt x="1699" y="710"/>
                      <a:pt x="1699" y="709"/>
                      <a:pt x="1699" y="707"/>
                    </a:cubicBezTo>
                    <a:lnTo>
                      <a:pt x="1699" y="707"/>
                    </a:lnTo>
                    <a:cubicBezTo>
                      <a:pt x="1699" y="707"/>
                      <a:pt x="1699" y="707"/>
                      <a:pt x="1699" y="708"/>
                    </a:cubicBezTo>
                    <a:lnTo>
                      <a:pt x="1699" y="733"/>
                    </a:lnTo>
                    <a:lnTo>
                      <a:pt x="1699" y="795"/>
                    </a:lnTo>
                    <a:cubicBezTo>
                      <a:pt x="1699" y="815"/>
                      <a:pt x="1699" y="837"/>
                      <a:pt x="1693" y="857"/>
                    </a:cubicBezTo>
                    <a:lnTo>
                      <a:pt x="1693" y="857"/>
                    </a:lnTo>
                    <a:cubicBezTo>
                      <a:pt x="1692" y="856"/>
                      <a:pt x="1692" y="854"/>
                      <a:pt x="1692" y="853"/>
                    </a:cubicBezTo>
                    <a:cubicBezTo>
                      <a:pt x="1692" y="860"/>
                      <a:pt x="1692" y="874"/>
                      <a:pt x="1687" y="881"/>
                    </a:cubicBezTo>
                    <a:cubicBezTo>
                      <a:pt x="1680" y="918"/>
                      <a:pt x="1666" y="964"/>
                      <a:pt x="1655" y="1001"/>
                    </a:cubicBezTo>
                    <a:cubicBezTo>
                      <a:pt x="1650" y="1022"/>
                      <a:pt x="1643" y="1038"/>
                      <a:pt x="1634" y="1058"/>
                    </a:cubicBezTo>
                    <a:cubicBezTo>
                      <a:pt x="1637" y="1050"/>
                      <a:pt x="1638" y="1047"/>
                      <a:pt x="1638" y="1047"/>
                    </a:cubicBezTo>
                    <a:lnTo>
                      <a:pt x="1638" y="1047"/>
                    </a:lnTo>
                    <a:cubicBezTo>
                      <a:pt x="1638" y="1047"/>
                      <a:pt x="1628" y="1072"/>
                      <a:pt x="1623" y="1079"/>
                    </a:cubicBezTo>
                    <a:cubicBezTo>
                      <a:pt x="1618" y="1100"/>
                      <a:pt x="1604" y="1116"/>
                      <a:pt x="1593" y="1137"/>
                    </a:cubicBezTo>
                    <a:cubicBezTo>
                      <a:pt x="1588" y="1140"/>
                      <a:pt x="1586" y="1145"/>
                      <a:pt x="1584" y="1150"/>
                    </a:cubicBezTo>
                    <a:lnTo>
                      <a:pt x="1584" y="1150"/>
                    </a:lnTo>
                    <a:cubicBezTo>
                      <a:pt x="1581" y="1153"/>
                      <a:pt x="1577" y="1158"/>
                      <a:pt x="1574" y="1162"/>
                    </a:cubicBezTo>
                    <a:cubicBezTo>
                      <a:pt x="1573" y="1164"/>
                      <a:pt x="1571" y="1166"/>
                      <a:pt x="1568" y="1167"/>
                    </a:cubicBezTo>
                    <a:lnTo>
                      <a:pt x="1568" y="1167"/>
                    </a:lnTo>
                    <a:cubicBezTo>
                      <a:pt x="1571" y="1166"/>
                      <a:pt x="1575" y="1164"/>
                      <a:pt x="1581" y="1162"/>
                    </a:cubicBezTo>
                    <a:lnTo>
                      <a:pt x="1581" y="1162"/>
                    </a:lnTo>
                    <a:cubicBezTo>
                      <a:pt x="1574" y="1169"/>
                      <a:pt x="1569" y="1169"/>
                      <a:pt x="1560" y="1174"/>
                    </a:cubicBezTo>
                    <a:cubicBezTo>
                      <a:pt x="1560" y="1174"/>
                      <a:pt x="1560" y="1174"/>
                      <a:pt x="1560" y="1174"/>
                    </a:cubicBezTo>
                    <a:lnTo>
                      <a:pt x="1560" y="1174"/>
                    </a:lnTo>
                    <a:cubicBezTo>
                      <a:pt x="1556" y="1174"/>
                      <a:pt x="1549" y="1181"/>
                      <a:pt x="1535" y="1181"/>
                    </a:cubicBezTo>
                    <a:cubicBezTo>
                      <a:pt x="1528" y="1181"/>
                      <a:pt x="1514" y="1185"/>
                      <a:pt x="1502" y="1185"/>
                    </a:cubicBezTo>
                    <a:lnTo>
                      <a:pt x="1449" y="1185"/>
                    </a:lnTo>
                    <a:cubicBezTo>
                      <a:pt x="1440" y="1185"/>
                      <a:pt x="1431" y="1181"/>
                      <a:pt x="1419" y="1181"/>
                    </a:cubicBezTo>
                    <a:cubicBezTo>
                      <a:pt x="1399" y="1174"/>
                      <a:pt x="1380" y="1174"/>
                      <a:pt x="1362" y="1169"/>
                    </a:cubicBezTo>
                    <a:cubicBezTo>
                      <a:pt x="1322" y="1158"/>
                      <a:pt x="1276" y="1142"/>
                      <a:pt x="1239" y="1130"/>
                    </a:cubicBezTo>
                    <a:cubicBezTo>
                      <a:pt x="1228" y="1125"/>
                      <a:pt x="1219" y="1125"/>
                      <a:pt x="1207" y="1118"/>
                    </a:cubicBezTo>
                    <a:cubicBezTo>
                      <a:pt x="1201" y="1116"/>
                      <a:pt x="1200" y="1115"/>
                      <a:pt x="1200" y="1115"/>
                    </a:cubicBezTo>
                    <a:lnTo>
                      <a:pt x="1200" y="1115"/>
                    </a:lnTo>
                    <a:cubicBezTo>
                      <a:pt x="1202" y="1115"/>
                      <a:pt x="1214" y="1120"/>
                      <a:pt x="1215" y="1120"/>
                    </a:cubicBezTo>
                    <a:cubicBezTo>
                      <a:pt x="1216" y="1120"/>
                      <a:pt x="1213" y="1118"/>
                      <a:pt x="1202" y="1114"/>
                    </a:cubicBezTo>
                    <a:cubicBezTo>
                      <a:pt x="1182" y="1107"/>
                      <a:pt x="1170" y="1093"/>
                      <a:pt x="1149" y="1088"/>
                    </a:cubicBezTo>
                    <a:cubicBezTo>
                      <a:pt x="1112" y="1068"/>
                      <a:pt x="1066" y="1045"/>
                      <a:pt x="1029" y="1024"/>
                    </a:cubicBezTo>
                    <a:cubicBezTo>
                      <a:pt x="877" y="929"/>
                      <a:pt x="743" y="816"/>
                      <a:pt x="561" y="795"/>
                    </a:cubicBezTo>
                    <a:cubicBezTo>
                      <a:pt x="543" y="793"/>
                      <a:pt x="525" y="792"/>
                      <a:pt x="508" y="792"/>
                    </a:cubicBezTo>
                    <a:cubicBezTo>
                      <a:pt x="181" y="792"/>
                      <a:pt x="0" y="1155"/>
                      <a:pt x="16" y="1453"/>
                    </a:cubicBezTo>
                    <a:cubicBezTo>
                      <a:pt x="27" y="1631"/>
                      <a:pt x="85" y="1809"/>
                      <a:pt x="194" y="1954"/>
                    </a:cubicBezTo>
                    <a:cubicBezTo>
                      <a:pt x="309" y="2111"/>
                      <a:pt x="447" y="2224"/>
                      <a:pt x="623" y="2296"/>
                    </a:cubicBezTo>
                    <a:cubicBezTo>
                      <a:pt x="637" y="2302"/>
                      <a:pt x="651" y="2305"/>
                      <a:pt x="666" y="2305"/>
                    </a:cubicBezTo>
                    <a:cubicBezTo>
                      <a:pt x="732" y="2305"/>
                      <a:pt x="802" y="2252"/>
                      <a:pt x="819" y="2190"/>
                    </a:cubicBezTo>
                    <a:cubicBezTo>
                      <a:pt x="835" y="2074"/>
                      <a:pt x="794" y="2012"/>
                      <a:pt x="708" y="1973"/>
                    </a:cubicBezTo>
                    <a:lnTo>
                      <a:pt x="708" y="1973"/>
                    </a:lnTo>
                    <a:cubicBezTo>
                      <a:pt x="719" y="1978"/>
                      <a:pt x="723" y="1981"/>
                      <a:pt x="722" y="1981"/>
                    </a:cubicBezTo>
                    <a:cubicBezTo>
                      <a:pt x="719" y="1981"/>
                      <a:pt x="688" y="1966"/>
                      <a:pt x="683" y="1961"/>
                    </a:cubicBezTo>
                    <a:cubicBezTo>
                      <a:pt x="671" y="1956"/>
                      <a:pt x="658" y="1950"/>
                      <a:pt x="646" y="1936"/>
                    </a:cubicBezTo>
                    <a:cubicBezTo>
                      <a:pt x="634" y="1929"/>
                      <a:pt x="614" y="1915"/>
                      <a:pt x="602" y="1903"/>
                    </a:cubicBezTo>
                    <a:cubicBezTo>
                      <a:pt x="591" y="1899"/>
                      <a:pt x="581" y="1892"/>
                      <a:pt x="577" y="1883"/>
                    </a:cubicBezTo>
                    <a:cubicBezTo>
                      <a:pt x="551" y="1857"/>
                      <a:pt x="524" y="1841"/>
                      <a:pt x="501" y="1813"/>
                    </a:cubicBezTo>
                    <a:cubicBezTo>
                      <a:pt x="501" y="1813"/>
                      <a:pt x="471" y="1783"/>
                      <a:pt x="471" y="1776"/>
                    </a:cubicBezTo>
                    <a:lnTo>
                      <a:pt x="471" y="1776"/>
                    </a:lnTo>
                    <a:cubicBezTo>
                      <a:pt x="471" y="1776"/>
                      <a:pt x="471" y="1778"/>
                      <a:pt x="473" y="1779"/>
                    </a:cubicBezTo>
                    <a:lnTo>
                      <a:pt x="473" y="1779"/>
                    </a:lnTo>
                    <a:cubicBezTo>
                      <a:pt x="468" y="1772"/>
                      <a:pt x="462" y="1761"/>
                      <a:pt x="454" y="1756"/>
                    </a:cubicBezTo>
                    <a:cubicBezTo>
                      <a:pt x="436" y="1726"/>
                      <a:pt x="417" y="1698"/>
                      <a:pt x="404" y="1668"/>
                    </a:cubicBezTo>
                    <a:cubicBezTo>
                      <a:pt x="397" y="1661"/>
                      <a:pt x="397" y="1647"/>
                      <a:pt x="392" y="1640"/>
                    </a:cubicBezTo>
                    <a:cubicBezTo>
                      <a:pt x="392" y="1637"/>
                      <a:pt x="387" y="1627"/>
                      <a:pt x="385" y="1627"/>
                    </a:cubicBezTo>
                    <a:lnTo>
                      <a:pt x="385" y="1627"/>
                    </a:lnTo>
                    <a:cubicBezTo>
                      <a:pt x="384" y="1627"/>
                      <a:pt x="384" y="1628"/>
                      <a:pt x="385" y="1634"/>
                    </a:cubicBezTo>
                    <a:lnTo>
                      <a:pt x="385" y="1634"/>
                    </a:lnTo>
                    <a:cubicBezTo>
                      <a:pt x="383" y="1629"/>
                      <a:pt x="381" y="1624"/>
                      <a:pt x="381" y="1624"/>
                    </a:cubicBezTo>
                    <a:cubicBezTo>
                      <a:pt x="374" y="1612"/>
                      <a:pt x="374" y="1603"/>
                      <a:pt x="369" y="1592"/>
                    </a:cubicBezTo>
                    <a:cubicBezTo>
                      <a:pt x="357" y="1559"/>
                      <a:pt x="348" y="1522"/>
                      <a:pt x="344" y="1490"/>
                    </a:cubicBezTo>
                    <a:cubicBezTo>
                      <a:pt x="344" y="1486"/>
                      <a:pt x="344" y="1480"/>
                      <a:pt x="338" y="1468"/>
                    </a:cubicBezTo>
                    <a:lnTo>
                      <a:pt x="338" y="1468"/>
                    </a:lnTo>
                    <a:cubicBezTo>
                      <a:pt x="342" y="1454"/>
                      <a:pt x="332" y="1427"/>
                      <a:pt x="332" y="1414"/>
                    </a:cubicBezTo>
                    <a:cubicBezTo>
                      <a:pt x="332" y="1407"/>
                      <a:pt x="332" y="1312"/>
                      <a:pt x="337" y="1312"/>
                    </a:cubicBezTo>
                    <a:lnTo>
                      <a:pt x="337" y="1312"/>
                    </a:lnTo>
                    <a:cubicBezTo>
                      <a:pt x="337" y="1312"/>
                      <a:pt x="334" y="1330"/>
                      <a:pt x="335" y="1330"/>
                    </a:cubicBezTo>
                    <a:cubicBezTo>
                      <a:pt x="335" y="1330"/>
                      <a:pt x="335" y="1327"/>
                      <a:pt x="337" y="1317"/>
                    </a:cubicBezTo>
                    <a:cubicBezTo>
                      <a:pt x="337" y="1312"/>
                      <a:pt x="344" y="1299"/>
                      <a:pt x="344" y="1292"/>
                    </a:cubicBezTo>
                    <a:cubicBezTo>
                      <a:pt x="348" y="1271"/>
                      <a:pt x="348" y="1255"/>
                      <a:pt x="355" y="1241"/>
                    </a:cubicBezTo>
                    <a:cubicBezTo>
                      <a:pt x="355" y="1234"/>
                      <a:pt x="360" y="1229"/>
                      <a:pt x="360" y="1220"/>
                    </a:cubicBezTo>
                    <a:cubicBezTo>
                      <a:pt x="363" y="1210"/>
                      <a:pt x="364" y="1207"/>
                      <a:pt x="364" y="1207"/>
                    </a:cubicBezTo>
                    <a:lnTo>
                      <a:pt x="364" y="1207"/>
                    </a:lnTo>
                    <a:cubicBezTo>
                      <a:pt x="363" y="1207"/>
                      <a:pt x="355" y="1225"/>
                      <a:pt x="355" y="1225"/>
                    </a:cubicBezTo>
                    <a:cubicBezTo>
                      <a:pt x="355" y="1220"/>
                      <a:pt x="374" y="1183"/>
                      <a:pt x="381" y="1183"/>
                    </a:cubicBezTo>
                    <a:cubicBezTo>
                      <a:pt x="383" y="1179"/>
                      <a:pt x="389" y="1168"/>
                      <a:pt x="395" y="1158"/>
                    </a:cubicBezTo>
                    <a:lnTo>
                      <a:pt x="395" y="1158"/>
                    </a:lnTo>
                    <a:cubicBezTo>
                      <a:pt x="396" y="1158"/>
                      <a:pt x="400" y="1156"/>
                      <a:pt x="406" y="1151"/>
                    </a:cubicBezTo>
                    <a:lnTo>
                      <a:pt x="427" y="1130"/>
                    </a:lnTo>
                    <a:lnTo>
                      <a:pt x="441" y="1116"/>
                    </a:lnTo>
                    <a:lnTo>
                      <a:pt x="441" y="1116"/>
                    </a:lnTo>
                    <a:cubicBezTo>
                      <a:pt x="445" y="1116"/>
                      <a:pt x="460" y="1107"/>
                      <a:pt x="469" y="1101"/>
                    </a:cubicBezTo>
                    <a:lnTo>
                      <a:pt x="469" y="1101"/>
                    </a:lnTo>
                    <a:cubicBezTo>
                      <a:pt x="466" y="1102"/>
                      <a:pt x="463" y="1102"/>
                      <a:pt x="461" y="1102"/>
                    </a:cubicBezTo>
                    <a:cubicBezTo>
                      <a:pt x="458" y="1102"/>
                      <a:pt x="459" y="1100"/>
                      <a:pt x="473" y="1095"/>
                    </a:cubicBezTo>
                    <a:cubicBezTo>
                      <a:pt x="478" y="1095"/>
                      <a:pt x="494" y="1091"/>
                      <a:pt x="498" y="1091"/>
                    </a:cubicBezTo>
                    <a:lnTo>
                      <a:pt x="546" y="1091"/>
                    </a:lnTo>
                    <a:cubicBezTo>
                      <a:pt x="542" y="1090"/>
                      <a:pt x="539" y="1089"/>
                      <a:pt x="540" y="1089"/>
                    </a:cubicBezTo>
                    <a:lnTo>
                      <a:pt x="540" y="1089"/>
                    </a:lnTo>
                    <a:cubicBezTo>
                      <a:pt x="541" y="1089"/>
                      <a:pt x="545" y="1089"/>
                      <a:pt x="551" y="1091"/>
                    </a:cubicBezTo>
                    <a:lnTo>
                      <a:pt x="556" y="1091"/>
                    </a:lnTo>
                    <a:cubicBezTo>
                      <a:pt x="556" y="1091"/>
                      <a:pt x="556" y="1091"/>
                      <a:pt x="555" y="1092"/>
                    </a:cubicBezTo>
                    <a:lnTo>
                      <a:pt x="555" y="1092"/>
                    </a:lnTo>
                    <a:cubicBezTo>
                      <a:pt x="554" y="1091"/>
                      <a:pt x="553" y="1091"/>
                      <a:pt x="551" y="1091"/>
                    </a:cubicBezTo>
                    <a:lnTo>
                      <a:pt x="546" y="1091"/>
                    </a:lnTo>
                    <a:cubicBezTo>
                      <a:pt x="549" y="1091"/>
                      <a:pt x="552" y="1092"/>
                      <a:pt x="553" y="1092"/>
                    </a:cubicBezTo>
                    <a:cubicBezTo>
                      <a:pt x="554" y="1092"/>
                      <a:pt x="555" y="1092"/>
                      <a:pt x="555" y="1092"/>
                    </a:cubicBezTo>
                    <a:lnTo>
                      <a:pt x="555" y="1092"/>
                    </a:lnTo>
                    <a:cubicBezTo>
                      <a:pt x="573" y="1095"/>
                      <a:pt x="594" y="1096"/>
                      <a:pt x="609" y="1109"/>
                    </a:cubicBezTo>
                    <a:cubicBezTo>
                      <a:pt x="614" y="1116"/>
                      <a:pt x="621" y="1116"/>
                      <a:pt x="634" y="1121"/>
                    </a:cubicBezTo>
                    <a:cubicBezTo>
                      <a:pt x="655" y="1132"/>
                      <a:pt x="678" y="1148"/>
                      <a:pt x="697" y="1160"/>
                    </a:cubicBezTo>
                    <a:cubicBezTo>
                      <a:pt x="766" y="1202"/>
                      <a:pt x="831" y="1255"/>
                      <a:pt x="905" y="1292"/>
                    </a:cubicBezTo>
                    <a:cubicBezTo>
                      <a:pt x="988" y="1345"/>
                      <a:pt x="1075" y="1382"/>
                      <a:pt x="1165" y="1419"/>
                    </a:cubicBezTo>
                    <a:cubicBezTo>
                      <a:pt x="1268" y="1458"/>
                      <a:pt x="1381" y="1489"/>
                      <a:pt x="1494" y="1489"/>
                    </a:cubicBezTo>
                    <a:cubicBezTo>
                      <a:pt x="1567" y="1489"/>
                      <a:pt x="1640" y="1476"/>
                      <a:pt x="1710" y="1444"/>
                    </a:cubicBezTo>
                    <a:cubicBezTo>
                      <a:pt x="1874" y="1361"/>
                      <a:pt x="1960" y="1160"/>
                      <a:pt x="1996" y="994"/>
                    </a:cubicBezTo>
                    <a:cubicBezTo>
                      <a:pt x="2033" y="825"/>
                      <a:pt x="2033" y="641"/>
                      <a:pt x="1969" y="474"/>
                    </a:cubicBezTo>
                    <a:cubicBezTo>
                      <a:pt x="1902" y="299"/>
                      <a:pt x="1773" y="151"/>
                      <a:pt x="1604" y="70"/>
                    </a:cubicBezTo>
                    <a:cubicBezTo>
                      <a:pt x="1514" y="33"/>
                      <a:pt x="1419" y="1"/>
                      <a:pt x="1325" y="1"/>
                    </a:cubicBezTo>
                    <a:cubicBezTo>
                      <a:pt x="1317" y="1"/>
                      <a:pt x="1309" y="1"/>
                      <a:pt x="1301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4" name="Google Shape;494;p27"/>
              <p:cNvSpPr/>
              <p:nvPr/>
            </p:nvSpPr>
            <p:spPr>
              <a:xfrm>
                <a:off x="4769400" y="2344550"/>
                <a:ext cx="53125" cy="60500"/>
              </a:xfrm>
              <a:custGeom>
                <a:avLst/>
                <a:gdLst/>
                <a:ahLst/>
                <a:cxnLst/>
                <a:rect l="l" t="t" r="r" b="b"/>
                <a:pathLst>
                  <a:path w="2125" h="2420" extrusionOk="0">
                    <a:moveTo>
                      <a:pt x="1946" y="0"/>
                    </a:moveTo>
                    <a:cubicBezTo>
                      <a:pt x="1906" y="0"/>
                      <a:pt x="1866" y="15"/>
                      <a:pt x="1838" y="46"/>
                    </a:cubicBezTo>
                    <a:cubicBezTo>
                      <a:pt x="1362" y="577"/>
                      <a:pt x="901" y="1122"/>
                      <a:pt x="451" y="1678"/>
                    </a:cubicBezTo>
                    <a:lnTo>
                      <a:pt x="70" y="2154"/>
                    </a:lnTo>
                    <a:cubicBezTo>
                      <a:pt x="19" y="2219"/>
                      <a:pt x="0" y="2320"/>
                      <a:pt x="70" y="2378"/>
                    </a:cubicBezTo>
                    <a:cubicBezTo>
                      <a:pt x="98" y="2404"/>
                      <a:pt x="139" y="2419"/>
                      <a:pt x="181" y="2419"/>
                    </a:cubicBezTo>
                    <a:cubicBezTo>
                      <a:pt x="221" y="2419"/>
                      <a:pt x="261" y="2405"/>
                      <a:pt x="289" y="2371"/>
                    </a:cubicBezTo>
                    <a:cubicBezTo>
                      <a:pt x="735" y="1815"/>
                      <a:pt x="1196" y="1263"/>
                      <a:pt x="1663" y="723"/>
                    </a:cubicBezTo>
                    <a:cubicBezTo>
                      <a:pt x="1796" y="570"/>
                      <a:pt x="1928" y="420"/>
                      <a:pt x="2062" y="268"/>
                    </a:cubicBezTo>
                    <a:cubicBezTo>
                      <a:pt x="2120" y="203"/>
                      <a:pt x="2124" y="104"/>
                      <a:pt x="2062" y="46"/>
                    </a:cubicBezTo>
                    <a:cubicBezTo>
                      <a:pt x="2032" y="17"/>
                      <a:pt x="1989" y="0"/>
                      <a:pt x="1946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5" name="Google Shape;495;p27"/>
              <p:cNvSpPr/>
              <p:nvPr/>
            </p:nvSpPr>
            <p:spPr>
              <a:xfrm>
                <a:off x="4436175" y="2336050"/>
                <a:ext cx="177375" cy="150200"/>
              </a:xfrm>
              <a:custGeom>
                <a:avLst/>
                <a:gdLst/>
                <a:ahLst/>
                <a:cxnLst/>
                <a:rect l="l" t="t" r="r" b="b"/>
                <a:pathLst>
                  <a:path w="7095" h="6008" extrusionOk="0">
                    <a:moveTo>
                      <a:pt x="5372" y="1"/>
                    </a:moveTo>
                    <a:lnTo>
                      <a:pt x="898" y="509"/>
                    </a:lnTo>
                    <a:cubicBezTo>
                      <a:pt x="0" y="1898"/>
                      <a:pt x="600" y="4050"/>
                      <a:pt x="1736" y="5172"/>
                    </a:cubicBezTo>
                    <a:cubicBezTo>
                      <a:pt x="2297" y="5729"/>
                      <a:pt x="3031" y="6008"/>
                      <a:pt x="3766" y="6008"/>
                    </a:cubicBezTo>
                    <a:cubicBezTo>
                      <a:pt x="4509" y="6008"/>
                      <a:pt x="5251" y="5723"/>
                      <a:pt x="5815" y="5153"/>
                    </a:cubicBezTo>
                    <a:cubicBezTo>
                      <a:pt x="6940" y="4018"/>
                      <a:pt x="7094" y="1714"/>
                      <a:pt x="5372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79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6" name="Google Shape;496;p27"/>
              <p:cNvSpPr/>
              <p:nvPr/>
            </p:nvSpPr>
            <p:spPr>
              <a:xfrm>
                <a:off x="4474950" y="2444375"/>
                <a:ext cx="4750" cy="20800"/>
              </a:xfrm>
              <a:custGeom>
                <a:avLst/>
                <a:gdLst/>
                <a:ahLst/>
                <a:cxnLst/>
                <a:rect l="l" t="t" r="r" b="b"/>
                <a:pathLst>
                  <a:path w="190" h="832" fill="none" extrusionOk="0">
                    <a:moveTo>
                      <a:pt x="0" y="1"/>
                    </a:moveTo>
                    <a:lnTo>
                      <a:pt x="190" y="832"/>
                    </a:lnTo>
                  </a:path>
                </a:pathLst>
              </a:custGeom>
              <a:noFill/>
              <a:ln w="79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7" name="Google Shape;497;p27"/>
              <p:cNvSpPr/>
              <p:nvPr/>
            </p:nvSpPr>
            <p:spPr>
              <a:xfrm>
                <a:off x="4507675" y="2458300"/>
                <a:ext cx="2100" cy="24725"/>
              </a:xfrm>
              <a:custGeom>
                <a:avLst/>
                <a:gdLst/>
                <a:ahLst/>
                <a:cxnLst/>
                <a:rect l="l" t="t" r="r" b="b"/>
                <a:pathLst>
                  <a:path w="84" h="989" fill="none" extrusionOk="0">
                    <a:moveTo>
                      <a:pt x="0" y="0"/>
                    </a:moveTo>
                    <a:lnTo>
                      <a:pt x="83" y="988"/>
                    </a:lnTo>
                  </a:path>
                </a:pathLst>
              </a:custGeom>
              <a:noFill/>
              <a:ln w="79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8" name="Google Shape;498;p27"/>
              <p:cNvSpPr/>
              <p:nvPr/>
            </p:nvSpPr>
            <p:spPr>
              <a:xfrm>
                <a:off x="4536700" y="2457375"/>
                <a:ext cx="4400" cy="27900"/>
              </a:xfrm>
              <a:custGeom>
                <a:avLst/>
                <a:gdLst/>
                <a:ahLst/>
                <a:cxnLst/>
                <a:rect l="l" t="t" r="r" b="b"/>
                <a:pathLst>
                  <a:path w="176" h="1116" fill="none" extrusionOk="0">
                    <a:moveTo>
                      <a:pt x="1" y="0"/>
                    </a:moveTo>
                    <a:lnTo>
                      <a:pt x="176" y="1115"/>
                    </a:lnTo>
                  </a:path>
                </a:pathLst>
              </a:custGeom>
              <a:noFill/>
              <a:ln w="79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9" name="Google Shape;499;p27"/>
              <p:cNvSpPr/>
              <p:nvPr/>
            </p:nvSpPr>
            <p:spPr>
              <a:xfrm>
                <a:off x="4566075" y="2442775"/>
                <a:ext cx="5625" cy="30500"/>
              </a:xfrm>
              <a:custGeom>
                <a:avLst/>
                <a:gdLst/>
                <a:ahLst/>
                <a:cxnLst/>
                <a:rect l="l" t="t" r="r" b="b"/>
                <a:pathLst>
                  <a:path w="225" h="1220" fill="none" extrusionOk="0">
                    <a:moveTo>
                      <a:pt x="1" y="0"/>
                    </a:moveTo>
                    <a:lnTo>
                      <a:pt x="225" y="1219"/>
                    </a:lnTo>
                  </a:path>
                </a:pathLst>
              </a:custGeom>
              <a:noFill/>
              <a:ln w="79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0" name="Google Shape;500;p27"/>
              <p:cNvSpPr/>
              <p:nvPr/>
            </p:nvSpPr>
            <p:spPr>
              <a:xfrm>
                <a:off x="4586500" y="2414150"/>
                <a:ext cx="9275" cy="30075"/>
              </a:xfrm>
              <a:custGeom>
                <a:avLst/>
                <a:gdLst/>
                <a:ahLst/>
                <a:cxnLst/>
                <a:rect l="l" t="t" r="r" b="b"/>
                <a:pathLst>
                  <a:path w="371" h="1203" fill="none" extrusionOk="0">
                    <a:moveTo>
                      <a:pt x="1" y="0"/>
                    </a:moveTo>
                    <a:lnTo>
                      <a:pt x="370" y="1203"/>
                    </a:lnTo>
                  </a:path>
                </a:pathLst>
              </a:custGeom>
              <a:noFill/>
              <a:ln w="79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1" name="Google Shape;501;p27"/>
              <p:cNvSpPr/>
              <p:nvPr/>
            </p:nvSpPr>
            <p:spPr>
              <a:xfrm>
                <a:off x="4588925" y="2367400"/>
                <a:ext cx="13650" cy="34425"/>
              </a:xfrm>
              <a:custGeom>
                <a:avLst/>
                <a:gdLst/>
                <a:ahLst/>
                <a:cxnLst/>
                <a:rect l="l" t="t" r="r" b="b"/>
                <a:pathLst>
                  <a:path w="546" h="1377" fill="none" extrusionOk="0">
                    <a:moveTo>
                      <a:pt x="1" y="0"/>
                    </a:moveTo>
                    <a:lnTo>
                      <a:pt x="546" y="1376"/>
                    </a:lnTo>
                  </a:path>
                </a:pathLst>
              </a:custGeom>
              <a:noFill/>
              <a:ln w="79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" name="Google Shape;502;p27"/>
              <p:cNvSpPr/>
              <p:nvPr/>
            </p:nvSpPr>
            <p:spPr>
              <a:xfrm>
                <a:off x="4437500" y="2314700"/>
                <a:ext cx="164950" cy="144475"/>
              </a:xfrm>
              <a:custGeom>
                <a:avLst/>
                <a:gdLst/>
                <a:ahLst/>
                <a:cxnLst/>
                <a:rect l="l" t="t" r="r" b="b"/>
                <a:pathLst>
                  <a:path w="6598" h="5779" extrusionOk="0">
                    <a:moveTo>
                      <a:pt x="3301" y="0"/>
                    </a:moveTo>
                    <a:cubicBezTo>
                      <a:pt x="2261" y="0"/>
                      <a:pt x="1256" y="564"/>
                      <a:pt x="739" y="1550"/>
                    </a:cubicBezTo>
                    <a:cubicBezTo>
                      <a:pt x="0" y="2965"/>
                      <a:pt x="547" y="4710"/>
                      <a:pt x="1960" y="5449"/>
                    </a:cubicBezTo>
                    <a:cubicBezTo>
                      <a:pt x="2388" y="5672"/>
                      <a:pt x="2846" y="5778"/>
                      <a:pt x="3297" y="5778"/>
                    </a:cubicBezTo>
                    <a:cubicBezTo>
                      <a:pt x="4338" y="5778"/>
                      <a:pt x="5344" y="5215"/>
                      <a:pt x="5859" y="4227"/>
                    </a:cubicBezTo>
                    <a:cubicBezTo>
                      <a:pt x="6598" y="2815"/>
                      <a:pt x="6053" y="1069"/>
                      <a:pt x="4638" y="331"/>
                    </a:cubicBezTo>
                    <a:cubicBezTo>
                      <a:pt x="4210" y="106"/>
                      <a:pt x="3752" y="0"/>
                      <a:pt x="3301" y="0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" name="Google Shape;503;p27"/>
              <p:cNvSpPr/>
              <p:nvPr/>
            </p:nvSpPr>
            <p:spPr>
              <a:xfrm>
                <a:off x="4469300" y="2336875"/>
                <a:ext cx="100950" cy="100725"/>
              </a:xfrm>
              <a:custGeom>
                <a:avLst/>
                <a:gdLst/>
                <a:ahLst/>
                <a:cxnLst/>
                <a:rect l="l" t="t" r="r" b="b"/>
                <a:pathLst>
                  <a:path w="4038" h="4029" extrusionOk="0">
                    <a:moveTo>
                      <a:pt x="2019" y="0"/>
                    </a:moveTo>
                    <a:cubicBezTo>
                      <a:pt x="2017" y="0"/>
                      <a:pt x="2014" y="0"/>
                      <a:pt x="2011" y="0"/>
                    </a:cubicBezTo>
                    <a:cubicBezTo>
                      <a:pt x="898" y="5"/>
                      <a:pt x="0" y="910"/>
                      <a:pt x="5" y="2022"/>
                    </a:cubicBezTo>
                    <a:cubicBezTo>
                      <a:pt x="9" y="3132"/>
                      <a:pt x="910" y="4028"/>
                      <a:pt x="2019" y="4028"/>
                    </a:cubicBezTo>
                    <a:cubicBezTo>
                      <a:pt x="2021" y="4028"/>
                      <a:pt x="2024" y="4028"/>
                      <a:pt x="2027" y="4028"/>
                    </a:cubicBezTo>
                    <a:cubicBezTo>
                      <a:pt x="3140" y="4024"/>
                      <a:pt x="4038" y="3119"/>
                      <a:pt x="4033" y="2006"/>
                    </a:cubicBezTo>
                    <a:cubicBezTo>
                      <a:pt x="4029" y="896"/>
                      <a:pt x="3128" y="0"/>
                      <a:pt x="2019" y="0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" name="Google Shape;504;p27"/>
              <p:cNvSpPr/>
              <p:nvPr/>
            </p:nvSpPr>
            <p:spPr>
              <a:xfrm>
                <a:off x="4490000" y="2360450"/>
                <a:ext cx="55550" cy="50525"/>
              </a:xfrm>
              <a:custGeom>
                <a:avLst/>
                <a:gdLst/>
                <a:ahLst/>
                <a:cxnLst/>
                <a:rect l="l" t="t" r="r" b="b"/>
                <a:pathLst>
                  <a:path w="2222" h="2021" extrusionOk="0">
                    <a:moveTo>
                      <a:pt x="1821" y="461"/>
                    </a:moveTo>
                    <a:cubicBezTo>
                      <a:pt x="1820" y="461"/>
                      <a:pt x="1827" y="472"/>
                      <a:pt x="1832" y="474"/>
                    </a:cubicBezTo>
                    <a:lnTo>
                      <a:pt x="1832" y="474"/>
                    </a:lnTo>
                    <a:cubicBezTo>
                      <a:pt x="1831" y="472"/>
                      <a:pt x="1829" y="470"/>
                      <a:pt x="1827" y="468"/>
                    </a:cubicBezTo>
                    <a:cubicBezTo>
                      <a:pt x="1823" y="463"/>
                      <a:pt x="1822" y="461"/>
                      <a:pt x="1821" y="461"/>
                    </a:cubicBezTo>
                    <a:close/>
                    <a:moveTo>
                      <a:pt x="1778" y="1102"/>
                    </a:moveTo>
                    <a:lnTo>
                      <a:pt x="1778" y="1102"/>
                    </a:lnTo>
                    <a:cubicBezTo>
                      <a:pt x="1778" y="1102"/>
                      <a:pt x="1769" y="1111"/>
                      <a:pt x="1769" y="1114"/>
                    </a:cubicBezTo>
                    <a:cubicBezTo>
                      <a:pt x="1777" y="1105"/>
                      <a:pt x="1779" y="1102"/>
                      <a:pt x="1778" y="1102"/>
                    </a:cubicBezTo>
                    <a:close/>
                    <a:moveTo>
                      <a:pt x="1562" y="1"/>
                    </a:moveTo>
                    <a:cubicBezTo>
                      <a:pt x="1543" y="1"/>
                      <a:pt x="1525" y="2"/>
                      <a:pt x="1506" y="4"/>
                    </a:cubicBezTo>
                    <a:cubicBezTo>
                      <a:pt x="1423" y="11"/>
                      <a:pt x="1342" y="73"/>
                      <a:pt x="1349" y="163"/>
                    </a:cubicBezTo>
                    <a:cubicBezTo>
                      <a:pt x="1354" y="244"/>
                      <a:pt x="1415" y="322"/>
                      <a:pt x="1499" y="322"/>
                    </a:cubicBezTo>
                    <a:cubicBezTo>
                      <a:pt x="1501" y="322"/>
                      <a:pt x="1504" y="322"/>
                      <a:pt x="1506" y="322"/>
                    </a:cubicBezTo>
                    <a:lnTo>
                      <a:pt x="1585" y="322"/>
                    </a:lnTo>
                    <a:cubicBezTo>
                      <a:pt x="1598" y="322"/>
                      <a:pt x="1597" y="324"/>
                      <a:pt x="1591" y="324"/>
                    </a:cubicBezTo>
                    <a:cubicBezTo>
                      <a:pt x="1588" y="324"/>
                      <a:pt x="1584" y="324"/>
                      <a:pt x="1580" y="322"/>
                    </a:cubicBezTo>
                    <a:lnTo>
                      <a:pt x="1580" y="322"/>
                    </a:lnTo>
                    <a:cubicBezTo>
                      <a:pt x="1592" y="327"/>
                      <a:pt x="1610" y="327"/>
                      <a:pt x="1622" y="334"/>
                    </a:cubicBezTo>
                    <a:cubicBezTo>
                      <a:pt x="1628" y="334"/>
                      <a:pt x="1642" y="338"/>
                      <a:pt x="1649" y="338"/>
                    </a:cubicBezTo>
                    <a:cubicBezTo>
                      <a:pt x="1653" y="338"/>
                      <a:pt x="1672" y="350"/>
                      <a:pt x="1673" y="350"/>
                    </a:cubicBezTo>
                    <a:cubicBezTo>
                      <a:pt x="1674" y="350"/>
                      <a:pt x="1672" y="349"/>
                      <a:pt x="1668" y="345"/>
                    </a:cubicBezTo>
                    <a:cubicBezTo>
                      <a:pt x="1663" y="340"/>
                      <a:pt x="1661" y="338"/>
                      <a:pt x="1661" y="338"/>
                    </a:cubicBezTo>
                    <a:lnTo>
                      <a:pt x="1661" y="338"/>
                    </a:lnTo>
                    <a:cubicBezTo>
                      <a:pt x="1661" y="338"/>
                      <a:pt x="1670" y="347"/>
                      <a:pt x="1675" y="350"/>
                    </a:cubicBezTo>
                    <a:cubicBezTo>
                      <a:pt x="1679" y="357"/>
                      <a:pt x="1695" y="357"/>
                      <a:pt x="1700" y="361"/>
                    </a:cubicBezTo>
                    <a:cubicBezTo>
                      <a:pt x="1712" y="368"/>
                      <a:pt x="1725" y="373"/>
                      <a:pt x="1737" y="387"/>
                    </a:cubicBezTo>
                    <a:cubicBezTo>
                      <a:pt x="1743" y="387"/>
                      <a:pt x="1747" y="392"/>
                      <a:pt x="1753" y="396"/>
                    </a:cubicBezTo>
                    <a:lnTo>
                      <a:pt x="1753" y="396"/>
                    </a:lnTo>
                    <a:cubicBezTo>
                      <a:pt x="1755" y="397"/>
                      <a:pt x="1756" y="398"/>
                      <a:pt x="1758" y="398"/>
                    </a:cubicBezTo>
                    <a:cubicBezTo>
                      <a:pt x="1769" y="410"/>
                      <a:pt x="1783" y="426"/>
                      <a:pt x="1802" y="438"/>
                    </a:cubicBezTo>
                    <a:cubicBezTo>
                      <a:pt x="1806" y="442"/>
                      <a:pt x="1834" y="475"/>
                      <a:pt x="1834" y="475"/>
                    </a:cubicBezTo>
                    <a:cubicBezTo>
                      <a:pt x="1833" y="475"/>
                      <a:pt x="1833" y="474"/>
                      <a:pt x="1832" y="474"/>
                    </a:cubicBezTo>
                    <a:lnTo>
                      <a:pt x="1832" y="474"/>
                    </a:lnTo>
                    <a:cubicBezTo>
                      <a:pt x="1834" y="478"/>
                      <a:pt x="1835" y="482"/>
                      <a:pt x="1839" y="488"/>
                    </a:cubicBezTo>
                    <a:cubicBezTo>
                      <a:pt x="1850" y="509"/>
                      <a:pt x="1859" y="521"/>
                      <a:pt x="1871" y="541"/>
                    </a:cubicBezTo>
                    <a:cubicBezTo>
                      <a:pt x="1875" y="546"/>
                      <a:pt x="1875" y="552"/>
                      <a:pt x="1881" y="558"/>
                    </a:cubicBezTo>
                    <a:lnTo>
                      <a:pt x="1881" y="558"/>
                    </a:lnTo>
                    <a:cubicBezTo>
                      <a:pt x="1881" y="560"/>
                      <a:pt x="1882" y="563"/>
                      <a:pt x="1882" y="567"/>
                    </a:cubicBezTo>
                    <a:cubicBezTo>
                      <a:pt x="1894" y="599"/>
                      <a:pt x="1901" y="629"/>
                      <a:pt x="1908" y="662"/>
                    </a:cubicBezTo>
                    <a:lnTo>
                      <a:pt x="1908" y="687"/>
                    </a:lnTo>
                    <a:lnTo>
                      <a:pt x="1908" y="752"/>
                    </a:lnTo>
                    <a:cubicBezTo>
                      <a:pt x="1908" y="770"/>
                      <a:pt x="1908" y="781"/>
                      <a:pt x="1903" y="796"/>
                    </a:cubicBezTo>
                    <a:lnTo>
                      <a:pt x="1903" y="796"/>
                    </a:lnTo>
                    <a:cubicBezTo>
                      <a:pt x="1903" y="796"/>
                      <a:pt x="1902" y="798"/>
                      <a:pt x="1901" y="802"/>
                    </a:cubicBezTo>
                    <a:cubicBezTo>
                      <a:pt x="1901" y="802"/>
                      <a:pt x="1901" y="802"/>
                      <a:pt x="1901" y="802"/>
                    </a:cubicBezTo>
                    <a:lnTo>
                      <a:pt x="1901" y="802"/>
                    </a:lnTo>
                    <a:cubicBezTo>
                      <a:pt x="1900" y="807"/>
                      <a:pt x="1900" y="810"/>
                      <a:pt x="1900" y="812"/>
                    </a:cubicBezTo>
                    <a:lnTo>
                      <a:pt x="1900" y="812"/>
                    </a:lnTo>
                    <a:cubicBezTo>
                      <a:pt x="1898" y="820"/>
                      <a:pt x="1896" y="827"/>
                      <a:pt x="1896" y="835"/>
                    </a:cubicBezTo>
                    <a:cubicBezTo>
                      <a:pt x="1892" y="872"/>
                      <a:pt x="1875" y="904"/>
                      <a:pt x="1864" y="941"/>
                    </a:cubicBezTo>
                    <a:cubicBezTo>
                      <a:pt x="1864" y="948"/>
                      <a:pt x="1859" y="962"/>
                      <a:pt x="1859" y="969"/>
                    </a:cubicBezTo>
                    <a:cubicBezTo>
                      <a:pt x="1852" y="987"/>
                      <a:pt x="1839" y="999"/>
                      <a:pt x="1834" y="1019"/>
                    </a:cubicBezTo>
                    <a:cubicBezTo>
                      <a:pt x="1813" y="1052"/>
                      <a:pt x="1795" y="1084"/>
                      <a:pt x="1769" y="1114"/>
                    </a:cubicBezTo>
                    <a:cubicBezTo>
                      <a:pt x="1765" y="1121"/>
                      <a:pt x="1758" y="1135"/>
                      <a:pt x="1749" y="1142"/>
                    </a:cubicBezTo>
                    <a:cubicBezTo>
                      <a:pt x="1737" y="1153"/>
                      <a:pt x="1723" y="1167"/>
                      <a:pt x="1719" y="1179"/>
                    </a:cubicBezTo>
                    <a:lnTo>
                      <a:pt x="1698" y="1199"/>
                    </a:lnTo>
                    <a:cubicBezTo>
                      <a:pt x="1698" y="1199"/>
                      <a:pt x="1678" y="1215"/>
                      <a:pt x="1679" y="1215"/>
                    </a:cubicBezTo>
                    <a:cubicBezTo>
                      <a:pt x="1680" y="1215"/>
                      <a:pt x="1682" y="1214"/>
                      <a:pt x="1686" y="1211"/>
                    </a:cubicBezTo>
                    <a:lnTo>
                      <a:pt x="1686" y="1211"/>
                    </a:lnTo>
                    <a:lnTo>
                      <a:pt x="1679" y="1216"/>
                    </a:lnTo>
                    <a:cubicBezTo>
                      <a:pt x="1668" y="1222"/>
                      <a:pt x="1661" y="1227"/>
                      <a:pt x="1649" y="1236"/>
                    </a:cubicBezTo>
                    <a:cubicBezTo>
                      <a:pt x="1642" y="1236"/>
                      <a:pt x="1628" y="1241"/>
                      <a:pt x="1622" y="1241"/>
                    </a:cubicBezTo>
                    <a:cubicBezTo>
                      <a:pt x="1617" y="1241"/>
                      <a:pt x="1610" y="1241"/>
                      <a:pt x="1603" y="1236"/>
                    </a:cubicBezTo>
                    <a:cubicBezTo>
                      <a:pt x="1596" y="1236"/>
                      <a:pt x="1582" y="1229"/>
                      <a:pt x="1575" y="1229"/>
                    </a:cubicBezTo>
                    <a:cubicBezTo>
                      <a:pt x="1564" y="1229"/>
                      <a:pt x="1557" y="1225"/>
                      <a:pt x="1545" y="1218"/>
                    </a:cubicBezTo>
                    <a:lnTo>
                      <a:pt x="1545" y="1218"/>
                    </a:lnTo>
                    <a:cubicBezTo>
                      <a:pt x="1553" y="1220"/>
                      <a:pt x="1556" y="1221"/>
                      <a:pt x="1556" y="1221"/>
                    </a:cubicBezTo>
                    <a:cubicBezTo>
                      <a:pt x="1557" y="1221"/>
                      <a:pt x="1542" y="1216"/>
                      <a:pt x="1534" y="1213"/>
                    </a:cubicBezTo>
                    <a:cubicBezTo>
                      <a:pt x="1502" y="1192"/>
                      <a:pt x="1469" y="1176"/>
                      <a:pt x="1437" y="1156"/>
                    </a:cubicBezTo>
                    <a:cubicBezTo>
                      <a:pt x="1432" y="1149"/>
                      <a:pt x="1425" y="1144"/>
                      <a:pt x="1411" y="1135"/>
                    </a:cubicBezTo>
                    <a:cubicBezTo>
                      <a:pt x="1410" y="1134"/>
                      <a:pt x="1407" y="1131"/>
                      <a:pt x="1404" y="1129"/>
                    </a:cubicBezTo>
                    <a:lnTo>
                      <a:pt x="1404" y="1129"/>
                    </a:lnTo>
                    <a:cubicBezTo>
                      <a:pt x="1405" y="1129"/>
                      <a:pt x="1406" y="1130"/>
                      <a:pt x="1407" y="1130"/>
                    </a:cubicBezTo>
                    <a:cubicBezTo>
                      <a:pt x="1398" y="1123"/>
                      <a:pt x="1395" y="1121"/>
                      <a:pt x="1395" y="1121"/>
                    </a:cubicBezTo>
                    <a:lnTo>
                      <a:pt x="1395" y="1121"/>
                    </a:lnTo>
                    <a:cubicBezTo>
                      <a:pt x="1395" y="1121"/>
                      <a:pt x="1400" y="1125"/>
                      <a:pt x="1404" y="1129"/>
                    </a:cubicBezTo>
                    <a:lnTo>
                      <a:pt x="1404" y="1129"/>
                    </a:lnTo>
                    <a:cubicBezTo>
                      <a:pt x="1385" y="1117"/>
                      <a:pt x="1367" y="1097"/>
                      <a:pt x="1354" y="1086"/>
                    </a:cubicBezTo>
                    <a:cubicBezTo>
                      <a:pt x="1291" y="1029"/>
                      <a:pt x="1234" y="971"/>
                      <a:pt x="1183" y="911"/>
                    </a:cubicBezTo>
                    <a:lnTo>
                      <a:pt x="1164" y="890"/>
                    </a:lnTo>
                    <a:cubicBezTo>
                      <a:pt x="1160" y="885"/>
                      <a:pt x="1157" y="882"/>
                      <a:pt x="1156" y="880"/>
                    </a:cubicBezTo>
                    <a:lnTo>
                      <a:pt x="1156" y="880"/>
                    </a:lnTo>
                    <a:cubicBezTo>
                      <a:pt x="1148" y="871"/>
                      <a:pt x="1141" y="860"/>
                      <a:pt x="1132" y="846"/>
                    </a:cubicBezTo>
                    <a:cubicBezTo>
                      <a:pt x="1107" y="809"/>
                      <a:pt x="1074" y="777"/>
                      <a:pt x="1049" y="740"/>
                    </a:cubicBezTo>
                    <a:cubicBezTo>
                      <a:pt x="996" y="682"/>
                      <a:pt x="941" y="625"/>
                      <a:pt x="878" y="581"/>
                    </a:cubicBezTo>
                    <a:cubicBezTo>
                      <a:pt x="804" y="535"/>
                      <a:pt x="718" y="511"/>
                      <a:pt x="632" y="511"/>
                    </a:cubicBezTo>
                    <a:cubicBezTo>
                      <a:pt x="541" y="511"/>
                      <a:pt x="449" y="538"/>
                      <a:pt x="370" y="592"/>
                    </a:cubicBezTo>
                    <a:cubicBezTo>
                      <a:pt x="232" y="694"/>
                      <a:pt x="137" y="842"/>
                      <a:pt x="91" y="1005"/>
                    </a:cubicBezTo>
                    <a:cubicBezTo>
                      <a:pt x="1" y="1349"/>
                      <a:pt x="109" y="1742"/>
                      <a:pt x="375" y="1975"/>
                    </a:cubicBezTo>
                    <a:cubicBezTo>
                      <a:pt x="408" y="2004"/>
                      <a:pt x="450" y="2020"/>
                      <a:pt x="492" y="2020"/>
                    </a:cubicBezTo>
                    <a:cubicBezTo>
                      <a:pt x="532" y="2020"/>
                      <a:pt x="571" y="2006"/>
                      <a:pt x="599" y="1975"/>
                    </a:cubicBezTo>
                    <a:cubicBezTo>
                      <a:pt x="638" y="1927"/>
                      <a:pt x="645" y="1818"/>
                      <a:pt x="580" y="1760"/>
                    </a:cubicBezTo>
                    <a:cubicBezTo>
                      <a:pt x="555" y="1735"/>
                      <a:pt x="530" y="1719"/>
                      <a:pt x="511" y="1686"/>
                    </a:cubicBezTo>
                    <a:cubicBezTo>
                      <a:pt x="507" y="1681"/>
                      <a:pt x="502" y="1677"/>
                      <a:pt x="500" y="1670"/>
                    </a:cubicBezTo>
                    <a:lnTo>
                      <a:pt x="500" y="1670"/>
                    </a:lnTo>
                    <a:cubicBezTo>
                      <a:pt x="501" y="1671"/>
                      <a:pt x="501" y="1671"/>
                      <a:pt x="502" y="1671"/>
                    </a:cubicBezTo>
                    <a:cubicBezTo>
                      <a:pt x="502" y="1671"/>
                      <a:pt x="502" y="1670"/>
                      <a:pt x="500" y="1666"/>
                    </a:cubicBezTo>
                    <a:lnTo>
                      <a:pt x="500" y="1666"/>
                    </a:lnTo>
                    <a:cubicBezTo>
                      <a:pt x="500" y="1666"/>
                      <a:pt x="500" y="1666"/>
                      <a:pt x="500" y="1666"/>
                    </a:cubicBezTo>
                    <a:cubicBezTo>
                      <a:pt x="488" y="1645"/>
                      <a:pt x="474" y="1633"/>
                      <a:pt x="463" y="1615"/>
                    </a:cubicBezTo>
                    <a:cubicBezTo>
                      <a:pt x="442" y="1587"/>
                      <a:pt x="430" y="1557"/>
                      <a:pt x="419" y="1525"/>
                    </a:cubicBezTo>
                    <a:cubicBezTo>
                      <a:pt x="418" y="1524"/>
                      <a:pt x="418" y="1522"/>
                      <a:pt x="417" y="1521"/>
                    </a:cubicBezTo>
                    <a:lnTo>
                      <a:pt x="417" y="1521"/>
                    </a:lnTo>
                    <a:cubicBezTo>
                      <a:pt x="414" y="1514"/>
                      <a:pt x="414" y="1504"/>
                      <a:pt x="414" y="1504"/>
                    </a:cubicBezTo>
                    <a:cubicBezTo>
                      <a:pt x="407" y="1483"/>
                      <a:pt x="403" y="1467"/>
                      <a:pt x="393" y="1446"/>
                    </a:cubicBezTo>
                    <a:cubicBezTo>
                      <a:pt x="382" y="1414"/>
                      <a:pt x="373" y="1377"/>
                      <a:pt x="368" y="1345"/>
                    </a:cubicBezTo>
                    <a:lnTo>
                      <a:pt x="368" y="1326"/>
                    </a:lnTo>
                    <a:cubicBezTo>
                      <a:pt x="368" y="1306"/>
                      <a:pt x="368" y="1282"/>
                      <a:pt x="361" y="1262"/>
                    </a:cubicBezTo>
                    <a:cubicBezTo>
                      <a:pt x="361" y="1232"/>
                      <a:pt x="361" y="1204"/>
                      <a:pt x="367" y="1174"/>
                    </a:cubicBezTo>
                    <a:lnTo>
                      <a:pt x="367" y="1174"/>
                    </a:lnTo>
                    <a:cubicBezTo>
                      <a:pt x="367" y="1172"/>
                      <a:pt x="367" y="1170"/>
                      <a:pt x="368" y="1167"/>
                    </a:cubicBezTo>
                    <a:lnTo>
                      <a:pt x="368" y="1167"/>
                    </a:lnTo>
                    <a:cubicBezTo>
                      <a:pt x="368" y="1167"/>
                      <a:pt x="368" y="1167"/>
                      <a:pt x="368" y="1167"/>
                    </a:cubicBezTo>
                    <a:cubicBezTo>
                      <a:pt x="368" y="1160"/>
                      <a:pt x="368" y="1156"/>
                      <a:pt x="373" y="1142"/>
                    </a:cubicBezTo>
                    <a:cubicBezTo>
                      <a:pt x="380" y="1121"/>
                      <a:pt x="380" y="1102"/>
                      <a:pt x="384" y="1084"/>
                    </a:cubicBezTo>
                    <a:cubicBezTo>
                      <a:pt x="391" y="1063"/>
                      <a:pt x="391" y="1052"/>
                      <a:pt x="396" y="1031"/>
                    </a:cubicBezTo>
                    <a:cubicBezTo>
                      <a:pt x="396" y="1026"/>
                      <a:pt x="403" y="1010"/>
                      <a:pt x="407" y="1005"/>
                    </a:cubicBezTo>
                    <a:lnTo>
                      <a:pt x="407" y="1005"/>
                    </a:lnTo>
                    <a:cubicBezTo>
                      <a:pt x="407" y="1006"/>
                      <a:pt x="402" y="1021"/>
                      <a:pt x="402" y="1021"/>
                    </a:cubicBezTo>
                    <a:cubicBezTo>
                      <a:pt x="402" y="1021"/>
                      <a:pt x="404" y="1018"/>
                      <a:pt x="407" y="1010"/>
                    </a:cubicBezTo>
                    <a:cubicBezTo>
                      <a:pt x="428" y="980"/>
                      <a:pt x="444" y="948"/>
                      <a:pt x="465" y="915"/>
                    </a:cubicBezTo>
                    <a:cubicBezTo>
                      <a:pt x="472" y="911"/>
                      <a:pt x="477" y="904"/>
                      <a:pt x="477" y="895"/>
                    </a:cubicBezTo>
                    <a:lnTo>
                      <a:pt x="513" y="858"/>
                    </a:lnTo>
                    <a:cubicBezTo>
                      <a:pt x="520" y="853"/>
                      <a:pt x="525" y="853"/>
                      <a:pt x="534" y="846"/>
                    </a:cubicBezTo>
                    <a:cubicBezTo>
                      <a:pt x="541" y="842"/>
                      <a:pt x="546" y="842"/>
                      <a:pt x="555" y="835"/>
                    </a:cubicBezTo>
                    <a:cubicBezTo>
                      <a:pt x="556" y="835"/>
                      <a:pt x="557" y="834"/>
                      <a:pt x="558" y="834"/>
                    </a:cubicBezTo>
                    <a:lnTo>
                      <a:pt x="558" y="834"/>
                    </a:lnTo>
                    <a:cubicBezTo>
                      <a:pt x="568" y="832"/>
                      <a:pt x="594" y="823"/>
                      <a:pt x="606" y="823"/>
                    </a:cubicBezTo>
                    <a:lnTo>
                      <a:pt x="647" y="823"/>
                    </a:lnTo>
                    <a:cubicBezTo>
                      <a:pt x="652" y="823"/>
                      <a:pt x="666" y="830"/>
                      <a:pt x="673" y="830"/>
                    </a:cubicBezTo>
                    <a:cubicBezTo>
                      <a:pt x="684" y="835"/>
                      <a:pt x="698" y="848"/>
                      <a:pt x="717" y="855"/>
                    </a:cubicBezTo>
                    <a:lnTo>
                      <a:pt x="730" y="869"/>
                    </a:lnTo>
                    <a:lnTo>
                      <a:pt x="804" y="945"/>
                    </a:lnTo>
                    <a:cubicBezTo>
                      <a:pt x="813" y="954"/>
                      <a:pt x="820" y="964"/>
                      <a:pt x="828" y="973"/>
                    </a:cubicBezTo>
                    <a:lnTo>
                      <a:pt x="828" y="973"/>
                    </a:lnTo>
                    <a:cubicBezTo>
                      <a:pt x="828" y="972"/>
                      <a:pt x="827" y="972"/>
                      <a:pt x="828" y="972"/>
                    </a:cubicBezTo>
                    <a:lnTo>
                      <a:pt x="828" y="972"/>
                    </a:lnTo>
                    <a:cubicBezTo>
                      <a:pt x="828" y="972"/>
                      <a:pt x="830" y="974"/>
                      <a:pt x="837" y="982"/>
                    </a:cubicBezTo>
                    <a:cubicBezTo>
                      <a:pt x="834" y="980"/>
                      <a:pt x="831" y="976"/>
                      <a:pt x="828" y="973"/>
                    </a:cubicBezTo>
                    <a:lnTo>
                      <a:pt x="828" y="973"/>
                    </a:lnTo>
                    <a:cubicBezTo>
                      <a:pt x="831" y="977"/>
                      <a:pt x="838" y="987"/>
                      <a:pt x="839" y="987"/>
                    </a:cubicBezTo>
                    <a:cubicBezTo>
                      <a:pt x="839" y="987"/>
                      <a:pt x="839" y="986"/>
                      <a:pt x="837" y="982"/>
                    </a:cubicBezTo>
                    <a:lnTo>
                      <a:pt x="837" y="982"/>
                    </a:lnTo>
                    <a:cubicBezTo>
                      <a:pt x="844" y="987"/>
                      <a:pt x="844" y="994"/>
                      <a:pt x="848" y="1003"/>
                    </a:cubicBezTo>
                    <a:cubicBezTo>
                      <a:pt x="881" y="1040"/>
                      <a:pt x="906" y="1077"/>
                      <a:pt x="938" y="1119"/>
                    </a:cubicBezTo>
                    <a:cubicBezTo>
                      <a:pt x="991" y="1181"/>
                      <a:pt x="1054" y="1246"/>
                      <a:pt x="1114" y="1303"/>
                    </a:cubicBezTo>
                    <a:cubicBezTo>
                      <a:pt x="1245" y="1417"/>
                      <a:pt x="1412" y="1542"/>
                      <a:pt x="1596" y="1542"/>
                    </a:cubicBezTo>
                    <a:cubicBezTo>
                      <a:pt x="1607" y="1542"/>
                      <a:pt x="1618" y="1542"/>
                      <a:pt x="1628" y="1541"/>
                    </a:cubicBezTo>
                    <a:cubicBezTo>
                      <a:pt x="1829" y="1530"/>
                      <a:pt x="1977" y="1370"/>
                      <a:pt x="2079" y="1213"/>
                    </a:cubicBezTo>
                    <a:cubicBezTo>
                      <a:pt x="2173" y="1068"/>
                      <a:pt x="2222" y="895"/>
                      <a:pt x="2222" y="719"/>
                    </a:cubicBezTo>
                    <a:cubicBezTo>
                      <a:pt x="2222" y="530"/>
                      <a:pt x="2148" y="345"/>
                      <a:pt x="2014" y="207"/>
                    </a:cubicBezTo>
                    <a:cubicBezTo>
                      <a:pt x="1899" y="86"/>
                      <a:pt x="1734" y="1"/>
                      <a:pt x="1562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" name="Google Shape;505;p27"/>
              <p:cNvSpPr/>
              <p:nvPr/>
            </p:nvSpPr>
            <p:spPr>
              <a:xfrm>
                <a:off x="4484925" y="2364800"/>
                <a:ext cx="67850" cy="43525"/>
              </a:xfrm>
              <a:custGeom>
                <a:avLst/>
                <a:gdLst/>
                <a:ahLst/>
                <a:cxnLst/>
                <a:rect l="l" t="t" r="r" b="b"/>
                <a:pathLst>
                  <a:path w="2714" h="1741" extrusionOk="0">
                    <a:moveTo>
                      <a:pt x="2533" y="1"/>
                    </a:moveTo>
                    <a:cubicBezTo>
                      <a:pt x="2507" y="1"/>
                      <a:pt x="2480" y="7"/>
                      <a:pt x="2455" y="21"/>
                    </a:cubicBezTo>
                    <a:cubicBezTo>
                      <a:pt x="1834" y="374"/>
                      <a:pt x="1220" y="741"/>
                      <a:pt x="610" y="1122"/>
                    </a:cubicBezTo>
                    <a:cubicBezTo>
                      <a:pt x="439" y="1229"/>
                      <a:pt x="266" y="1339"/>
                      <a:pt x="102" y="1446"/>
                    </a:cubicBezTo>
                    <a:cubicBezTo>
                      <a:pt x="33" y="1489"/>
                      <a:pt x="1" y="1591"/>
                      <a:pt x="45" y="1663"/>
                    </a:cubicBezTo>
                    <a:cubicBezTo>
                      <a:pt x="78" y="1710"/>
                      <a:pt x="134" y="1740"/>
                      <a:pt x="190" y="1740"/>
                    </a:cubicBezTo>
                    <a:cubicBezTo>
                      <a:pt x="215" y="1740"/>
                      <a:pt x="241" y="1734"/>
                      <a:pt x="264" y="1720"/>
                    </a:cubicBezTo>
                    <a:cubicBezTo>
                      <a:pt x="867" y="1332"/>
                      <a:pt x="1478" y="961"/>
                      <a:pt x="2095" y="598"/>
                    </a:cubicBezTo>
                    <a:cubicBezTo>
                      <a:pt x="2263" y="497"/>
                      <a:pt x="2443" y="395"/>
                      <a:pt x="2614" y="294"/>
                    </a:cubicBezTo>
                    <a:cubicBezTo>
                      <a:pt x="2681" y="257"/>
                      <a:pt x="2713" y="150"/>
                      <a:pt x="2672" y="79"/>
                    </a:cubicBezTo>
                    <a:cubicBezTo>
                      <a:pt x="2642" y="30"/>
                      <a:pt x="2589" y="1"/>
                      <a:pt x="2533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" name="Google Shape;506;p27"/>
              <p:cNvSpPr/>
              <p:nvPr/>
            </p:nvSpPr>
            <p:spPr>
              <a:xfrm>
                <a:off x="4586100" y="2322350"/>
                <a:ext cx="160575" cy="144475"/>
              </a:xfrm>
              <a:custGeom>
                <a:avLst/>
                <a:gdLst/>
                <a:ahLst/>
                <a:cxnLst/>
                <a:rect l="l" t="t" r="r" b="b"/>
                <a:pathLst>
                  <a:path w="6423" h="5779" extrusionOk="0">
                    <a:moveTo>
                      <a:pt x="3215" y="1"/>
                    </a:moveTo>
                    <a:cubicBezTo>
                      <a:pt x="2958" y="1"/>
                      <a:pt x="2696" y="35"/>
                      <a:pt x="2436" y="108"/>
                    </a:cubicBezTo>
                    <a:cubicBezTo>
                      <a:pt x="899" y="535"/>
                      <a:pt x="1" y="2130"/>
                      <a:pt x="430" y="3665"/>
                    </a:cubicBezTo>
                    <a:cubicBezTo>
                      <a:pt x="787" y="4943"/>
                      <a:pt x="1947" y="5779"/>
                      <a:pt x="3211" y="5779"/>
                    </a:cubicBezTo>
                    <a:cubicBezTo>
                      <a:pt x="3468" y="5779"/>
                      <a:pt x="3730" y="5744"/>
                      <a:pt x="3990" y="5671"/>
                    </a:cubicBezTo>
                    <a:cubicBezTo>
                      <a:pt x="5525" y="5242"/>
                      <a:pt x="6423" y="3649"/>
                      <a:pt x="5996" y="2114"/>
                    </a:cubicBezTo>
                    <a:cubicBezTo>
                      <a:pt x="5639" y="837"/>
                      <a:pt x="4479" y="1"/>
                      <a:pt x="3215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" name="Google Shape;507;p27"/>
              <p:cNvSpPr/>
              <p:nvPr/>
            </p:nvSpPr>
            <p:spPr>
              <a:xfrm>
                <a:off x="4610925" y="2344150"/>
                <a:ext cx="110550" cy="100775"/>
              </a:xfrm>
              <a:custGeom>
                <a:avLst/>
                <a:gdLst/>
                <a:ahLst/>
                <a:cxnLst/>
                <a:rect l="l" t="t" r="r" b="b"/>
                <a:pathLst>
                  <a:path w="4422" h="4031" extrusionOk="0">
                    <a:moveTo>
                      <a:pt x="2212" y="1"/>
                    </a:moveTo>
                    <a:cubicBezTo>
                      <a:pt x="1696" y="1"/>
                      <a:pt x="1181" y="197"/>
                      <a:pt x="787" y="591"/>
                    </a:cubicBezTo>
                    <a:cubicBezTo>
                      <a:pt x="0" y="1378"/>
                      <a:pt x="0" y="2652"/>
                      <a:pt x="787" y="3440"/>
                    </a:cubicBezTo>
                    <a:cubicBezTo>
                      <a:pt x="1181" y="3833"/>
                      <a:pt x="1696" y="4030"/>
                      <a:pt x="2212" y="4030"/>
                    </a:cubicBezTo>
                    <a:cubicBezTo>
                      <a:pt x="2727" y="4030"/>
                      <a:pt x="3243" y="3833"/>
                      <a:pt x="3636" y="3440"/>
                    </a:cubicBezTo>
                    <a:cubicBezTo>
                      <a:pt x="4421" y="2652"/>
                      <a:pt x="4421" y="1378"/>
                      <a:pt x="3636" y="591"/>
                    </a:cubicBezTo>
                    <a:cubicBezTo>
                      <a:pt x="3243" y="197"/>
                      <a:pt x="2727" y="1"/>
                      <a:pt x="2212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508;p27"/>
              <p:cNvSpPr/>
              <p:nvPr/>
            </p:nvSpPr>
            <p:spPr>
              <a:xfrm>
                <a:off x="4649300" y="2366000"/>
                <a:ext cx="37875" cy="59025"/>
              </a:xfrm>
              <a:custGeom>
                <a:avLst/>
                <a:gdLst/>
                <a:ahLst/>
                <a:cxnLst/>
                <a:rect l="l" t="t" r="r" b="b"/>
                <a:pathLst>
                  <a:path w="1515" h="2361" extrusionOk="0">
                    <a:moveTo>
                      <a:pt x="1147" y="441"/>
                    </a:moveTo>
                    <a:cubicBezTo>
                      <a:pt x="1153" y="447"/>
                      <a:pt x="1157" y="452"/>
                      <a:pt x="1157" y="453"/>
                    </a:cubicBezTo>
                    <a:cubicBezTo>
                      <a:pt x="1157" y="453"/>
                      <a:pt x="1149" y="443"/>
                      <a:pt x="1147" y="441"/>
                    </a:cubicBezTo>
                    <a:close/>
                    <a:moveTo>
                      <a:pt x="471" y="511"/>
                    </a:moveTo>
                    <a:lnTo>
                      <a:pt x="464" y="518"/>
                    </a:lnTo>
                    <a:cubicBezTo>
                      <a:pt x="461" y="523"/>
                      <a:pt x="460" y="525"/>
                      <a:pt x="460" y="525"/>
                    </a:cubicBezTo>
                    <a:cubicBezTo>
                      <a:pt x="460" y="525"/>
                      <a:pt x="471" y="511"/>
                      <a:pt x="471" y="511"/>
                    </a:cubicBezTo>
                    <a:close/>
                    <a:moveTo>
                      <a:pt x="351" y="876"/>
                    </a:moveTo>
                    <a:cubicBezTo>
                      <a:pt x="353" y="878"/>
                      <a:pt x="354" y="879"/>
                      <a:pt x="356" y="880"/>
                    </a:cubicBezTo>
                    <a:lnTo>
                      <a:pt x="356" y="880"/>
                    </a:lnTo>
                    <a:cubicBezTo>
                      <a:pt x="354" y="879"/>
                      <a:pt x="353" y="877"/>
                      <a:pt x="351" y="876"/>
                    </a:cubicBezTo>
                    <a:close/>
                    <a:moveTo>
                      <a:pt x="356" y="880"/>
                    </a:moveTo>
                    <a:cubicBezTo>
                      <a:pt x="356" y="880"/>
                      <a:pt x="356" y="881"/>
                      <a:pt x="356" y="881"/>
                    </a:cubicBezTo>
                    <a:lnTo>
                      <a:pt x="356" y="881"/>
                    </a:lnTo>
                    <a:cubicBezTo>
                      <a:pt x="356" y="881"/>
                      <a:pt x="356" y="880"/>
                      <a:pt x="356" y="880"/>
                    </a:cubicBezTo>
                    <a:cubicBezTo>
                      <a:pt x="356" y="880"/>
                      <a:pt x="356" y="880"/>
                      <a:pt x="356" y="880"/>
                    </a:cubicBezTo>
                    <a:close/>
                    <a:moveTo>
                      <a:pt x="356" y="881"/>
                    </a:moveTo>
                    <a:cubicBezTo>
                      <a:pt x="360" y="887"/>
                      <a:pt x="362" y="889"/>
                      <a:pt x="362" y="889"/>
                    </a:cubicBezTo>
                    <a:cubicBezTo>
                      <a:pt x="362" y="889"/>
                      <a:pt x="359" y="884"/>
                      <a:pt x="356" y="881"/>
                    </a:cubicBezTo>
                    <a:close/>
                    <a:moveTo>
                      <a:pt x="1153" y="1536"/>
                    </a:moveTo>
                    <a:cubicBezTo>
                      <a:pt x="1155" y="1538"/>
                      <a:pt x="1157" y="1541"/>
                      <a:pt x="1157" y="1543"/>
                    </a:cubicBezTo>
                    <a:cubicBezTo>
                      <a:pt x="1155" y="1540"/>
                      <a:pt x="1154" y="1538"/>
                      <a:pt x="1153" y="1536"/>
                    </a:cubicBezTo>
                    <a:close/>
                    <a:moveTo>
                      <a:pt x="847" y="1"/>
                    </a:moveTo>
                    <a:cubicBezTo>
                      <a:pt x="786" y="1"/>
                      <a:pt x="725" y="8"/>
                      <a:pt x="668" y="24"/>
                    </a:cubicBezTo>
                    <a:cubicBezTo>
                      <a:pt x="333" y="114"/>
                      <a:pt x="72" y="437"/>
                      <a:pt x="26" y="777"/>
                    </a:cubicBezTo>
                    <a:cubicBezTo>
                      <a:pt x="0" y="980"/>
                      <a:pt x="132" y="1144"/>
                      <a:pt x="298" y="1245"/>
                    </a:cubicBezTo>
                    <a:cubicBezTo>
                      <a:pt x="455" y="1333"/>
                      <a:pt x="633" y="1398"/>
                      <a:pt x="811" y="1421"/>
                    </a:cubicBezTo>
                    <a:cubicBezTo>
                      <a:pt x="880" y="1432"/>
                      <a:pt x="956" y="1441"/>
                      <a:pt x="1028" y="1464"/>
                    </a:cubicBezTo>
                    <a:cubicBezTo>
                      <a:pt x="1048" y="1469"/>
                      <a:pt x="1064" y="1476"/>
                      <a:pt x="1077" y="1482"/>
                    </a:cubicBezTo>
                    <a:lnTo>
                      <a:pt x="1077" y="1482"/>
                    </a:lnTo>
                    <a:cubicBezTo>
                      <a:pt x="1076" y="1482"/>
                      <a:pt x="1076" y="1482"/>
                      <a:pt x="1076" y="1482"/>
                    </a:cubicBezTo>
                    <a:cubicBezTo>
                      <a:pt x="1075" y="1482"/>
                      <a:pt x="1074" y="1482"/>
                      <a:pt x="1074" y="1483"/>
                    </a:cubicBezTo>
                    <a:cubicBezTo>
                      <a:pt x="1079" y="1483"/>
                      <a:pt x="1095" y="1494"/>
                      <a:pt x="1099" y="1494"/>
                    </a:cubicBezTo>
                    <a:cubicBezTo>
                      <a:pt x="1107" y="1499"/>
                      <a:pt x="1115" y="1506"/>
                      <a:pt x="1123" y="1513"/>
                    </a:cubicBezTo>
                    <a:lnTo>
                      <a:pt x="1123" y="1513"/>
                    </a:lnTo>
                    <a:cubicBezTo>
                      <a:pt x="1122" y="1513"/>
                      <a:pt x="1121" y="1512"/>
                      <a:pt x="1120" y="1512"/>
                    </a:cubicBezTo>
                    <a:cubicBezTo>
                      <a:pt x="1117" y="1512"/>
                      <a:pt x="1121" y="1515"/>
                      <a:pt x="1136" y="1522"/>
                    </a:cubicBezTo>
                    <a:cubicBezTo>
                      <a:pt x="1132" y="1520"/>
                      <a:pt x="1128" y="1516"/>
                      <a:pt x="1123" y="1513"/>
                    </a:cubicBezTo>
                    <a:lnTo>
                      <a:pt x="1123" y="1513"/>
                    </a:lnTo>
                    <a:cubicBezTo>
                      <a:pt x="1125" y="1513"/>
                      <a:pt x="1128" y="1514"/>
                      <a:pt x="1132" y="1515"/>
                    </a:cubicBezTo>
                    <a:cubicBezTo>
                      <a:pt x="1134" y="1519"/>
                      <a:pt x="1143" y="1526"/>
                      <a:pt x="1149" y="1532"/>
                    </a:cubicBezTo>
                    <a:lnTo>
                      <a:pt x="1149" y="1532"/>
                    </a:lnTo>
                    <a:cubicBezTo>
                      <a:pt x="1148" y="1532"/>
                      <a:pt x="1147" y="1531"/>
                      <a:pt x="1145" y="1531"/>
                    </a:cubicBezTo>
                    <a:cubicBezTo>
                      <a:pt x="1152" y="1536"/>
                      <a:pt x="1152" y="1543"/>
                      <a:pt x="1157" y="1550"/>
                    </a:cubicBezTo>
                    <a:cubicBezTo>
                      <a:pt x="1164" y="1557"/>
                      <a:pt x="1164" y="1561"/>
                      <a:pt x="1169" y="1571"/>
                    </a:cubicBezTo>
                    <a:cubicBezTo>
                      <a:pt x="1172" y="1578"/>
                      <a:pt x="1173" y="1581"/>
                      <a:pt x="1174" y="1581"/>
                    </a:cubicBezTo>
                    <a:cubicBezTo>
                      <a:pt x="1174" y="1581"/>
                      <a:pt x="1169" y="1566"/>
                      <a:pt x="1169" y="1566"/>
                    </a:cubicBezTo>
                    <a:lnTo>
                      <a:pt x="1169" y="1566"/>
                    </a:lnTo>
                    <a:cubicBezTo>
                      <a:pt x="1175" y="1566"/>
                      <a:pt x="1175" y="1585"/>
                      <a:pt x="1175" y="1591"/>
                    </a:cubicBezTo>
                    <a:cubicBezTo>
                      <a:pt x="1175" y="1596"/>
                      <a:pt x="1180" y="1617"/>
                      <a:pt x="1180" y="1617"/>
                    </a:cubicBezTo>
                    <a:lnTo>
                      <a:pt x="1180" y="1612"/>
                    </a:lnTo>
                    <a:cubicBezTo>
                      <a:pt x="1180" y="1624"/>
                      <a:pt x="1187" y="1654"/>
                      <a:pt x="1180" y="1670"/>
                    </a:cubicBezTo>
                    <a:lnTo>
                      <a:pt x="1180" y="1649"/>
                    </a:lnTo>
                    <a:cubicBezTo>
                      <a:pt x="1180" y="1654"/>
                      <a:pt x="1180" y="1661"/>
                      <a:pt x="1175" y="1675"/>
                    </a:cubicBezTo>
                    <a:cubicBezTo>
                      <a:pt x="1175" y="1681"/>
                      <a:pt x="1169" y="1686"/>
                      <a:pt x="1169" y="1700"/>
                    </a:cubicBezTo>
                    <a:cubicBezTo>
                      <a:pt x="1164" y="1721"/>
                      <a:pt x="1157" y="1732"/>
                      <a:pt x="1148" y="1753"/>
                    </a:cubicBezTo>
                    <a:cubicBezTo>
                      <a:pt x="1143" y="1758"/>
                      <a:pt x="1143" y="1765"/>
                      <a:pt x="1136" y="1774"/>
                    </a:cubicBezTo>
                    <a:cubicBezTo>
                      <a:pt x="1132" y="1792"/>
                      <a:pt x="1118" y="1804"/>
                      <a:pt x="1106" y="1825"/>
                    </a:cubicBezTo>
                    <a:cubicBezTo>
                      <a:pt x="1102" y="1829"/>
                      <a:pt x="1090" y="1845"/>
                      <a:pt x="1092" y="1845"/>
                    </a:cubicBezTo>
                    <a:cubicBezTo>
                      <a:pt x="1093" y="1845"/>
                      <a:pt x="1095" y="1843"/>
                      <a:pt x="1100" y="1838"/>
                    </a:cubicBezTo>
                    <a:lnTo>
                      <a:pt x="1100" y="1838"/>
                    </a:lnTo>
                    <a:cubicBezTo>
                      <a:pt x="1095" y="1844"/>
                      <a:pt x="1089" y="1852"/>
                      <a:pt x="1079" y="1857"/>
                    </a:cubicBezTo>
                    <a:cubicBezTo>
                      <a:pt x="1067" y="1868"/>
                      <a:pt x="1053" y="1882"/>
                      <a:pt x="1042" y="1901"/>
                    </a:cubicBezTo>
                    <a:cubicBezTo>
                      <a:pt x="1030" y="1912"/>
                      <a:pt x="1016" y="1926"/>
                      <a:pt x="998" y="1938"/>
                    </a:cubicBezTo>
                    <a:cubicBezTo>
                      <a:pt x="986" y="1942"/>
                      <a:pt x="979" y="1949"/>
                      <a:pt x="968" y="1963"/>
                    </a:cubicBezTo>
                    <a:cubicBezTo>
                      <a:pt x="935" y="1984"/>
                      <a:pt x="903" y="2000"/>
                      <a:pt x="866" y="2021"/>
                    </a:cubicBezTo>
                    <a:cubicBezTo>
                      <a:pt x="866" y="2021"/>
                      <a:pt x="864" y="2022"/>
                      <a:pt x="861" y="2024"/>
                    </a:cubicBezTo>
                    <a:lnTo>
                      <a:pt x="861" y="2024"/>
                    </a:lnTo>
                    <a:cubicBezTo>
                      <a:pt x="859" y="2024"/>
                      <a:pt x="840" y="2032"/>
                      <a:pt x="834" y="2032"/>
                    </a:cubicBezTo>
                    <a:cubicBezTo>
                      <a:pt x="813" y="2039"/>
                      <a:pt x="797" y="2044"/>
                      <a:pt x="776" y="2053"/>
                    </a:cubicBezTo>
                    <a:cubicBezTo>
                      <a:pt x="755" y="2058"/>
                      <a:pt x="739" y="2065"/>
                      <a:pt x="718" y="2065"/>
                    </a:cubicBezTo>
                    <a:cubicBezTo>
                      <a:pt x="714" y="2065"/>
                      <a:pt x="698" y="2069"/>
                      <a:pt x="693" y="2069"/>
                    </a:cubicBezTo>
                    <a:cubicBezTo>
                      <a:pt x="687" y="2069"/>
                      <a:pt x="663" y="2074"/>
                      <a:pt x="665" y="2075"/>
                    </a:cubicBezTo>
                    <a:lnTo>
                      <a:pt x="665" y="2075"/>
                    </a:lnTo>
                    <a:cubicBezTo>
                      <a:pt x="662" y="2076"/>
                      <a:pt x="661" y="2076"/>
                      <a:pt x="661" y="2076"/>
                    </a:cubicBezTo>
                    <a:lnTo>
                      <a:pt x="571" y="2076"/>
                    </a:lnTo>
                    <a:cubicBezTo>
                      <a:pt x="552" y="2076"/>
                      <a:pt x="529" y="2076"/>
                      <a:pt x="508" y="2069"/>
                    </a:cubicBezTo>
                    <a:cubicBezTo>
                      <a:pt x="497" y="2069"/>
                      <a:pt x="483" y="2065"/>
                      <a:pt x="476" y="2065"/>
                    </a:cubicBezTo>
                    <a:cubicBezTo>
                      <a:pt x="432" y="2058"/>
                      <a:pt x="393" y="2044"/>
                      <a:pt x="356" y="2032"/>
                    </a:cubicBezTo>
                    <a:cubicBezTo>
                      <a:pt x="342" y="2027"/>
                      <a:pt x="327" y="2024"/>
                      <a:pt x="313" y="2024"/>
                    </a:cubicBezTo>
                    <a:cubicBezTo>
                      <a:pt x="246" y="2024"/>
                      <a:pt x="175" y="2078"/>
                      <a:pt x="160" y="2139"/>
                    </a:cubicBezTo>
                    <a:cubicBezTo>
                      <a:pt x="139" y="2203"/>
                      <a:pt x="183" y="2275"/>
                      <a:pt x="266" y="2307"/>
                    </a:cubicBezTo>
                    <a:cubicBezTo>
                      <a:pt x="367" y="2343"/>
                      <a:pt x="474" y="2360"/>
                      <a:pt x="581" y="2360"/>
                    </a:cubicBezTo>
                    <a:cubicBezTo>
                      <a:pt x="791" y="2360"/>
                      <a:pt x="1001" y="2294"/>
                      <a:pt x="1166" y="2169"/>
                    </a:cubicBezTo>
                    <a:cubicBezTo>
                      <a:pt x="1305" y="2062"/>
                      <a:pt x="1420" y="1919"/>
                      <a:pt x="1464" y="1751"/>
                    </a:cubicBezTo>
                    <a:cubicBezTo>
                      <a:pt x="1515" y="1555"/>
                      <a:pt x="1457" y="1363"/>
                      <a:pt x="1298" y="1243"/>
                    </a:cubicBezTo>
                    <a:cubicBezTo>
                      <a:pt x="1171" y="1146"/>
                      <a:pt x="1018" y="1127"/>
                      <a:pt x="868" y="1104"/>
                    </a:cubicBezTo>
                    <a:cubicBezTo>
                      <a:pt x="785" y="1093"/>
                      <a:pt x="698" y="1065"/>
                      <a:pt x="614" y="1040"/>
                    </a:cubicBezTo>
                    <a:cubicBezTo>
                      <a:pt x="596" y="1036"/>
                      <a:pt x="581" y="1030"/>
                      <a:pt x="564" y="1019"/>
                    </a:cubicBezTo>
                    <a:lnTo>
                      <a:pt x="564" y="1019"/>
                    </a:lnTo>
                    <a:cubicBezTo>
                      <a:pt x="564" y="1019"/>
                      <a:pt x="564" y="1019"/>
                      <a:pt x="564" y="1019"/>
                    </a:cubicBezTo>
                    <a:cubicBezTo>
                      <a:pt x="566" y="1019"/>
                      <a:pt x="564" y="1016"/>
                      <a:pt x="552" y="1007"/>
                    </a:cubicBezTo>
                    <a:cubicBezTo>
                      <a:pt x="545" y="1003"/>
                      <a:pt x="531" y="1003"/>
                      <a:pt x="524" y="996"/>
                    </a:cubicBezTo>
                    <a:cubicBezTo>
                      <a:pt x="488" y="975"/>
                      <a:pt x="451" y="959"/>
                      <a:pt x="418" y="938"/>
                    </a:cubicBezTo>
                    <a:cubicBezTo>
                      <a:pt x="414" y="934"/>
                      <a:pt x="407" y="934"/>
                      <a:pt x="397" y="927"/>
                    </a:cubicBezTo>
                    <a:cubicBezTo>
                      <a:pt x="389" y="920"/>
                      <a:pt x="387" y="918"/>
                      <a:pt x="386" y="918"/>
                    </a:cubicBezTo>
                    <a:lnTo>
                      <a:pt x="386" y="918"/>
                    </a:lnTo>
                    <a:cubicBezTo>
                      <a:pt x="386" y="918"/>
                      <a:pt x="400" y="929"/>
                      <a:pt x="404" y="934"/>
                    </a:cubicBezTo>
                    <a:cubicBezTo>
                      <a:pt x="393" y="927"/>
                      <a:pt x="372" y="906"/>
                      <a:pt x="361" y="897"/>
                    </a:cubicBezTo>
                    <a:lnTo>
                      <a:pt x="349" y="876"/>
                    </a:lnTo>
                    <a:lnTo>
                      <a:pt x="349" y="876"/>
                    </a:lnTo>
                    <a:cubicBezTo>
                      <a:pt x="350" y="876"/>
                      <a:pt x="350" y="876"/>
                      <a:pt x="351" y="876"/>
                    </a:cubicBezTo>
                    <a:lnTo>
                      <a:pt x="351" y="876"/>
                    </a:lnTo>
                    <a:cubicBezTo>
                      <a:pt x="348" y="873"/>
                      <a:pt x="346" y="868"/>
                      <a:pt x="345" y="862"/>
                    </a:cubicBezTo>
                    <a:lnTo>
                      <a:pt x="345" y="862"/>
                    </a:lnTo>
                    <a:cubicBezTo>
                      <a:pt x="345" y="862"/>
                      <a:pt x="346" y="863"/>
                      <a:pt x="346" y="863"/>
                    </a:cubicBezTo>
                    <a:cubicBezTo>
                      <a:pt x="347" y="863"/>
                      <a:pt x="346" y="860"/>
                      <a:pt x="344" y="855"/>
                    </a:cubicBezTo>
                    <a:lnTo>
                      <a:pt x="344" y="855"/>
                    </a:lnTo>
                    <a:cubicBezTo>
                      <a:pt x="344" y="855"/>
                      <a:pt x="344" y="855"/>
                      <a:pt x="344" y="855"/>
                    </a:cubicBezTo>
                    <a:cubicBezTo>
                      <a:pt x="344" y="848"/>
                      <a:pt x="337" y="834"/>
                      <a:pt x="337" y="830"/>
                    </a:cubicBezTo>
                    <a:lnTo>
                      <a:pt x="337" y="797"/>
                    </a:lnTo>
                    <a:cubicBezTo>
                      <a:pt x="337" y="795"/>
                      <a:pt x="337" y="793"/>
                      <a:pt x="337" y="791"/>
                    </a:cubicBezTo>
                    <a:lnTo>
                      <a:pt x="337" y="791"/>
                    </a:lnTo>
                    <a:cubicBezTo>
                      <a:pt x="337" y="791"/>
                      <a:pt x="337" y="790"/>
                      <a:pt x="337" y="790"/>
                    </a:cubicBezTo>
                    <a:cubicBezTo>
                      <a:pt x="349" y="753"/>
                      <a:pt x="358" y="717"/>
                      <a:pt x="374" y="670"/>
                    </a:cubicBezTo>
                    <a:cubicBezTo>
                      <a:pt x="381" y="663"/>
                      <a:pt x="381" y="650"/>
                      <a:pt x="386" y="645"/>
                    </a:cubicBezTo>
                    <a:cubicBezTo>
                      <a:pt x="393" y="633"/>
                      <a:pt x="397" y="617"/>
                      <a:pt x="407" y="606"/>
                    </a:cubicBezTo>
                    <a:cubicBezTo>
                      <a:pt x="413" y="601"/>
                      <a:pt x="462" y="511"/>
                      <a:pt x="471" y="511"/>
                    </a:cubicBezTo>
                    <a:cubicBezTo>
                      <a:pt x="471" y="511"/>
                      <a:pt x="471" y="511"/>
                      <a:pt x="471" y="511"/>
                    </a:cubicBezTo>
                    <a:lnTo>
                      <a:pt x="485" y="497"/>
                    </a:lnTo>
                    <a:lnTo>
                      <a:pt x="522" y="460"/>
                    </a:lnTo>
                    <a:lnTo>
                      <a:pt x="559" y="421"/>
                    </a:lnTo>
                    <a:lnTo>
                      <a:pt x="576" y="406"/>
                    </a:lnTo>
                    <a:lnTo>
                      <a:pt x="576" y="406"/>
                    </a:lnTo>
                    <a:cubicBezTo>
                      <a:pt x="579" y="405"/>
                      <a:pt x="583" y="404"/>
                      <a:pt x="587" y="403"/>
                    </a:cubicBezTo>
                    <a:cubicBezTo>
                      <a:pt x="617" y="382"/>
                      <a:pt x="649" y="363"/>
                      <a:pt x="686" y="345"/>
                    </a:cubicBezTo>
                    <a:cubicBezTo>
                      <a:pt x="698" y="338"/>
                      <a:pt x="707" y="338"/>
                      <a:pt x="718" y="333"/>
                    </a:cubicBezTo>
                    <a:cubicBezTo>
                      <a:pt x="739" y="326"/>
                      <a:pt x="755" y="322"/>
                      <a:pt x="771" y="322"/>
                    </a:cubicBezTo>
                    <a:lnTo>
                      <a:pt x="797" y="315"/>
                    </a:lnTo>
                    <a:lnTo>
                      <a:pt x="894" y="315"/>
                    </a:lnTo>
                    <a:cubicBezTo>
                      <a:pt x="905" y="315"/>
                      <a:pt x="915" y="322"/>
                      <a:pt x="926" y="322"/>
                    </a:cubicBezTo>
                    <a:cubicBezTo>
                      <a:pt x="947" y="326"/>
                      <a:pt x="963" y="326"/>
                      <a:pt x="984" y="333"/>
                    </a:cubicBezTo>
                    <a:cubicBezTo>
                      <a:pt x="991" y="333"/>
                      <a:pt x="995" y="338"/>
                      <a:pt x="1005" y="338"/>
                    </a:cubicBezTo>
                    <a:cubicBezTo>
                      <a:pt x="1034" y="357"/>
                      <a:pt x="1061" y="372"/>
                      <a:pt x="1090" y="390"/>
                    </a:cubicBezTo>
                    <a:lnTo>
                      <a:pt x="1090" y="390"/>
                    </a:lnTo>
                    <a:cubicBezTo>
                      <a:pt x="1091" y="391"/>
                      <a:pt x="1093" y="393"/>
                      <a:pt x="1095" y="396"/>
                    </a:cubicBezTo>
                    <a:cubicBezTo>
                      <a:pt x="1099" y="403"/>
                      <a:pt x="1106" y="407"/>
                      <a:pt x="1120" y="416"/>
                    </a:cubicBezTo>
                    <a:cubicBezTo>
                      <a:pt x="1123" y="419"/>
                      <a:pt x="1136" y="431"/>
                      <a:pt x="1146" y="441"/>
                    </a:cubicBezTo>
                    <a:lnTo>
                      <a:pt x="1146" y="441"/>
                    </a:lnTo>
                    <a:cubicBezTo>
                      <a:pt x="1146" y="441"/>
                      <a:pt x="1148" y="443"/>
                      <a:pt x="1152" y="449"/>
                    </a:cubicBezTo>
                    <a:cubicBezTo>
                      <a:pt x="1157" y="453"/>
                      <a:pt x="1164" y="467"/>
                      <a:pt x="1171" y="474"/>
                    </a:cubicBezTo>
                    <a:cubicBezTo>
                      <a:pt x="1182" y="495"/>
                      <a:pt x="1192" y="511"/>
                      <a:pt x="1199" y="532"/>
                    </a:cubicBezTo>
                    <a:cubicBezTo>
                      <a:pt x="1219" y="582"/>
                      <a:pt x="1281" y="611"/>
                      <a:pt x="1339" y="611"/>
                    </a:cubicBezTo>
                    <a:cubicBezTo>
                      <a:pt x="1366" y="611"/>
                      <a:pt x="1393" y="604"/>
                      <a:pt x="1413" y="590"/>
                    </a:cubicBezTo>
                    <a:cubicBezTo>
                      <a:pt x="1489" y="536"/>
                      <a:pt x="1510" y="456"/>
                      <a:pt x="1471" y="373"/>
                    </a:cubicBezTo>
                    <a:cubicBezTo>
                      <a:pt x="1369" y="133"/>
                      <a:pt x="1102" y="1"/>
                      <a:pt x="847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27"/>
              <p:cNvSpPr/>
              <p:nvPr/>
            </p:nvSpPr>
            <p:spPr>
              <a:xfrm>
                <a:off x="4661425" y="2356425"/>
                <a:ext cx="11850" cy="76575"/>
              </a:xfrm>
              <a:custGeom>
                <a:avLst/>
                <a:gdLst/>
                <a:ahLst/>
                <a:cxnLst/>
                <a:rect l="l" t="t" r="r" b="b"/>
                <a:pathLst>
                  <a:path w="474" h="3063" extrusionOk="0">
                    <a:moveTo>
                      <a:pt x="324" y="0"/>
                    </a:moveTo>
                    <a:cubicBezTo>
                      <a:pt x="321" y="0"/>
                      <a:pt x="318" y="0"/>
                      <a:pt x="314" y="1"/>
                    </a:cubicBezTo>
                    <a:cubicBezTo>
                      <a:pt x="224" y="5"/>
                      <a:pt x="155" y="70"/>
                      <a:pt x="155" y="160"/>
                    </a:cubicBezTo>
                    <a:cubicBezTo>
                      <a:pt x="136" y="876"/>
                      <a:pt x="97" y="1591"/>
                      <a:pt x="49" y="2300"/>
                    </a:cubicBezTo>
                    <a:cubicBezTo>
                      <a:pt x="37" y="2503"/>
                      <a:pt x="16" y="2704"/>
                      <a:pt x="5" y="2902"/>
                    </a:cubicBezTo>
                    <a:cubicBezTo>
                      <a:pt x="0" y="2984"/>
                      <a:pt x="75" y="3062"/>
                      <a:pt x="154" y="3062"/>
                    </a:cubicBezTo>
                    <a:cubicBezTo>
                      <a:pt x="157" y="3062"/>
                      <a:pt x="161" y="3062"/>
                      <a:pt x="164" y="3062"/>
                    </a:cubicBezTo>
                    <a:cubicBezTo>
                      <a:pt x="247" y="3062"/>
                      <a:pt x="305" y="2999"/>
                      <a:pt x="321" y="2909"/>
                    </a:cubicBezTo>
                    <a:cubicBezTo>
                      <a:pt x="379" y="2194"/>
                      <a:pt x="420" y="1483"/>
                      <a:pt x="453" y="767"/>
                    </a:cubicBezTo>
                    <a:cubicBezTo>
                      <a:pt x="460" y="566"/>
                      <a:pt x="464" y="363"/>
                      <a:pt x="473" y="160"/>
                    </a:cubicBezTo>
                    <a:cubicBezTo>
                      <a:pt x="473" y="78"/>
                      <a:pt x="403" y="0"/>
                      <a:pt x="324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27"/>
              <p:cNvSpPr/>
              <p:nvPr/>
            </p:nvSpPr>
            <p:spPr>
              <a:xfrm>
                <a:off x="4530350" y="2406725"/>
                <a:ext cx="168675" cy="161900"/>
              </a:xfrm>
              <a:custGeom>
                <a:avLst/>
                <a:gdLst/>
                <a:ahLst/>
                <a:cxnLst/>
                <a:rect l="l" t="t" r="r" b="b"/>
                <a:pathLst>
                  <a:path w="6747" h="6476" extrusionOk="0">
                    <a:moveTo>
                      <a:pt x="2500" y="0"/>
                    </a:moveTo>
                    <a:cubicBezTo>
                      <a:pt x="2258" y="0"/>
                      <a:pt x="2018" y="31"/>
                      <a:pt x="1785" y="99"/>
                    </a:cubicBezTo>
                    <a:lnTo>
                      <a:pt x="1" y="4231"/>
                    </a:lnTo>
                    <a:cubicBezTo>
                      <a:pt x="813" y="5770"/>
                      <a:pt x="2199" y="6475"/>
                      <a:pt x="3440" y="6475"/>
                    </a:cubicBezTo>
                    <a:cubicBezTo>
                      <a:pt x="3929" y="6475"/>
                      <a:pt x="4396" y="6365"/>
                      <a:pt x="4795" y="6154"/>
                    </a:cubicBezTo>
                    <a:cubicBezTo>
                      <a:pt x="6210" y="5408"/>
                      <a:pt x="6746" y="3665"/>
                      <a:pt x="5998" y="2259"/>
                    </a:cubicBezTo>
                    <a:cubicBezTo>
                      <a:pt x="5366" y="1052"/>
                      <a:pt x="3901" y="0"/>
                      <a:pt x="2500" y="0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27"/>
              <p:cNvSpPr/>
              <p:nvPr/>
            </p:nvSpPr>
            <p:spPr>
              <a:xfrm>
                <a:off x="4661925" y="2452800"/>
                <a:ext cx="18575" cy="10425"/>
              </a:xfrm>
              <a:custGeom>
                <a:avLst/>
                <a:gdLst/>
                <a:ahLst/>
                <a:cxnLst/>
                <a:rect l="l" t="t" r="r" b="b"/>
                <a:pathLst>
                  <a:path w="743" h="417" fill="none" extrusionOk="0">
                    <a:moveTo>
                      <a:pt x="1" y="1"/>
                    </a:moveTo>
                    <a:lnTo>
                      <a:pt x="742" y="416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27"/>
              <p:cNvSpPr/>
              <p:nvPr/>
            </p:nvSpPr>
            <p:spPr>
              <a:xfrm>
                <a:off x="4665750" y="2488075"/>
                <a:ext cx="22925" cy="9375"/>
              </a:xfrm>
              <a:custGeom>
                <a:avLst/>
                <a:gdLst/>
                <a:ahLst/>
                <a:cxnLst/>
                <a:rect l="l" t="t" r="r" b="b"/>
                <a:pathLst>
                  <a:path w="917" h="375" fill="none" extrusionOk="0">
                    <a:moveTo>
                      <a:pt x="0" y="0"/>
                    </a:moveTo>
                    <a:lnTo>
                      <a:pt x="917" y="374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27"/>
              <p:cNvSpPr/>
              <p:nvPr/>
            </p:nvSpPr>
            <p:spPr>
              <a:xfrm>
                <a:off x="4656225" y="2515650"/>
                <a:ext cx="25525" cy="12325"/>
              </a:xfrm>
              <a:custGeom>
                <a:avLst/>
                <a:gdLst/>
                <a:ahLst/>
                <a:cxnLst/>
                <a:rect l="l" t="t" r="r" b="b"/>
                <a:pathLst>
                  <a:path w="1021" h="493" fill="none" extrusionOk="0">
                    <a:moveTo>
                      <a:pt x="0" y="1"/>
                    </a:moveTo>
                    <a:lnTo>
                      <a:pt x="1021" y="493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27"/>
              <p:cNvSpPr/>
              <p:nvPr/>
            </p:nvSpPr>
            <p:spPr>
              <a:xfrm>
                <a:off x="4633775" y="2539600"/>
                <a:ext cx="27375" cy="14050"/>
              </a:xfrm>
              <a:custGeom>
                <a:avLst/>
                <a:gdLst/>
                <a:ahLst/>
                <a:cxnLst/>
                <a:rect l="l" t="t" r="r" b="b"/>
                <a:pathLst>
                  <a:path w="1095" h="562" fill="none" extrusionOk="0">
                    <a:moveTo>
                      <a:pt x="0" y="1"/>
                    </a:moveTo>
                    <a:lnTo>
                      <a:pt x="1095" y="562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27"/>
              <p:cNvSpPr/>
              <p:nvPr/>
            </p:nvSpPr>
            <p:spPr>
              <a:xfrm>
                <a:off x="4600525" y="2550750"/>
                <a:ext cx="26000" cy="17500"/>
              </a:xfrm>
              <a:custGeom>
                <a:avLst/>
                <a:gdLst/>
                <a:ahLst/>
                <a:cxnLst/>
                <a:rect l="l" t="t" r="r" b="b"/>
                <a:pathLst>
                  <a:path w="1040" h="700" fill="none" extrusionOk="0">
                    <a:moveTo>
                      <a:pt x="1" y="0"/>
                    </a:moveTo>
                    <a:lnTo>
                      <a:pt x="1040" y="700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27"/>
              <p:cNvSpPr/>
              <p:nvPr/>
            </p:nvSpPr>
            <p:spPr>
              <a:xfrm>
                <a:off x="4554825" y="2539200"/>
                <a:ext cx="29225" cy="23175"/>
              </a:xfrm>
              <a:custGeom>
                <a:avLst/>
                <a:gdLst/>
                <a:ahLst/>
                <a:cxnLst/>
                <a:rect l="l" t="t" r="r" b="b"/>
                <a:pathLst>
                  <a:path w="1169" h="927" fill="none" extrusionOk="0">
                    <a:moveTo>
                      <a:pt x="0" y="1"/>
                    </a:moveTo>
                    <a:lnTo>
                      <a:pt x="1169" y="926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" name="Google Shape;517;p27"/>
              <p:cNvSpPr/>
              <p:nvPr/>
            </p:nvSpPr>
            <p:spPr>
              <a:xfrm>
                <a:off x="4514650" y="2406500"/>
                <a:ext cx="159725" cy="144525"/>
              </a:xfrm>
              <a:custGeom>
                <a:avLst/>
                <a:gdLst/>
                <a:ahLst/>
                <a:cxnLst/>
                <a:rect l="l" t="t" r="r" b="b"/>
                <a:pathLst>
                  <a:path w="6389" h="5781" extrusionOk="0">
                    <a:moveTo>
                      <a:pt x="3194" y="1"/>
                    </a:moveTo>
                    <a:cubicBezTo>
                      <a:pt x="2958" y="1"/>
                      <a:pt x="2717" y="30"/>
                      <a:pt x="2478" y="91"/>
                    </a:cubicBezTo>
                    <a:cubicBezTo>
                      <a:pt x="931" y="489"/>
                      <a:pt x="1" y="2063"/>
                      <a:pt x="395" y="3607"/>
                    </a:cubicBezTo>
                    <a:cubicBezTo>
                      <a:pt x="729" y="4914"/>
                      <a:pt x="1904" y="5780"/>
                      <a:pt x="3193" y="5780"/>
                    </a:cubicBezTo>
                    <a:cubicBezTo>
                      <a:pt x="3430" y="5780"/>
                      <a:pt x="3671" y="5751"/>
                      <a:pt x="3911" y="5690"/>
                    </a:cubicBezTo>
                    <a:cubicBezTo>
                      <a:pt x="5456" y="5295"/>
                      <a:pt x="6388" y="3720"/>
                      <a:pt x="5991" y="2174"/>
                    </a:cubicBezTo>
                    <a:cubicBezTo>
                      <a:pt x="5658" y="869"/>
                      <a:pt x="4482" y="1"/>
                      <a:pt x="3194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" name="Google Shape;518;p27"/>
              <p:cNvSpPr/>
              <p:nvPr/>
            </p:nvSpPr>
            <p:spPr>
              <a:xfrm>
                <a:off x="4538825" y="2428575"/>
                <a:ext cx="110625" cy="100725"/>
              </a:xfrm>
              <a:custGeom>
                <a:avLst/>
                <a:gdLst/>
                <a:ahLst/>
                <a:cxnLst/>
                <a:rect l="l" t="t" r="r" b="b"/>
                <a:pathLst>
                  <a:path w="4425" h="4029" extrusionOk="0">
                    <a:moveTo>
                      <a:pt x="2213" y="1"/>
                    </a:moveTo>
                    <a:cubicBezTo>
                      <a:pt x="1697" y="1"/>
                      <a:pt x="1182" y="198"/>
                      <a:pt x="788" y="591"/>
                    </a:cubicBezTo>
                    <a:cubicBezTo>
                      <a:pt x="1" y="1376"/>
                      <a:pt x="1" y="2653"/>
                      <a:pt x="788" y="3438"/>
                    </a:cubicBezTo>
                    <a:cubicBezTo>
                      <a:pt x="1182" y="3831"/>
                      <a:pt x="1697" y="4028"/>
                      <a:pt x="2213" y="4028"/>
                    </a:cubicBezTo>
                    <a:cubicBezTo>
                      <a:pt x="2728" y="4028"/>
                      <a:pt x="3243" y="3831"/>
                      <a:pt x="3637" y="3438"/>
                    </a:cubicBezTo>
                    <a:cubicBezTo>
                      <a:pt x="4424" y="2653"/>
                      <a:pt x="4424" y="1376"/>
                      <a:pt x="3637" y="591"/>
                    </a:cubicBezTo>
                    <a:cubicBezTo>
                      <a:pt x="3243" y="198"/>
                      <a:pt x="2728" y="1"/>
                      <a:pt x="2213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27"/>
              <p:cNvSpPr/>
              <p:nvPr/>
            </p:nvSpPr>
            <p:spPr>
              <a:xfrm>
                <a:off x="4563875" y="2452000"/>
                <a:ext cx="59125" cy="50150"/>
              </a:xfrm>
              <a:custGeom>
                <a:avLst/>
                <a:gdLst/>
                <a:ahLst/>
                <a:cxnLst/>
                <a:rect l="l" t="t" r="r" b="b"/>
                <a:pathLst>
                  <a:path w="2365" h="2006" extrusionOk="0">
                    <a:moveTo>
                      <a:pt x="1402" y="310"/>
                    </a:moveTo>
                    <a:cubicBezTo>
                      <a:pt x="1394" y="311"/>
                      <a:pt x="1392" y="312"/>
                      <a:pt x="1394" y="312"/>
                    </a:cubicBezTo>
                    <a:cubicBezTo>
                      <a:pt x="1397" y="312"/>
                      <a:pt x="1414" y="310"/>
                      <a:pt x="1414" y="310"/>
                    </a:cubicBezTo>
                    <a:close/>
                    <a:moveTo>
                      <a:pt x="1308" y="336"/>
                    </a:moveTo>
                    <a:cubicBezTo>
                      <a:pt x="1306" y="336"/>
                      <a:pt x="1302" y="336"/>
                      <a:pt x="1298" y="338"/>
                    </a:cubicBezTo>
                    <a:lnTo>
                      <a:pt x="1298" y="338"/>
                    </a:lnTo>
                    <a:cubicBezTo>
                      <a:pt x="1311" y="337"/>
                      <a:pt x="1312" y="336"/>
                      <a:pt x="1308" y="336"/>
                    </a:cubicBezTo>
                    <a:close/>
                    <a:moveTo>
                      <a:pt x="1701" y="354"/>
                    </a:moveTo>
                    <a:lnTo>
                      <a:pt x="1701" y="354"/>
                    </a:lnTo>
                    <a:cubicBezTo>
                      <a:pt x="1702" y="355"/>
                      <a:pt x="1707" y="356"/>
                      <a:pt x="1718" y="358"/>
                    </a:cubicBezTo>
                    <a:cubicBezTo>
                      <a:pt x="1718" y="358"/>
                      <a:pt x="1707" y="355"/>
                      <a:pt x="1701" y="354"/>
                    </a:cubicBezTo>
                    <a:close/>
                    <a:moveTo>
                      <a:pt x="1171" y="430"/>
                    </a:moveTo>
                    <a:cubicBezTo>
                      <a:pt x="1175" y="430"/>
                      <a:pt x="1169" y="442"/>
                      <a:pt x="1166" y="448"/>
                    </a:cubicBezTo>
                    <a:lnTo>
                      <a:pt x="1166" y="448"/>
                    </a:lnTo>
                    <a:cubicBezTo>
                      <a:pt x="1169" y="438"/>
                      <a:pt x="1171" y="430"/>
                      <a:pt x="1171" y="430"/>
                    </a:cubicBezTo>
                    <a:close/>
                    <a:moveTo>
                      <a:pt x="1160" y="508"/>
                    </a:moveTo>
                    <a:lnTo>
                      <a:pt x="1163" y="519"/>
                    </a:lnTo>
                    <a:lnTo>
                      <a:pt x="1163" y="519"/>
                    </a:lnTo>
                    <a:cubicBezTo>
                      <a:pt x="1163" y="514"/>
                      <a:pt x="1163" y="508"/>
                      <a:pt x="1160" y="508"/>
                    </a:cubicBezTo>
                    <a:close/>
                    <a:moveTo>
                      <a:pt x="1459" y="0"/>
                    </a:moveTo>
                    <a:cubicBezTo>
                      <a:pt x="1344" y="0"/>
                      <a:pt x="1230" y="23"/>
                      <a:pt x="1123" y="77"/>
                    </a:cubicBezTo>
                    <a:cubicBezTo>
                      <a:pt x="964" y="151"/>
                      <a:pt x="853" y="298"/>
                      <a:pt x="837" y="474"/>
                    </a:cubicBezTo>
                    <a:cubicBezTo>
                      <a:pt x="825" y="645"/>
                      <a:pt x="922" y="797"/>
                      <a:pt x="1014" y="931"/>
                    </a:cubicBezTo>
                    <a:cubicBezTo>
                      <a:pt x="1065" y="1000"/>
                      <a:pt x="1109" y="1062"/>
                      <a:pt x="1146" y="1139"/>
                    </a:cubicBezTo>
                    <a:cubicBezTo>
                      <a:pt x="1157" y="1157"/>
                      <a:pt x="1167" y="1176"/>
                      <a:pt x="1178" y="1196"/>
                    </a:cubicBezTo>
                    <a:cubicBezTo>
                      <a:pt x="1183" y="1208"/>
                      <a:pt x="1190" y="1215"/>
                      <a:pt x="1190" y="1226"/>
                    </a:cubicBezTo>
                    <a:cubicBezTo>
                      <a:pt x="1190" y="1226"/>
                      <a:pt x="1190" y="1226"/>
                      <a:pt x="1190" y="1226"/>
                    </a:cubicBezTo>
                    <a:lnTo>
                      <a:pt x="1190" y="1226"/>
                    </a:lnTo>
                    <a:cubicBezTo>
                      <a:pt x="1190" y="1231"/>
                      <a:pt x="1194" y="1240"/>
                      <a:pt x="1195" y="1240"/>
                    </a:cubicBezTo>
                    <a:cubicBezTo>
                      <a:pt x="1195" y="1240"/>
                      <a:pt x="1194" y="1237"/>
                      <a:pt x="1190" y="1226"/>
                    </a:cubicBezTo>
                    <a:lnTo>
                      <a:pt x="1190" y="1226"/>
                    </a:lnTo>
                    <a:cubicBezTo>
                      <a:pt x="1211" y="1266"/>
                      <a:pt x="1222" y="1303"/>
                      <a:pt x="1234" y="1349"/>
                    </a:cubicBezTo>
                    <a:cubicBezTo>
                      <a:pt x="1238" y="1369"/>
                      <a:pt x="1245" y="1393"/>
                      <a:pt x="1252" y="1411"/>
                    </a:cubicBezTo>
                    <a:cubicBezTo>
                      <a:pt x="1252" y="1418"/>
                      <a:pt x="1259" y="1432"/>
                      <a:pt x="1259" y="1439"/>
                    </a:cubicBezTo>
                    <a:cubicBezTo>
                      <a:pt x="1259" y="1442"/>
                      <a:pt x="1260" y="1444"/>
                      <a:pt x="1261" y="1446"/>
                    </a:cubicBezTo>
                    <a:lnTo>
                      <a:pt x="1261" y="1446"/>
                    </a:lnTo>
                    <a:cubicBezTo>
                      <a:pt x="1261" y="1460"/>
                      <a:pt x="1259" y="1480"/>
                      <a:pt x="1259" y="1490"/>
                    </a:cubicBezTo>
                    <a:lnTo>
                      <a:pt x="1259" y="1503"/>
                    </a:lnTo>
                    <a:cubicBezTo>
                      <a:pt x="1259" y="1510"/>
                      <a:pt x="1259" y="1515"/>
                      <a:pt x="1252" y="1524"/>
                    </a:cubicBezTo>
                    <a:cubicBezTo>
                      <a:pt x="1252" y="1524"/>
                      <a:pt x="1252" y="1524"/>
                      <a:pt x="1252" y="1524"/>
                    </a:cubicBezTo>
                    <a:lnTo>
                      <a:pt x="1252" y="1524"/>
                    </a:lnTo>
                    <a:cubicBezTo>
                      <a:pt x="1252" y="1525"/>
                      <a:pt x="1252" y="1527"/>
                      <a:pt x="1252" y="1528"/>
                    </a:cubicBezTo>
                    <a:lnTo>
                      <a:pt x="1252" y="1528"/>
                    </a:lnTo>
                    <a:cubicBezTo>
                      <a:pt x="1252" y="1527"/>
                      <a:pt x="1252" y="1525"/>
                      <a:pt x="1252" y="1524"/>
                    </a:cubicBezTo>
                    <a:lnTo>
                      <a:pt x="1252" y="1524"/>
                    </a:lnTo>
                    <a:cubicBezTo>
                      <a:pt x="1252" y="1529"/>
                      <a:pt x="1250" y="1542"/>
                      <a:pt x="1250" y="1542"/>
                    </a:cubicBezTo>
                    <a:cubicBezTo>
                      <a:pt x="1250" y="1542"/>
                      <a:pt x="1250" y="1539"/>
                      <a:pt x="1252" y="1528"/>
                    </a:cubicBezTo>
                    <a:lnTo>
                      <a:pt x="1252" y="1528"/>
                    </a:lnTo>
                    <a:cubicBezTo>
                      <a:pt x="1250" y="1533"/>
                      <a:pt x="1246" y="1538"/>
                      <a:pt x="1241" y="1550"/>
                    </a:cubicBezTo>
                    <a:lnTo>
                      <a:pt x="1222" y="1570"/>
                    </a:lnTo>
                    <a:lnTo>
                      <a:pt x="1211" y="1582"/>
                    </a:lnTo>
                    <a:lnTo>
                      <a:pt x="1204" y="1589"/>
                    </a:lnTo>
                    <a:cubicBezTo>
                      <a:pt x="1183" y="1600"/>
                      <a:pt x="1167" y="1614"/>
                      <a:pt x="1146" y="1626"/>
                    </a:cubicBezTo>
                    <a:cubicBezTo>
                      <a:pt x="1137" y="1629"/>
                      <a:pt x="1121" y="1635"/>
                      <a:pt x="1110" y="1641"/>
                    </a:cubicBezTo>
                    <a:lnTo>
                      <a:pt x="1110" y="1641"/>
                    </a:lnTo>
                    <a:cubicBezTo>
                      <a:pt x="1112" y="1639"/>
                      <a:pt x="1113" y="1638"/>
                      <a:pt x="1112" y="1638"/>
                    </a:cubicBezTo>
                    <a:lnTo>
                      <a:pt x="1112" y="1638"/>
                    </a:lnTo>
                    <a:cubicBezTo>
                      <a:pt x="1109" y="1638"/>
                      <a:pt x="1082" y="1653"/>
                      <a:pt x="1077" y="1658"/>
                    </a:cubicBezTo>
                    <a:cubicBezTo>
                      <a:pt x="1040" y="1670"/>
                      <a:pt x="1003" y="1683"/>
                      <a:pt x="961" y="1688"/>
                    </a:cubicBezTo>
                    <a:cubicBezTo>
                      <a:pt x="957" y="1688"/>
                      <a:pt x="940" y="1688"/>
                      <a:pt x="936" y="1695"/>
                    </a:cubicBezTo>
                    <a:cubicBezTo>
                      <a:pt x="925" y="1697"/>
                      <a:pt x="921" y="1697"/>
                      <a:pt x="922" y="1697"/>
                    </a:cubicBezTo>
                    <a:cubicBezTo>
                      <a:pt x="922" y="1697"/>
                      <a:pt x="937" y="1695"/>
                      <a:pt x="940" y="1695"/>
                    </a:cubicBezTo>
                    <a:lnTo>
                      <a:pt x="940" y="1695"/>
                    </a:lnTo>
                    <a:cubicBezTo>
                      <a:pt x="922" y="1700"/>
                      <a:pt x="903" y="1700"/>
                      <a:pt x="883" y="1700"/>
                    </a:cubicBezTo>
                    <a:lnTo>
                      <a:pt x="825" y="1700"/>
                    </a:lnTo>
                    <a:cubicBezTo>
                      <a:pt x="819" y="1700"/>
                      <a:pt x="804" y="1702"/>
                      <a:pt x="790" y="1702"/>
                    </a:cubicBezTo>
                    <a:cubicBezTo>
                      <a:pt x="779" y="1702"/>
                      <a:pt x="768" y="1700"/>
                      <a:pt x="763" y="1695"/>
                    </a:cubicBezTo>
                    <a:lnTo>
                      <a:pt x="763" y="1695"/>
                    </a:lnTo>
                    <a:cubicBezTo>
                      <a:pt x="768" y="1697"/>
                      <a:pt x="775" y="1698"/>
                      <a:pt x="777" y="1698"/>
                    </a:cubicBezTo>
                    <a:cubicBezTo>
                      <a:pt x="779" y="1698"/>
                      <a:pt x="778" y="1697"/>
                      <a:pt x="767" y="1695"/>
                    </a:cubicBezTo>
                    <a:cubicBezTo>
                      <a:pt x="756" y="1695"/>
                      <a:pt x="742" y="1688"/>
                      <a:pt x="730" y="1688"/>
                    </a:cubicBezTo>
                    <a:cubicBezTo>
                      <a:pt x="710" y="1683"/>
                      <a:pt x="693" y="1677"/>
                      <a:pt x="668" y="1670"/>
                    </a:cubicBezTo>
                    <a:cubicBezTo>
                      <a:pt x="656" y="1663"/>
                      <a:pt x="647" y="1663"/>
                      <a:pt x="636" y="1658"/>
                    </a:cubicBezTo>
                    <a:cubicBezTo>
                      <a:pt x="615" y="1647"/>
                      <a:pt x="599" y="1637"/>
                      <a:pt x="578" y="1626"/>
                    </a:cubicBezTo>
                    <a:cubicBezTo>
                      <a:pt x="572" y="1620"/>
                      <a:pt x="568" y="1619"/>
                      <a:pt x="562" y="1616"/>
                    </a:cubicBezTo>
                    <a:lnTo>
                      <a:pt x="562" y="1616"/>
                    </a:lnTo>
                    <a:cubicBezTo>
                      <a:pt x="563" y="1617"/>
                      <a:pt x="563" y="1617"/>
                      <a:pt x="563" y="1617"/>
                    </a:cubicBezTo>
                    <a:cubicBezTo>
                      <a:pt x="563" y="1617"/>
                      <a:pt x="561" y="1616"/>
                      <a:pt x="557" y="1614"/>
                    </a:cubicBezTo>
                    <a:lnTo>
                      <a:pt x="557" y="1614"/>
                    </a:lnTo>
                    <a:cubicBezTo>
                      <a:pt x="559" y="1615"/>
                      <a:pt x="561" y="1616"/>
                      <a:pt x="562" y="1616"/>
                    </a:cubicBezTo>
                    <a:lnTo>
                      <a:pt x="562" y="1616"/>
                    </a:lnTo>
                    <a:cubicBezTo>
                      <a:pt x="561" y="1616"/>
                      <a:pt x="559" y="1615"/>
                      <a:pt x="556" y="1613"/>
                    </a:cubicBezTo>
                    <a:lnTo>
                      <a:pt x="556" y="1613"/>
                    </a:lnTo>
                    <a:cubicBezTo>
                      <a:pt x="556" y="1613"/>
                      <a:pt x="557" y="1614"/>
                      <a:pt x="557" y="1614"/>
                    </a:cubicBezTo>
                    <a:cubicBezTo>
                      <a:pt x="555" y="1614"/>
                      <a:pt x="554" y="1613"/>
                      <a:pt x="553" y="1611"/>
                    </a:cubicBezTo>
                    <a:lnTo>
                      <a:pt x="553" y="1611"/>
                    </a:lnTo>
                    <a:cubicBezTo>
                      <a:pt x="554" y="1612"/>
                      <a:pt x="555" y="1612"/>
                      <a:pt x="556" y="1613"/>
                    </a:cubicBezTo>
                    <a:lnTo>
                      <a:pt x="556" y="1613"/>
                    </a:lnTo>
                    <a:cubicBezTo>
                      <a:pt x="545" y="1602"/>
                      <a:pt x="531" y="1588"/>
                      <a:pt x="513" y="1577"/>
                    </a:cubicBezTo>
                    <a:cubicBezTo>
                      <a:pt x="509" y="1570"/>
                      <a:pt x="476" y="1545"/>
                      <a:pt x="476" y="1533"/>
                    </a:cubicBezTo>
                    <a:lnTo>
                      <a:pt x="476" y="1533"/>
                    </a:lnTo>
                    <a:cubicBezTo>
                      <a:pt x="476" y="1533"/>
                      <a:pt x="487" y="1549"/>
                      <a:pt x="488" y="1549"/>
                    </a:cubicBezTo>
                    <a:cubicBezTo>
                      <a:pt x="489" y="1549"/>
                      <a:pt x="487" y="1546"/>
                      <a:pt x="483" y="1538"/>
                    </a:cubicBezTo>
                    <a:cubicBezTo>
                      <a:pt x="476" y="1533"/>
                      <a:pt x="472" y="1520"/>
                      <a:pt x="463" y="1513"/>
                    </a:cubicBezTo>
                    <a:cubicBezTo>
                      <a:pt x="451" y="1501"/>
                      <a:pt x="442" y="1480"/>
                      <a:pt x="437" y="1462"/>
                    </a:cubicBezTo>
                    <a:cubicBezTo>
                      <a:pt x="430" y="1455"/>
                      <a:pt x="430" y="1450"/>
                      <a:pt x="426" y="1441"/>
                    </a:cubicBezTo>
                    <a:cubicBezTo>
                      <a:pt x="419" y="1430"/>
                      <a:pt x="386" y="1346"/>
                      <a:pt x="398" y="1335"/>
                    </a:cubicBezTo>
                    <a:lnTo>
                      <a:pt x="398" y="1335"/>
                    </a:lnTo>
                    <a:lnTo>
                      <a:pt x="398" y="1314"/>
                    </a:lnTo>
                    <a:lnTo>
                      <a:pt x="398" y="1261"/>
                    </a:lnTo>
                    <a:cubicBezTo>
                      <a:pt x="398" y="1249"/>
                      <a:pt x="405" y="1243"/>
                      <a:pt x="405" y="1231"/>
                    </a:cubicBezTo>
                    <a:cubicBezTo>
                      <a:pt x="409" y="1210"/>
                      <a:pt x="416" y="1192"/>
                      <a:pt x="426" y="1173"/>
                    </a:cubicBezTo>
                    <a:cubicBezTo>
                      <a:pt x="456" y="1097"/>
                      <a:pt x="393" y="996"/>
                      <a:pt x="317" y="977"/>
                    </a:cubicBezTo>
                    <a:cubicBezTo>
                      <a:pt x="303" y="974"/>
                      <a:pt x="289" y="972"/>
                      <a:pt x="276" y="972"/>
                    </a:cubicBezTo>
                    <a:cubicBezTo>
                      <a:pt x="206" y="972"/>
                      <a:pt x="148" y="1015"/>
                      <a:pt x="121" y="1083"/>
                    </a:cubicBezTo>
                    <a:cubicBezTo>
                      <a:pt x="1" y="1386"/>
                      <a:pt x="174" y="1755"/>
                      <a:pt x="451" y="1905"/>
                    </a:cubicBezTo>
                    <a:cubicBezTo>
                      <a:pt x="573" y="1972"/>
                      <a:pt x="715" y="2006"/>
                      <a:pt x="856" y="2006"/>
                    </a:cubicBezTo>
                    <a:cubicBezTo>
                      <a:pt x="890" y="2006"/>
                      <a:pt x="925" y="2004"/>
                      <a:pt x="959" y="2000"/>
                    </a:cubicBezTo>
                    <a:cubicBezTo>
                      <a:pt x="1134" y="1981"/>
                      <a:pt x="1333" y="1917"/>
                      <a:pt x="1467" y="1785"/>
                    </a:cubicBezTo>
                    <a:cubicBezTo>
                      <a:pt x="1610" y="1640"/>
                      <a:pt x="1605" y="1418"/>
                      <a:pt x="1541" y="1233"/>
                    </a:cubicBezTo>
                    <a:cubicBezTo>
                      <a:pt x="1483" y="1062"/>
                      <a:pt x="1398" y="903"/>
                      <a:pt x="1287" y="758"/>
                    </a:cubicBezTo>
                    <a:cubicBezTo>
                      <a:pt x="1261" y="725"/>
                      <a:pt x="1245" y="693"/>
                      <a:pt x="1224" y="661"/>
                    </a:cubicBezTo>
                    <a:cubicBezTo>
                      <a:pt x="1217" y="649"/>
                      <a:pt x="1204" y="631"/>
                      <a:pt x="1199" y="619"/>
                    </a:cubicBezTo>
                    <a:cubicBezTo>
                      <a:pt x="1192" y="612"/>
                      <a:pt x="1187" y="598"/>
                      <a:pt x="1187" y="592"/>
                    </a:cubicBezTo>
                    <a:cubicBezTo>
                      <a:pt x="1181" y="573"/>
                      <a:pt x="1176" y="555"/>
                      <a:pt x="1167" y="534"/>
                    </a:cubicBezTo>
                    <a:lnTo>
                      <a:pt x="1163" y="519"/>
                    </a:lnTo>
                    <a:lnTo>
                      <a:pt x="1163" y="519"/>
                    </a:lnTo>
                    <a:cubicBezTo>
                      <a:pt x="1162" y="522"/>
                      <a:pt x="1162" y="525"/>
                      <a:pt x="1161" y="525"/>
                    </a:cubicBezTo>
                    <a:cubicBezTo>
                      <a:pt x="1160" y="525"/>
                      <a:pt x="1160" y="523"/>
                      <a:pt x="1160" y="515"/>
                    </a:cubicBezTo>
                    <a:lnTo>
                      <a:pt x="1160" y="483"/>
                    </a:lnTo>
                    <a:cubicBezTo>
                      <a:pt x="1160" y="480"/>
                      <a:pt x="1160" y="477"/>
                      <a:pt x="1160" y="475"/>
                    </a:cubicBezTo>
                    <a:lnTo>
                      <a:pt x="1160" y="475"/>
                    </a:lnTo>
                    <a:cubicBezTo>
                      <a:pt x="1161" y="468"/>
                      <a:pt x="1163" y="459"/>
                      <a:pt x="1165" y="450"/>
                    </a:cubicBezTo>
                    <a:lnTo>
                      <a:pt x="1165" y="450"/>
                    </a:lnTo>
                    <a:cubicBezTo>
                      <a:pt x="1167" y="449"/>
                      <a:pt x="1168" y="446"/>
                      <a:pt x="1171" y="441"/>
                    </a:cubicBezTo>
                    <a:cubicBezTo>
                      <a:pt x="1178" y="437"/>
                      <a:pt x="1178" y="430"/>
                      <a:pt x="1183" y="423"/>
                    </a:cubicBezTo>
                    <a:cubicBezTo>
                      <a:pt x="1183" y="423"/>
                      <a:pt x="1194" y="406"/>
                      <a:pt x="1194" y="406"/>
                    </a:cubicBezTo>
                    <a:lnTo>
                      <a:pt x="1194" y="406"/>
                    </a:lnTo>
                    <a:cubicBezTo>
                      <a:pt x="1195" y="406"/>
                      <a:pt x="1194" y="409"/>
                      <a:pt x="1190" y="416"/>
                    </a:cubicBezTo>
                    <a:lnTo>
                      <a:pt x="1194" y="411"/>
                    </a:lnTo>
                    <a:lnTo>
                      <a:pt x="1222" y="384"/>
                    </a:lnTo>
                    <a:cubicBezTo>
                      <a:pt x="1222" y="382"/>
                      <a:pt x="1225" y="380"/>
                      <a:pt x="1229" y="377"/>
                    </a:cubicBezTo>
                    <a:lnTo>
                      <a:pt x="1229" y="377"/>
                    </a:lnTo>
                    <a:cubicBezTo>
                      <a:pt x="1228" y="378"/>
                      <a:pt x="1227" y="378"/>
                      <a:pt x="1227" y="379"/>
                    </a:cubicBezTo>
                    <a:lnTo>
                      <a:pt x="1222" y="384"/>
                    </a:lnTo>
                    <a:cubicBezTo>
                      <a:pt x="1222" y="384"/>
                      <a:pt x="1227" y="379"/>
                      <a:pt x="1231" y="376"/>
                    </a:cubicBezTo>
                    <a:lnTo>
                      <a:pt x="1231" y="376"/>
                    </a:lnTo>
                    <a:cubicBezTo>
                      <a:pt x="1230" y="376"/>
                      <a:pt x="1230" y="377"/>
                      <a:pt x="1229" y="377"/>
                    </a:cubicBezTo>
                    <a:lnTo>
                      <a:pt x="1229" y="377"/>
                    </a:lnTo>
                    <a:cubicBezTo>
                      <a:pt x="1235" y="373"/>
                      <a:pt x="1237" y="371"/>
                      <a:pt x="1237" y="371"/>
                    </a:cubicBezTo>
                    <a:lnTo>
                      <a:pt x="1237" y="371"/>
                    </a:lnTo>
                    <a:cubicBezTo>
                      <a:pt x="1237" y="371"/>
                      <a:pt x="1234" y="373"/>
                      <a:pt x="1231" y="376"/>
                    </a:cubicBezTo>
                    <a:lnTo>
                      <a:pt x="1231" y="376"/>
                    </a:lnTo>
                    <a:cubicBezTo>
                      <a:pt x="1237" y="373"/>
                      <a:pt x="1244" y="369"/>
                      <a:pt x="1247" y="365"/>
                    </a:cubicBezTo>
                    <a:cubicBezTo>
                      <a:pt x="1259" y="354"/>
                      <a:pt x="1280" y="345"/>
                      <a:pt x="1298" y="338"/>
                    </a:cubicBezTo>
                    <a:cubicBezTo>
                      <a:pt x="1298" y="338"/>
                      <a:pt x="1298" y="338"/>
                      <a:pt x="1298" y="338"/>
                    </a:cubicBezTo>
                    <a:lnTo>
                      <a:pt x="1298" y="338"/>
                    </a:lnTo>
                    <a:cubicBezTo>
                      <a:pt x="1297" y="338"/>
                      <a:pt x="1295" y="338"/>
                      <a:pt x="1294" y="338"/>
                    </a:cubicBezTo>
                    <a:cubicBezTo>
                      <a:pt x="1298" y="338"/>
                      <a:pt x="1305" y="333"/>
                      <a:pt x="1314" y="333"/>
                    </a:cubicBezTo>
                    <a:cubicBezTo>
                      <a:pt x="1326" y="326"/>
                      <a:pt x="1344" y="321"/>
                      <a:pt x="1356" y="321"/>
                    </a:cubicBezTo>
                    <a:cubicBezTo>
                      <a:pt x="1362" y="321"/>
                      <a:pt x="1394" y="308"/>
                      <a:pt x="1408" y="308"/>
                    </a:cubicBezTo>
                    <a:cubicBezTo>
                      <a:pt x="1411" y="308"/>
                      <a:pt x="1413" y="308"/>
                      <a:pt x="1414" y="310"/>
                    </a:cubicBezTo>
                    <a:lnTo>
                      <a:pt x="1492" y="310"/>
                    </a:lnTo>
                    <a:cubicBezTo>
                      <a:pt x="1500" y="310"/>
                      <a:pt x="1519" y="310"/>
                      <a:pt x="1534" y="312"/>
                    </a:cubicBezTo>
                    <a:lnTo>
                      <a:pt x="1534" y="312"/>
                    </a:lnTo>
                    <a:cubicBezTo>
                      <a:pt x="1537" y="313"/>
                      <a:pt x="1542" y="315"/>
                      <a:pt x="1550" y="315"/>
                    </a:cubicBezTo>
                    <a:cubicBezTo>
                      <a:pt x="1561" y="315"/>
                      <a:pt x="1575" y="321"/>
                      <a:pt x="1582" y="321"/>
                    </a:cubicBezTo>
                    <a:cubicBezTo>
                      <a:pt x="1619" y="326"/>
                      <a:pt x="1656" y="342"/>
                      <a:pt x="1698" y="354"/>
                    </a:cubicBezTo>
                    <a:cubicBezTo>
                      <a:pt x="1698" y="354"/>
                      <a:pt x="1700" y="354"/>
                      <a:pt x="1701" y="354"/>
                    </a:cubicBezTo>
                    <a:lnTo>
                      <a:pt x="1701" y="354"/>
                    </a:lnTo>
                    <a:cubicBezTo>
                      <a:pt x="1701" y="354"/>
                      <a:pt x="1703" y="354"/>
                      <a:pt x="1707" y="354"/>
                    </a:cubicBezTo>
                    <a:cubicBezTo>
                      <a:pt x="1714" y="354"/>
                      <a:pt x="1718" y="358"/>
                      <a:pt x="1718" y="358"/>
                    </a:cubicBezTo>
                    <a:cubicBezTo>
                      <a:pt x="1737" y="365"/>
                      <a:pt x="1748" y="379"/>
                      <a:pt x="1769" y="384"/>
                    </a:cubicBezTo>
                    <a:cubicBezTo>
                      <a:pt x="1790" y="391"/>
                      <a:pt x="1801" y="405"/>
                      <a:pt x="1822" y="416"/>
                    </a:cubicBezTo>
                    <a:cubicBezTo>
                      <a:pt x="1827" y="423"/>
                      <a:pt x="1841" y="428"/>
                      <a:pt x="1848" y="437"/>
                    </a:cubicBezTo>
                    <a:cubicBezTo>
                      <a:pt x="1851" y="437"/>
                      <a:pt x="1872" y="453"/>
                      <a:pt x="1873" y="453"/>
                    </a:cubicBezTo>
                    <a:cubicBezTo>
                      <a:pt x="1873" y="453"/>
                      <a:pt x="1872" y="451"/>
                      <a:pt x="1868" y="448"/>
                    </a:cubicBezTo>
                    <a:cubicBezTo>
                      <a:pt x="1862" y="442"/>
                      <a:pt x="1861" y="440"/>
                      <a:pt x="1862" y="440"/>
                    </a:cubicBezTo>
                    <a:lnTo>
                      <a:pt x="1862" y="440"/>
                    </a:lnTo>
                    <a:cubicBezTo>
                      <a:pt x="1864" y="440"/>
                      <a:pt x="1880" y="453"/>
                      <a:pt x="1880" y="453"/>
                    </a:cubicBezTo>
                    <a:cubicBezTo>
                      <a:pt x="1885" y="460"/>
                      <a:pt x="1898" y="465"/>
                      <a:pt x="1905" y="481"/>
                    </a:cubicBezTo>
                    <a:lnTo>
                      <a:pt x="1942" y="518"/>
                    </a:lnTo>
                    <a:cubicBezTo>
                      <a:pt x="1954" y="529"/>
                      <a:pt x="1967" y="549"/>
                      <a:pt x="1978" y="561"/>
                    </a:cubicBezTo>
                    <a:lnTo>
                      <a:pt x="1978" y="561"/>
                    </a:lnTo>
                    <a:cubicBezTo>
                      <a:pt x="1983" y="568"/>
                      <a:pt x="1988" y="576"/>
                      <a:pt x="1995" y="580"/>
                    </a:cubicBezTo>
                    <a:cubicBezTo>
                      <a:pt x="2021" y="619"/>
                      <a:pt x="2037" y="649"/>
                      <a:pt x="2058" y="695"/>
                    </a:cubicBezTo>
                    <a:cubicBezTo>
                      <a:pt x="2079" y="746"/>
                      <a:pt x="2140" y="775"/>
                      <a:pt x="2197" y="775"/>
                    </a:cubicBezTo>
                    <a:cubicBezTo>
                      <a:pt x="2226" y="775"/>
                      <a:pt x="2253" y="768"/>
                      <a:pt x="2275" y="753"/>
                    </a:cubicBezTo>
                    <a:cubicBezTo>
                      <a:pt x="2346" y="707"/>
                      <a:pt x="2365" y="626"/>
                      <a:pt x="2326" y="543"/>
                    </a:cubicBezTo>
                    <a:cubicBezTo>
                      <a:pt x="2199" y="264"/>
                      <a:pt x="1908" y="56"/>
                      <a:pt x="1605" y="12"/>
                    </a:cubicBezTo>
                    <a:cubicBezTo>
                      <a:pt x="1557" y="5"/>
                      <a:pt x="1508" y="0"/>
                      <a:pt x="145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0" name="Google Shape;520;p27"/>
              <p:cNvSpPr/>
              <p:nvPr/>
            </p:nvSpPr>
            <p:spPr>
              <a:xfrm>
                <a:off x="4563700" y="2451150"/>
                <a:ext cx="60050" cy="53675"/>
              </a:xfrm>
              <a:custGeom>
                <a:avLst/>
                <a:gdLst/>
                <a:ahLst/>
                <a:cxnLst/>
                <a:rect l="l" t="t" r="r" b="b"/>
                <a:pathLst>
                  <a:path w="2402" h="2147" extrusionOk="0">
                    <a:moveTo>
                      <a:pt x="2229" y="1"/>
                    </a:moveTo>
                    <a:cubicBezTo>
                      <a:pt x="2188" y="1"/>
                      <a:pt x="2147" y="16"/>
                      <a:pt x="2111" y="46"/>
                    </a:cubicBezTo>
                    <a:cubicBezTo>
                      <a:pt x="1566" y="508"/>
                      <a:pt x="1028" y="983"/>
                      <a:pt x="509" y="1466"/>
                    </a:cubicBezTo>
                    <a:cubicBezTo>
                      <a:pt x="366" y="1604"/>
                      <a:pt x="213" y="1738"/>
                      <a:pt x="66" y="1879"/>
                    </a:cubicBezTo>
                    <a:cubicBezTo>
                      <a:pt x="1" y="1937"/>
                      <a:pt x="1" y="2043"/>
                      <a:pt x="66" y="2101"/>
                    </a:cubicBezTo>
                    <a:cubicBezTo>
                      <a:pt x="98" y="2130"/>
                      <a:pt x="139" y="2147"/>
                      <a:pt x="180" y="2147"/>
                    </a:cubicBezTo>
                    <a:cubicBezTo>
                      <a:pt x="218" y="2147"/>
                      <a:pt x="257" y="2132"/>
                      <a:pt x="287" y="2101"/>
                    </a:cubicBezTo>
                    <a:cubicBezTo>
                      <a:pt x="807" y="1614"/>
                      <a:pt x="1338" y="1131"/>
                      <a:pt x="1878" y="665"/>
                    </a:cubicBezTo>
                    <a:cubicBezTo>
                      <a:pt x="2030" y="531"/>
                      <a:pt x="2180" y="399"/>
                      <a:pt x="2339" y="265"/>
                    </a:cubicBezTo>
                    <a:cubicBezTo>
                      <a:pt x="2402" y="208"/>
                      <a:pt x="2397" y="95"/>
                      <a:pt x="2339" y="44"/>
                    </a:cubicBezTo>
                    <a:cubicBezTo>
                      <a:pt x="2306" y="15"/>
                      <a:pt x="2267" y="1"/>
                      <a:pt x="2229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1" name="Google Shape;521;p27"/>
              <p:cNvSpPr/>
              <p:nvPr/>
            </p:nvSpPr>
            <p:spPr>
              <a:xfrm>
                <a:off x="4395650" y="2415700"/>
                <a:ext cx="158500" cy="144425"/>
              </a:xfrm>
              <a:custGeom>
                <a:avLst/>
                <a:gdLst/>
                <a:ahLst/>
                <a:cxnLst/>
                <a:rect l="l" t="t" r="r" b="b"/>
                <a:pathLst>
                  <a:path w="6340" h="5777" extrusionOk="0">
                    <a:moveTo>
                      <a:pt x="3170" y="1"/>
                    </a:moveTo>
                    <a:cubicBezTo>
                      <a:pt x="2431" y="1"/>
                      <a:pt x="1692" y="282"/>
                      <a:pt x="1127" y="845"/>
                    </a:cubicBezTo>
                    <a:cubicBezTo>
                      <a:pt x="1" y="1974"/>
                      <a:pt x="1" y="3803"/>
                      <a:pt x="1127" y="4931"/>
                    </a:cubicBezTo>
                    <a:cubicBezTo>
                      <a:pt x="1692" y="5495"/>
                      <a:pt x="2431" y="5776"/>
                      <a:pt x="3170" y="5776"/>
                    </a:cubicBezTo>
                    <a:cubicBezTo>
                      <a:pt x="3909" y="5776"/>
                      <a:pt x="4649" y="5495"/>
                      <a:pt x="5213" y="4931"/>
                    </a:cubicBezTo>
                    <a:cubicBezTo>
                      <a:pt x="6340" y="3803"/>
                      <a:pt x="6340" y="1974"/>
                      <a:pt x="5213" y="845"/>
                    </a:cubicBezTo>
                    <a:cubicBezTo>
                      <a:pt x="4649" y="282"/>
                      <a:pt x="3909" y="1"/>
                      <a:pt x="3170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2" name="Google Shape;522;p27"/>
              <p:cNvSpPr/>
              <p:nvPr/>
            </p:nvSpPr>
            <p:spPr>
              <a:xfrm>
                <a:off x="4419725" y="2437300"/>
                <a:ext cx="110525" cy="100750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4030" extrusionOk="0">
                    <a:moveTo>
                      <a:pt x="2210" y="0"/>
                    </a:moveTo>
                    <a:cubicBezTo>
                      <a:pt x="1695" y="0"/>
                      <a:pt x="1179" y="197"/>
                      <a:pt x="785" y="591"/>
                    </a:cubicBezTo>
                    <a:cubicBezTo>
                      <a:pt x="0" y="1378"/>
                      <a:pt x="0" y="2652"/>
                      <a:pt x="785" y="3440"/>
                    </a:cubicBezTo>
                    <a:cubicBezTo>
                      <a:pt x="1179" y="3833"/>
                      <a:pt x="1695" y="4030"/>
                      <a:pt x="2210" y="4030"/>
                    </a:cubicBezTo>
                    <a:cubicBezTo>
                      <a:pt x="2726" y="4030"/>
                      <a:pt x="3241" y="3833"/>
                      <a:pt x="3634" y="3440"/>
                    </a:cubicBezTo>
                    <a:cubicBezTo>
                      <a:pt x="4421" y="2652"/>
                      <a:pt x="4421" y="1378"/>
                      <a:pt x="3634" y="591"/>
                    </a:cubicBezTo>
                    <a:cubicBezTo>
                      <a:pt x="3241" y="197"/>
                      <a:pt x="2726" y="0"/>
                      <a:pt x="2210" y="0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3" name="Google Shape;523;p27"/>
              <p:cNvSpPr/>
              <p:nvPr/>
            </p:nvSpPr>
            <p:spPr>
              <a:xfrm>
                <a:off x="4457800" y="2459275"/>
                <a:ext cx="37950" cy="59025"/>
              </a:xfrm>
              <a:custGeom>
                <a:avLst/>
                <a:gdLst/>
                <a:ahLst/>
                <a:cxnLst/>
                <a:rect l="l" t="t" r="r" b="b"/>
                <a:pathLst>
                  <a:path w="1518" h="2361" extrusionOk="0">
                    <a:moveTo>
                      <a:pt x="573" y="407"/>
                    </a:moveTo>
                    <a:cubicBezTo>
                      <a:pt x="571" y="408"/>
                      <a:pt x="571" y="408"/>
                      <a:pt x="571" y="408"/>
                    </a:cubicBezTo>
                    <a:cubicBezTo>
                      <a:pt x="571" y="408"/>
                      <a:pt x="571" y="408"/>
                      <a:pt x="573" y="407"/>
                    </a:cubicBezTo>
                    <a:close/>
                    <a:moveTo>
                      <a:pt x="1151" y="443"/>
                    </a:moveTo>
                    <a:lnTo>
                      <a:pt x="1151" y="443"/>
                    </a:lnTo>
                    <a:cubicBezTo>
                      <a:pt x="1156" y="447"/>
                      <a:pt x="1160" y="451"/>
                      <a:pt x="1160" y="453"/>
                    </a:cubicBezTo>
                    <a:cubicBezTo>
                      <a:pt x="1160" y="453"/>
                      <a:pt x="1154" y="446"/>
                      <a:pt x="1151" y="443"/>
                    </a:cubicBezTo>
                    <a:close/>
                    <a:moveTo>
                      <a:pt x="352" y="875"/>
                    </a:moveTo>
                    <a:cubicBezTo>
                      <a:pt x="354" y="877"/>
                      <a:pt x="355" y="879"/>
                      <a:pt x="356" y="880"/>
                    </a:cubicBezTo>
                    <a:cubicBezTo>
                      <a:pt x="360" y="886"/>
                      <a:pt x="362" y="888"/>
                      <a:pt x="362" y="888"/>
                    </a:cubicBezTo>
                    <a:cubicBezTo>
                      <a:pt x="363" y="888"/>
                      <a:pt x="356" y="876"/>
                      <a:pt x="352" y="875"/>
                    </a:cubicBezTo>
                    <a:close/>
                    <a:moveTo>
                      <a:pt x="1171" y="1566"/>
                    </a:moveTo>
                    <a:cubicBezTo>
                      <a:pt x="1174" y="1566"/>
                      <a:pt x="1175" y="1571"/>
                      <a:pt x="1175" y="1578"/>
                    </a:cubicBezTo>
                    <a:lnTo>
                      <a:pt x="1175" y="1578"/>
                    </a:lnTo>
                    <a:cubicBezTo>
                      <a:pt x="1174" y="1573"/>
                      <a:pt x="1171" y="1566"/>
                      <a:pt x="1171" y="1566"/>
                    </a:cubicBezTo>
                    <a:close/>
                    <a:moveTo>
                      <a:pt x="847" y="0"/>
                    </a:moveTo>
                    <a:cubicBezTo>
                      <a:pt x="786" y="0"/>
                      <a:pt x="725" y="8"/>
                      <a:pt x="668" y="24"/>
                    </a:cubicBezTo>
                    <a:cubicBezTo>
                      <a:pt x="333" y="114"/>
                      <a:pt x="75" y="437"/>
                      <a:pt x="29" y="776"/>
                    </a:cubicBezTo>
                    <a:cubicBezTo>
                      <a:pt x="1" y="979"/>
                      <a:pt x="135" y="1143"/>
                      <a:pt x="299" y="1245"/>
                    </a:cubicBezTo>
                    <a:cubicBezTo>
                      <a:pt x="458" y="1335"/>
                      <a:pt x="633" y="1397"/>
                      <a:pt x="813" y="1420"/>
                    </a:cubicBezTo>
                    <a:cubicBezTo>
                      <a:pt x="883" y="1432"/>
                      <a:pt x="957" y="1441"/>
                      <a:pt x="1028" y="1464"/>
                    </a:cubicBezTo>
                    <a:cubicBezTo>
                      <a:pt x="1048" y="1468"/>
                      <a:pt x="1065" y="1475"/>
                      <a:pt x="1079" y="1483"/>
                    </a:cubicBezTo>
                    <a:lnTo>
                      <a:pt x="1079" y="1483"/>
                    </a:lnTo>
                    <a:cubicBezTo>
                      <a:pt x="1078" y="1483"/>
                      <a:pt x="1078" y="1483"/>
                      <a:pt x="1077" y="1483"/>
                    </a:cubicBezTo>
                    <a:cubicBezTo>
                      <a:pt x="1075" y="1483"/>
                      <a:pt x="1074" y="1484"/>
                      <a:pt x="1074" y="1485"/>
                    </a:cubicBezTo>
                    <a:cubicBezTo>
                      <a:pt x="1081" y="1485"/>
                      <a:pt x="1095" y="1496"/>
                      <a:pt x="1102" y="1496"/>
                    </a:cubicBezTo>
                    <a:cubicBezTo>
                      <a:pt x="1110" y="1499"/>
                      <a:pt x="1119" y="1507"/>
                      <a:pt x="1127" y="1513"/>
                    </a:cubicBezTo>
                    <a:lnTo>
                      <a:pt x="1127" y="1513"/>
                    </a:lnTo>
                    <a:cubicBezTo>
                      <a:pt x="1124" y="1512"/>
                      <a:pt x="1122" y="1512"/>
                      <a:pt x="1121" y="1512"/>
                    </a:cubicBezTo>
                    <a:lnTo>
                      <a:pt x="1121" y="1512"/>
                    </a:lnTo>
                    <a:cubicBezTo>
                      <a:pt x="1119" y="1512"/>
                      <a:pt x="1123" y="1515"/>
                      <a:pt x="1139" y="1522"/>
                    </a:cubicBezTo>
                    <a:cubicBezTo>
                      <a:pt x="1135" y="1519"/>
                      <a:pt x="1131" y="1516"/>
                      <a:pt x="1127" y="1513"/>
                    </a:cubicBezTo>
                    <a:lnTo>
                      <a:pt x="1127" y="1513"/>
                    </a:lnTo>
                    <a:cubicBezTo>
                      <a:pt x="1128" y="1514"/>
                      <a:pt x="1130" y="1514"/>
                      <a:pt x="1132" y="1515"/>
                    </a:cubicBezTo>
                    <a:cubicBezTo>
                      <a:pt x="1139" y="1522"/>
                      <a:pt x="1160" y="1536"/>
                      <a:pt x="1160" y="1542"/>
                    </a:cubicBezTo>
                    <a:cubicBezTo>
                      <a:pt x="1153" y="1536"/>
                      <a:pt x="1153" y="1531"/>
                      <a:pt x="1148" y="1531"/>
                    </a:cubicBezTo>
                    <a:lnTo>
                      <a:pt x="1148" y="1531"/>
                    </a:lnTo>
                    <a:cubicBezTo>
                      <a:pt x="1153" y="1536"/>
                      <a:pt x="1153" y="1542"/>
                      <a:pt x="1160" y="1552"/>
                    </a:cubicBezTo>
                    <a:cubicBezTo>
                      <a:pt x="1164" y="1556"/>
                      <a:pt x="1164" y="1563"/>
                      <a:pt x="1171" y="1570"/>
                    </a:cubicBezTo>
                    <a:cubicBezTo>
                      <a:pt x="1173" y="1575"/>
                      <a:pt x="1175" y="1579"/>
                      <a:pt x="1176" y="1580"/>
                    </a:cubicBezTo>
                    <a:lnTo>
                      <a:pt x="1176" y="1580"/>
                    </a:lnTo>
                    <a:cubicBezTo>
                      <a:pt x="1176" y="1585"/>
                      <a:pt x="1176" y="1589"/>
                      <a:pt x="1176" y="1591"/>
                    </a:cubicBezTo>
                    <a:cubicBezTo>
                      <a:pt x="1176" y="1598"/>
                      <a:pt x="1183" y="1616"/>
                      <a:pt x="1183" y="1616"/>
                    </a:cubicBezTo>
                    <a:lnTo>
                      <a:pt x="1183" y="1612"/>
                    </a:lnTo>
                    <a:cubicBezTo>
                      <a:pt x="1183" y="1623"/>
                      <a:pt x="1187" y="1656"/>
                      <a:pt x="1183" y="1669"/>
                    </a:cubicBezTo>
                    <a:lnTo>
                      <a:pt x="1183" y="1649"/>
                    </a:lnTo>
                    <a:cubicBezTo>
                      <a:pt x="1183" y="1656"/>
                      <a:pt x="1183" y="1660"/>
                      <a:pt x="1176" y="1674"/>
                    </a:cubicBezTo>
                    <a:cubicBezTo>
                      <a:pt x="1176" y="1681"/>
                      <a:pt x="1171" y="1686"/>
                      <a:pt x="1171" y="1702"/>
                    </a:cubicBezTo>
                    <a:cubicBezTo>
                      <a:pt x="1164" y="1720"/>
                      <a:pt x="1160" y="1732"/>
                      <a:pt x="1150" y="1753"/>
                    </a:cubicBezTo>
                    <a:cubicBezTo>
                      <a:pt x="1144" y="1759"/>
                      <a:pt x="1144" y="1764"/>
                      <a:pt x="1139" y="1773"/>
                    </a:cubicBezTo>
                    <a:cubicBezTo>
                      <a:pt x="1132" y="1794"/>
                      <a:pt x="1118" y="1806"/>
                      <a:pt x="1107" y="1824"/>
                    </a:cubicBezTo>
                    <a:cubicBezTo>
                      <a:pt x="1103" y="1829"/>
                      <a:pt x="1093" y="1845"/>
                      <a:pt x="1094" y="1845"/>
                    </a:cubicBezTo>
                    <a:cubicBezTo>
                      <a:pt x="1095" y="1845"/>
                      <a:pt x="1098" y="1842"/>
                      <a:pt x="1104" y="1834"/>
                    </a:cubicBezTo>
                    <a:lnTo>
                      <a:pt x="1104" y="1834"/>
                    </a:lnTo>
                    <a:cubicBezTo>
                      <a:pt x="1099" y="1841"/>
                      <a:pt x="1093" y="1853"/>
                      <a:pt x="1081" y="1856"/>
                    </a:cubicBezTo>
                    <a:cubicBezTo>
                      <a:pt x="1070" y="1868"/>
                      <a:pt x="1056" y="1882"/>
                      <a:pt x="1044" y="1900"/>
                    </a:cubicBezTo>
                    <a:cubicBezTo>
                      <a:pt x="1033" y="1912"/>
                      <a:pt x="1017" y="1926"/>
                      <a:pt x="1000" y="1937"/>
                    </a:cubicBezTo>
                    <a:cubicBezTo>
                      <a:pt x="989" y="1944"/>
                      <a:pt x="980" y="1949"/>
                      <a:pt x="968" y="1963"/>
                    </a:cubicBezTo>
                    <a:cubicBezTo>
                      <a:pt x="936" y="1983"/>
                      <a:pt x="906" y="2002"/>
                      <a:pt x="867" y="2020"/>
                    </a:cubicBezTo>
                    <a:cubicBezTo>
                      <a:pt x="867" y="2020"/>
                      <a:pt x="864" y="2022"/>
                      <a:pt x="862" y="2023"/>
                    </a:cubicBezTo>
                    <a:lnTo>
                      <a:pt x="862" y="2023"/>
                    </a:lnTo>
                    <a:cubicBezTo>
                      <a:pt x="859" y="2024"/>
                      <a:pt x="841" y="2032"/>
                      <a:pt x="837" y="2032"/>
                    </a:cubicBezTo>
                    <a:cubicBezTo>
                      <a:pt x="816" y="2039"/>
                      <a:pt x="797" y="2043"/>
                      <a:pt x="779" y="2053"/>
                    </a:cubicBezTo>
                    <a:cubicBezTo>
                      <a:pt x="758" y="2060"/>
                      <a:pt x="740" y="2064"/>
                      <a:pt x="721" y="2064"/>
                    </a:cubicBezTo>
                    <a:cubicBezTo>
                      <a:pt x="714" y="2064"/>
                      <a:pt x="700" y="2071"/>
                      <a:pt x="693" y="2071"/>
                    </a:cubicBezTo>
                    <a:cubicBezTo>
                      <a:pt x="690" y="2071"/>
                      <a:pt x="666" y="2074"/>
                      <a:pt x="668" y="2075"/>
                    </a:cubicBezTo>
                    <a:lnTo>
                      <a:pt x="668" y="2075"/>
                    </a:lnTo>
                    <a:cubicBezTo>
                      <a:pt x="665" y="2076"/>
                      <a:pt x="663" y="2076"/>
                      <a:pt x="663" y="2076"/>
                    </a:cubicBezTo>
                    <a:lnTo>
                      <a:pt x="573" y="2076"/>
                    </a:lnTo>
                    <a:cubicBezTo>
                      <a:pt x="553" y="2076"/>
                      <a:pt x="529" y="2076"/>
                      <a:pt x="509" y="2071"/>
                    </a:cubicBezTo>
                    <a:cubicBezTo>
                      <a:pt x="497" y="2071"/>
                      <a:pt x="483" y="2064"/>
                      <a:pt x="479" y="2064"/>
                    </a:cubicBezTo>
                    <a:cubicBezTo>
                      <a:pt x="435" y="2060"/>
                      <a:pt x="393" y="2043"/>
                      <a:pt x="356" y="2032"/>
                    </a:cubicBezTo>
                    <a:cubicBezTo>
                      <a:pt x="343" y="2027"/>
                      <a:pt x="330" y="2024"/>
                      <a:pt x="315" y="2024"/>
                    </a:cubicBezTo>
                    <a:cubicBezTo>
                      <a:pt x="249" y="2024"/>
                      <a:pt x="177" y="2078"/>
                      <a:pt x="160" y="2140"/>
                    </a:cubicBezTo>
                    <a:cubicBezTo>
                      <a:pt x="139" y="2198"/>
                      <a:pt x="183" y="2274"/>
                      <a:pt x="266" y="2307"/>
                    </a:cubicBezTo>
                    <a:cubicBezTo>
                      <a:pt x="368" y="2343"/>
                      <a:pt x="476" y="2360"/>
                      <a:pt x="584" y="2360"/>
                    </a:cubicBezTo>
                    <a:cubicBezTo>
                      <a:pt x="794" y="2360"/>
                      <a:pt x="1004" y="2294"/>
                      <a:pt x="1167" y="2168"/>
                    </a:cubicBezTo>
                    <a:cubicBezTo>
                      <a:pt x="1305" y="2062"/>
                      <a:pt x="1421" y="1921"/>
                      <a:pt x="1464" y="1750"/>
                    </a:cubicBezTo>
                    <a:cubicBezTo>
                      <a:pt x="1518" y="1554"/>
                      <a:pt x="1460" y="1362"/>
                      <a:pt x="1301" y="1242"/>
                    </a:cubicBezTo>
                    <a:cubicBezTo>
                      <a:pt x="1174" y="1148"/>
                      <a:pt x="1021" y="1127"/>
                      <a:pt x="871" y="1104"/>
                    </a:cubicBezTo>
                    <a:cubicBezTo>
                      <a:pt x="786" y="1092"/>
                      <a:pt x="700" y="1067"/>
                      <a:pt x="617" y="1039"/>
                    </a:cubicBezTo>
                    <a:cubicBezTo>
                      <a:pt x="596" y="1035"/>
                      <a:pt x="578" y="1028"/>
                      <a:pt x="560" y="1014"/>
                    </a:cubicBezTo>
                    <a:cubicBezTo>
                      <a:pt x="559" y="1014"/>
                      <a:pt x="559" y="1014"/>
                      <a:pt x="559" y="1013"/>
                    </a:cubicBezTo>
                    <a:lnTo>
                      <a:pt x="559" y="1013"/>
                    </a:lnTo>
                    <a:cubicBezTo>
                      <a:pt x="557" y="1012"/>
                      <a:pt x="555" y="1011"/>
                      <a:pt x="553" y="1009"/>
                    </a:cubicBezTo>
                    <a:cubicBezTo>
                      <a:pt x="548" y="1002"/>
                      <a:pt x="532" y="1002"/>
                      <a:pt x="527" y="995"/>
                    </a:cubicBezTo>
                    <a:cubicBezTo>
                      <a:pt x="490" y="977"/>
                      <a:pt x="451" y="958"/>
                      <a:pt x="421" y="938"/>
                    </a:cubicBezTo>
                    <a:cubicBezTo>
                      <a:pt x="414" y="933"/>
                      <a:pt x="409" y="933"/>
                      <a:pt x="400" y="926"/>
                    </a:cubicBezTo>
                    <a:cubicBezTo>
                      <a:pt x="392" y="920"/>
                      <a:pt x="389" y="918"/>
                      <a:pt x="389" y="918"/>
                    </a:cubicBezTo>
                    <a:lnTo>
                      <a:pt x="389" y="918"/>
                    </a:lnTo>
                    <a:cubicBezTo>
                      <a:pt x="389" y="918"/>
                      <a:pt x="402" y="928"/>
                      <a:pt x="405" y="933"/>
                    </a:cubicBezTo>
                    <a:cubicBezTo>
                      <a:pt x="393" y="926"/>
                      <a:pt x="375" y="908"/>
                      <a:pt x="363" y="896"/>
                    </a:cubicBezTo>
                    <a:lnTo>
                      <a:pt x="352" y="875"/>
                    </a:lnTo>
                    <a:lnTo>
                      <a:pt x="352" y="875"/>
                    </a:lnTo>
                    <a:cubicBezTo>
                      <a:pt x="352" y="875"/>
                      <a:pt x="352" y="875"/>
                      <a:pt x="352" y="875"/>
                    </a:cubicBezTo>
                    <a:lnTo>
                      <a:pt x="352" y="875"/>
                    </a:lnTo>
                    <a:cubicBezTo>
                      <a:pt x="349" y="871"/>
                      <a:pt x="346" y="866"/>
                      <a:pt x="345" y="858"/>
                    </a:cubicBezTo>
                    <a:lnTo>
                      <a:pt x="345" y="858"/>
                    </a:lnTo>
                    <a:cubicBezTo>
                      <a:pt x="346" y="861"/>
                      <a:pt x="347" y="862"/>
                      <a:pt x="348" y="862"/>
                    </a:cubicBezTo>
                    <a:cubicBezTo>
                      <a:pt x="348" y="862"/>
                      <a:pt x="347" y="860"/>
                      <a:pt x="345" y="855"/>
                    </a:cubicBezTo>
                    <a:lnTo>
                      <a:pt x="345" y="855"/>
                    </a:lnTo>
                    <a:cubicBezTo>
                      <a:pt x="345" y="855"/>
                      <a:pt x="345" y="855"/>
                      <a:pt x="345" y="855"/>
                    </a:cubicBezTo>
                    <a:cubicBezTo>
                      <a:pt x="345" y="850"/>
                      <a:pt x="340" y="834"/>
                      <a:pt x="340" y="829"/>
                    </a:cubicBezTo>
                    <a:lnTo>
                      <a:pt x="340" y="797"/>
                    </a:lnTo>
                    <a:cubicBezTo>
                      <a:pt x="340" y="795"/>
                      <a:pt x="340" y="794"/>
                      <a:pt x="340" y="792"/>
                    </a:cubicBezTo>
                    <a:lnTo>
                      <a:pt x="340" y="792"/>
                    </a:lnTo>
                    <a:cubicBezTo>
                      <a:pt x="340" y="792"/>
                      <a:pt x="340" y="792"/>
                      <a:pt x="340" y="792"/>
                    </a:cubicBezTo>
                    <a:cubicBezTo>
                      <a:pt x="352" y="753"/>
                      <a:pt x="359" y="716"/>
                      <a:pt x="377" y="670"/>
                    </a:cubicBezTo>
                    <a:cubicBezTo>
                      <a:pt x="382" y="665"/>
                      <a:pt x="382" y="649"/>
                      <a:pt x="389" y="644"/>
                    </a:cubicBezTo>
                    <a:cubicBezTo>
                      <a:pt x="393" y="633"/>
                      <a:pt x="400" y="619"/>
                      <a:pt x="409" y="608"/>
                    </a:cubicBezTo>
                    <a:cubicBezTo>
                      <a:pt x="414" y="601"/>
                      <a:pt x="465" y="510"/>
                      <a:pt x="471" y="510"/>
                    </a:cubicBezTo>
                    <a:cubicBezTo>
                      <a:pt x="472" y="510"/>
                      <a:pt x="472" y="510"/>
                      <a:pt x="472" y="511"/>
                    </a:cubicBezTo>
                    <a:cubicBezTo>
                      <a:pt x="472" y="511"/>
                      <a:pt x="461" y="525"/>
                      <a:pt x="461" y="525"/>
                    </a:cubicBezTo>
                    <a:cubicBezTo>
                      <a:pt x="461" y="525"/>
                      <a:pt x="463" y="523"/>
                      <a:pt x="467" y="518"/>
                    </a:cubicBezTo>
                    <a:lnTo>
                      <a:pt x="486" y="497"/>
                    </a:lnTo>
                    <a:lnTo>
                      <a:pt x="525" y="460"/>
                    </a:lnTo>
                    <a:lnTo>
                      <a:pt x="562" y="423"/>
                    </a:lnTo>
                    <a:lnTo>
                      <a:pt x="580" y="404"/>
                    </a:lnTo>
                    <a:lnTo>
                      <a:pt x="580" y="404"/>
                    </a:lnTo>
                    <a:cubicBezTo>
                      <a:pt x="582" y="404"/>
                      <a:pt x="585" y="403"/>
                      <a:pt x="587" y="402"/>
                    </a:cubicBezTo>
                    <a:cubicBezTo>
                      <a:pt x="620" y="381"/>
                      <a:pt x="652" y="365"/>
                      <a:pt x="689" y="344"/>
                    </a:cubicBezTo>
                    <a:cubicBezTo>
                      <a:pt x="700" y="337"/>
                      <a:pt x="710" y="337"/>
                      <a:pt x="721" y="333"/>
                    </a:cubicBezTo>
                    <a:cubicBezTo>
                      <a:pt x="740" y="326"/>
                      <a:pt x="758" y="321"/>
                      <a:pt x="772" y="321"/>
                    </a:cubicBezTo>
                    <a:lnTo>
                      <a:pt x="797" y="314"/>
                    </a:lnTo>
                    <a:lnTo>
                      <a:pt x="897" y="314"/>
                    </a:lnTo>
                    <a:cubicBezTo>
                      <a:pt x="908" y="314"/>
                      <a:pt x="917" y="321"/>
                      <a:pt x="929" y="321"/>
                    </a:cubicBezTo>
                    <a:cubicBezTo>
                      <a:pt x="947" y="326"/>
                      <a:pt x="966" y="326"/>
                      <a:pt x="987" y="333"/>
                    </a:cubicBezTo>
                    <a:cubicBezTo>
                      <a:pt x="991" y="333"/>
                      <a:pt x="998" y="337"/>
                      <a:pt x="1005" y="337"/>
                    </a:cubicBezTo>
                    <a:cubicBezTo>
                      <a:pt x="1033" y="356"/>
                      <a:pt x="1062" y="372"/>
                      <a:pt x="1090" y="388"/>
                    </a:cubicBezTo>
                    <a:lnTo>
                      <a:pt x="1090" y="388"/>
                    </a:lnTo>
                    <a:cubicBezTo>
                      <a:pt x="1091" y="390"/>
                      <a:pt x="1093" y="392"/>
                      <a:pt x="1095" y="395"/>
                    </a:cubicBezTo>
                    <a:cubicBezTo>
                      <a:pt x="1102" y="402"/>
                      <a:pt x="1107" y="407"/>
                      <a:pt x="1120" y="416"/>
                    </a:cubicBezTo>
                    <a:cubicBezTo>
                      <a:pt x="1125" y="420"/>
                      <a:pt x="1138" y="431"/>
                      <a:pt x="1148" y="440"/>
                    </a:cubicBezTo>
                    <a:lnTo>
                      <a:pt x="1148" y="440"/>
                    </a:lnTo>
                    <a:cubicBezTo>
                      <a:pt x="1148" y="440"/>
                      <a:pt x="1148" y="440"/>
                      <a:pt x="1148" y="440"/>
                    </a:cubicBezTo>
                    <a:lnTo>
                      <a:pt x="1148" y="440"/>
                    </a:lnTo>
                    <a:cubicBezTo>
                      <a:pt x="1148" y="440"/>
                      <a:pt x="1149" y="442"/>
                      <a:pt x="1153" y="448"/>
                    </a:cubicBezTo>
                    <a:cubicBezTo>
                      <a:pt x="1160" y="453"/>
                      <a:pt x="1164" y="469"/>
                      <a:pt x="1174" y="474"/>
                    </a:cubicBezTo>
                    <a:cubicBezTo>
                      <a:pt x="1185" y="494"/>
                      <a:pt x="1194" y="511"/>
                      <a:pt x="1199" y="531"/>
                    </a:cubicBezTo>
                    <a:cubicBezTo>
                      <a:pt x="1221" y="582"/>
                      <a:pt x="1281" y="611"/>
                      <a:pt x="1339" y="611"/>
                    </a:cubicBezTo>
                    <a:cubicBezTo>
                      <a:pt x="1367" y="611"/>
                      <a:pt x="1395" y="604"/>
                      <a:pt x="1416" y="589"/>
                    </a:cubicBezTo>
                    <a:cubicBezTo>
                      <a:pt x="1490" y="538"/>
                      <a:pt x="1511" y="458"/>
                      <a:pt x="1474" y="372"/>
                    </a:cubicBezTo>
                    <a:cubicBezTo>
                      <a:pt x="1371" y="134"/>
                      <a:pt x="1103" y="0"/>
                      <a:pt x="847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" name="Google Shape;524;p27"/>
              <p:cNvSpPr/>
              <p:nvPr/>
            </p:nvSpPr>
            <p:spPr>
              <a:xfrm>
                <a:off x="4469750" y="2449700"/>
                <a:ext cx="11850" cy="76550"/>
              </a:xfrm>
              <a:custGeom>
                <a:avLst/>
                <a:gdLst/>
                <a:ahLst/>
                <a:cxnLst/>
                <a:rect l="l" t="t" r="r" b="b"/>
                <a:pathLst>
                  <a:path w="474" h="3062" extrusionOk="0">
                    <a:moveTo>
                      <a:pt x="321" y="0"/>
                    </a:moveTo>
                    <a:cubicBezTo>
                      <a:pt x="319" y="0"/>
                      <a:pt x="317" y="0"/>
                      <a:pt x="315" y="0"/>
                    </a:cubicBezTo>
                    <a:cubicBezTo>
                      <a:pt x="225" y="7"/>
                      <a:pt x="155" y="69"/>
                      <a:pt x="155" y="159"/>
                    </a:cubicBezTo>
                    <a:cubicBezTo>
                      <a:pt x="135" y="875"/>
                      <a:pt x="98" y="1591"/>
                      <a:pt x="49" y="2299"/>
                    </a:cubicBezTo>
                    <a:cubicBezTo>
                      <a:pt x="38" y="2503"/>
                      <a:pt x="17" y="2703"/>
                      <a:pt x="5" y="2904"/>
                    </a:cubicBezTo>
                    <a:cubicBezTo>
                      <a:pt x="1" y="2984"/>
                      <a:pt x="75" y="3062"/>
                      <a:pt x="155" y="3062"/>
                    </a:cubicBezTo>
                    <a:cubicBezTo>
                      <a:pt x="158" y="3062"/>
                      <a:pt x="161" y="3062"/>
                      <a:pt x="165" y="3061"/>
                    </a:cubicBezTo>
                    <a:cubicBezTo>
                      <a:pt x="257" y="3061"/>
                      <a:pt x="315" y="2999"/>
                      <a:pt x="319" y="2909"/>
                    </a:cubicBezTo>
                    <a:cubicBezTo>
                      <a:pt x="377" y="2193"/>
                      <a:pt x="421" y="1485"/>
                      <a:pt x="453" y="769"/>
                    </a:cubicBezTo>
                    <a:cubicBezTo>
                      <a:pt x="458" y="566"/>
                      <a:pt x="465" y="365"/>
                      <a:pt x="474" y="159"/>
                    </a:cubicBezTo>
                    <a:cubicBezTo>
                      <a:pt x="474" y="79"/>
                      <a:pt x="402" y="0"/>
                      <a:pt x="321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" name="Google Shape;525;p27"/>
              <p:cNvSpPr/>
              <p:nvPr/>
            </p:nvSpPr>
            <p:spPr>
              <a:xfrm>
                <a:off x="4667300" y="2403400"/>
                <a:ext cx="176800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7072" h="6103" extrusionOk="0">
                    <a:moveTo>
                      <a:pt x="5241" y="1"/>
                    </a:moveTo>
                    <a:lnTo>
                      <a:pt x="806" y="793"/>
                    </a:lnTo>
                    <a:cubicBezTo>
                      <a:pt x="1" y="2233"/>
                      <a:pt x="737" y="4348"/>
                      <a:pt x="1940" y="5393"/>
                    </a:cubicBezTo>
                    <a:cubicBezTo>
                      <a:pt x="2490" y="5869"/>
                      <a:pt x="3168" y="6103"/>
                      <a:pt x="3842" y="6103"/>
                    </a:cubicBezTo>
                    <a:cubicBezTo>
                      <a:pt x="4647" y="6103"/>
                      <a:pt x="5446" y="5769"/>
                      <a:pt x="6014" y="5114"/>
                    </a:cubicBezTo>
                    <a:cubicBezTo>
                      <a:pt x="7065" y="3907"/>
                      <a:pt x="7072" y="1596"/>
                      <a:pt x="5241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" name="Google Shape;526;p27"/>
              <p:cNvSpPr/>
              <p:nvPr/>
            </p:nvSpPr>
            <p:spPr>
              <a:xfrm>
                <a:off x="4709950" y="2517725"/>
                <a:ext cx="6025" cy="20475"/>
              </a:xfrm>
              <a:custGeom>
                <a:avLst/>
                <a:gdLst/>
                <a:ahLst/>
                <a:cxnLst/>
                <a:rect l="l" t="t" r="r" b="b"/>
                <a:pathLst>
                  <a:path w="241" h="819" fill="none" extrusionOk="0">
                    <a:moveTo>
                      <a:pt x="1" y="1"/>
                    </a:moveTo>
                    <a:lnTo>
                      <a:pt x="241" y="818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" name="Google Shape;527;p27"/>
              <p:cNvSpPr/>
              <p:nvPr/>
            </p:nvSpPr>
            <p:spPr>
              <a:xfrm>
                <a:off x="4743475" y="2529575"/>
                <a:ext cx="3675" cy="24550"/>
              </a:xfrm>
              <a:custGeom>
                <a:avLst/>
                <a:gdLst/>
                <a:ahLst/>
                <a:cxnLst/>
                <a:rect l="l" t="t" r="r" b="b"/>
                <a:pathLst>
                  <a:path w="147" h="982" fill="none" extrusionOk="0">
                    <a:moveTo>
                      <a:pt x="1" y="0"/>
                    </a:moveTo>
                    <a:lnTo>
                      <a:pt x="146" y="981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" name="Google Shape;528;p27"/>
              <p:cNvSpPr/>
              <p:nvPr/>
            </p:nvSpPr>
            <p:spPr>
              <a:xfrm>
                <a:off x="4772525" y="2526625"/>
                <a:ext cx="6125" cy="27725"/>
              </a:xfrm>
              <a:custGeom>
                <a:avLst/>
                <a:gdLst/>
                <a:ahLst/>
                <a:cxnLst/>
                <a:rect l="l" t="t" r="r" b="b"/>
                <a:pathLst>
                  <a:path w="245" h="1109" fill="none" extrusionOk="0">
                    <a:moveTo>
                      <a:pt x="0" y="0"/>
                    </a:moveTo>
                    <a:lnTo>
                      <a:pt x="245" y="1109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" name="Google Shape;529;p27"/>
              <p:cNvSpPr/>
              <p:nvPr/>
            </p:nvSpPr>
            <p:spPr>
              <a:xfrm>
                <a:off x="4800850" y="2510225"/>
                <a:ext cx="7475" cy="2997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1199" fill="none" extrusionOk="0">
                    <a:moveTo>
                      <a:pt x="1" y="1"/>
                    </a:moveTo>
                    <a:lnTo>
                      <a:pt x="298" y="1199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" name="Google Shape;530;p27"/>
              <p:cNvSpPr/>
              <p:nvPr/>
            </p:nvSpPr>
            <p:spPr>
              <a:xfrm>
                <a:off x="4819325" y="2480275"/>
                <a:ext cx="11100" cy="29525"/>
              </a:xfrm>
              <a:custGeom>
                <a:avLst/>
                <a:gdLst/>
                <a:ahLst/>
                <a:cxnLst/>
                <a:rect l="l" t="t" r="r" b="b"/>
                <a:pathLst>
                  <a:path w="444" h="1181" fill="none" extrusionOk="0">
                    <a:moveTo>
                      <a:pt x="0" y="1"/>
                    </a:moveTo>
                    <a:lnTo>
                      <a:pt x="443" y="1180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" name="Google Shape;531;p27"/>
              <p:cNvSpPr/>
              <p:nvPr/>
            </p:nvSpPr>
            <p:spPr>
              <a:xfrm>
                <a:off x="4818750" y="2433475"/>
                <a:ext cx="15825" cy="33550"/>
              </a:xfrm>
              <a:custGeom>
                <a:avLst/>
                <a:gdLst/>
                <a:ahLst/>
                <a:cxnLst/>
                <a:rect l="l" t="t" r="r" b="b"/>
                <a:pathLst>
                  <a:path w="633" h="1342" fill="none" extrusionOk="0">
                    <a:moveTo>
                      <a:pt x="0" y="1"/>
                    </a:moveTo>
                    <a:lnTo>
                      <a:pt x="633" y="1342"/>
                    </a:lnTo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" name="Google Shape;532;p27"/>
              <p:cNvSpPr/>
              <p:nvPr/>
            </p:nvSpPr>
            <p:spPr>
              <a:xfrm>
                <a:off x="4671625" y="2385600"/>
                <a:ext cx="158500" cy="144450"/>
              </a:xfrm>
              <a:custGeom>
                <a:avLst/>
                <a:gdLst/>
                <a:ahLst/>
                <a:cxnLst/>
                <a:rect l="l" t="t" r="r" b="b"/>
                <a:pathLst>
                  <a:path w="6340" h="5778" extrusionOk="0">
                    <a:moveTo>
                      <a:pt x="3170" y="0"/>
                    </a:moveTo>
                    <a:cubicBezTo>
                      <a:pt x="2431" y="0"/>
                      <a:pt x="1692" y="282"/>
                      <a:pt x="1127" y="847"/>
                    </a:cubicBezTo>
                    <a:cubicBezTo>
                      <a:pt x="1" y="1973"/>
                      <a:pt x="1" y="3804"/>
                      <a:pt x="1127" y="4930"/>
                    </a:cubicBezTo>
                    <a:cubicBezTo>
                      <a:pt x="1692" y="5495"/>
                      <a:pt x="2431" y="5777"/>
                      <a:pt x="3170" y="5777"/>
                    </a:cubicBezTo>
                    <a:cubicBezTo>
                      <a:pt x="3910" y="5777"/>
                      <a:pt x="4649" y="5495"/>
                      <a:pt x="5213" y="4930"/>
                    </a:cubicBezTo>
                    <a:cubicBezTo>
                      <a:pt x="6340" y="3804"/>
                      <a:pt x="6340" y="1973"/>
                      <a:pt x="5213" y="847"/>
                    </a:cubicBezTo>
                    <a:cubicBezTo>
                      <a:pt x="4649" y="282"/>
                      <a:pt x="3910" y="0"/>
                      <a:pt x="3170" y="0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" name="Google Shape;533;p27"/>
              <p:cNvSpPr/>
              <p:nvPr/>
            </p:nvSpPr>
            <p:spPr>
              <a:xfrm>
                <a:off x="4695575" y="2407450"/>
                <a:ext cx="110600" cy="100725"/>
              </a:xfrm>
              <a:custGeom>
                <a:avLst/>
                <a:gdLst/>
                <a:ahLst/>
                <a:cxnLst/>
                <a:rect l="l" t="t" r="r" b="b"/>
                <a:pathLst>
                  <a:path w="4424" h="4029" extrusionOk="0">
                    <a:moveTo>
                      <a:pt x="2212" y="1"/>
                    </a:moveTo>
                    <a:cubicBezTo>
                      <a:pt x="1697" y="1"/>
                      <a:pt x="1182" y="198"/>
                      <a:pt x="788" y="591"/>
                    </a:cubicBezTo>
                    <a:cubicBezTo>
                      <a:pt x="1" y="1376"/>
                      <a:pt x="1" y="2653"/>
                      <a:pt x="788" y="3440"/>
                    </a:cubicBezTo>
                    <a:cubicBezTo>
                      <a:pt x="1182" y="3832"/>
                      <a:pt x="1697" y="4029"/>
                      <a:pt x="2212" y="4029"/>
                    </a:cubicBezTo>
                    <a:cubicBezTo>
                      <a:pt x="2728" y="4029"/>
                      <a:pt x="3243" y="3832"/>
                      <a:pt x="3637" y="3440"/>
                    </a:cubicBezTo>
                    <a:cubicBezTo>
                      <a:pt x="4424" y="2653"/>
                      <a:pt x="4424" y="1376"/>
                      <a:pt x="3637" y="591"/>
                    </a:cubicBezTo>
                    <a:cubicBezTo>
                      <a:pt x="3243" y="198"/>
                      <a:pt x="2728" y="1"/>
                      <a:pt x="2212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" name="Google Shape;534;p27"/>
              <p:cNvSpPr/>
              <p:nvPr/>
            </p:nvSpPr>
            <p:spPr>
              <a:xfrm>
                <a:off x="4721550" y="2431125"/>
                <a:ext cx="54850" cy="51425"/>
              </a:xfrm>
              <a:custGeom>
                <a:avLst/>
                <a:gdLst/>
                <a:ahLst/>
                <a:cxnLst/>
                <a:rect l="l" t="t" r="r" b="b"/>
                <a:pathLst>
                  <a:path w="2194" h="2057" extrusionOk="0">
                    <a:moveTo>
                      <a:pt x="1543" y="309"/>
                    </a:moveTo>
                    <a:cubicBezTo>
                      <a:pt x="1545" y="309"/>
                      <a:pt x="1549" y="310"/>
                      <a:pt x="1554" y="312"/>
                    </a:cubicBezTo>
                    <a:cubicBezTo>
                      <a:pt x="1556" y="312"/>
                      <a:pt x="1557" y="312"/>
                      <a:pt x="1558" y="312"/>
                    </a:cubicBezTo>
                    <a:lnTo>
                      <a:pt x="1558" y="312"/>
                    </a:lnTo>
                    <a:cubicBezTo>
                      <a:pt x="1554" y="312"/>
                      <a:pt x="1551" y="313"/>
                      <a:pt x="1548" y="313"/>
                    </a:cubicBezTo>
                    <a:cubicBezTo>
                      <a:pt x="1538" y="313"/>
                      <a:pt x="1537" y="309"/>
                      <a:pt x="1543" y="309"/>
                    </a:cubicBezTo>
                    <a:close/>
                    <a:moveTo>
                      <a:pt x="1627" y="330"/>
                    </a:moveTo>
                    <a:cubicBezTo>
                      <a:pt x="1627" y="330"/>
                      <a:pt x="1634" y="334"/>
                      <a:pt x="1641" y="337"/>
                    </a:cubicBezTo>
                    <a:lnTo>
                      <a:pt x="1641" y="337"/>
                    </a:lnTo>
                    <a:cubicBezTo>
                      <a:pt x="1640" y="336"/>
                      <a:pt x="1639" y="336"/>
                      <a:pt x="1637" y="335"/>
                    </a:cubicBezTo>
                    <a:cubicBezTo>
                      <a:pt x="1631" y="332"/>
                      <a:pt x="1628" y="330"/>
                      <a:pt x="1627" y="330"/>
                    </a:cubicBezTo>
                    <a:close/>
                    <a:moveTo>
                      <a:pt x="1786" y="453"/>
                    </a:moveTo>
                    <a:cubicBezTo>
                      <a:pt x="1786" y="453"/>
                      <a:pt x="1789" y="458"/>
                      <a:pt x="1792" y="461"/>
                    </a:cubicBezTo>
                    <a:lnTo>
                      <a:pt x="1792" y="461"/>
                    </a:lnTo>
                    <a:cubicBezTo>
                      <a:pt x="1788" y="456"/>
                      <a:pt x="1786" y="453"/>
                      <a:pt x="1786" y="453"/>
                    </a:cubicBezTo>
                    <a:close/>
                    <a:moveTo>
                      <a:pt x="460" y="951"/>
                    </a:moveTo>
                    <a:cubicBezTo>
                      <a:pt x="460" y="951"/>
                      <a:pt x="457" y="954"/>
                      <a:pt x="451" y="963"/>
                    </a:cubicBezTo>
                    <a:cubicBezTo>
                      <a:pt x="451" y="963"/>
                      <a:pt x="450" y="964"/>
                      <a:pt x="450" y="964"/>
                    </a:cubicBezTo>
                    <a:lnTo>
                      <a:pt x="450" y="964"/>
                    </a:lnTo>
                    <a:cubicBezTo>
                      <a:pt x="454" y="959"/>
                      <a:pt x="460" y="951"/>
                      <a:pt x="460" y="951"/>
                    </a:cubicBezTo>
                    <a:close/>
                    <a:moveTo>
                      <a:pt x="1741" y="1102"/>
                    </a:moveTo>
                    <a:cubicBezTo>
                      <a:pt x="1740" y="1102"/>
                      <a:pt x="1732" y="1112"/>
                      <a:pt x="1732" y="1115"/>
                    </a:cubicBezTo>
                    <a:cubicBezTo>
                      <a:pt x="1740" y="1106"/>
                      <a:pt x="1742" y="1102"/>
                      <a:pt x="1741" y="1102"/>
                    </a:cubicBezTo>
                    <a:close/>
                    <a:moveTo>
                      <a:pt x="1649" y="1200"/>
                    </a:moveTo>
                    <a:lnTo>
                      <a:pt x="1649" y="1200"/>
                    </a:lnTo>
                    <a:cubicBezTo>
                      <a:pt x="1647" y="1202"/>
                      <a:pt x="1644" y="1203"/>
                      <a:pt x="1640" y="1204"/>
                    </a:cubicBezTo>
                    <a:lnTo>
                      <a:pt x="1640" y="1204"/>
                    </a:lnTo>
                    <a:cubicBezTo>
                      <a:pt x="1643" y="1202"/>
                      <a:pt x="1647" y="1200"/>
                      <a:pt x="1649" y="1200"/>
                    </a:cubicBezTo>
                    <a:close/>
                    <a:moveTo>
                      <a:pt x="410" y="1522"/>
                    </a:moveTo>
                    <a:cubicBezTo>
                      <a:pt x="412" y="1529"/>
                      <a:pt x="414" y="1538"/>
                      <a:pt x="414" y="1538"/>
                    </a:cubicBezTo>
                    <a:cubicBezTo>
                      <a:pt x="415" y="1538"/>
                      <a:pt x="414" y="1534"/>
                      <a:pt x="410" y="1522"/>
                    </a:cubicBezTo>
                    <a:close/>
                    <a:moveTo>
                      <a:pt x="1494" y="1"/>
                    </a:moveTo>
                    <a:cubicBezTo>
                      <a:pt x="1461" y="1"/>
                      <a:pt x="1429" y="3"/>
                      <a:pt x="1397" y="7"/>
                    </a:cubicBezTo>
                    <a:cubicBezTo>
                      <a:pt x="1314" y="18"/>
                      <a:pt x="1266" y="129"/>
                      <a:pt x="1291" y="203"/>
                    </a:cubicBezTo>
                    <a:cubicBezTo>
                      <a:pt x="1319" y="280"/>
                      <a:pt x="1376" y="315"/>
                      <a:pt x="1449" y="315"/>
                    </a:cubicBezTo>
                    <a:cubicBezTo>
                      <a:pt x="1456" y="315"/>
                      <a:pt x="1463" y="314"/>
                      <a:pt x="1471" y="314"/>
                    </a:cubicBezTo>
                    <a:lnTo>
                      <a:pt x="1471" y="314"/>
                    </a:lnTo>
                    <a:cubicBezTo>
                      <a:pt x="1471" y="314"/>
                      <a:pt x="1471" y="314"/>
                      <a:pt x="1471" y="314"/>
                    </a:cubicBezTo>
                    <a:cubicBezTo>
                      <a:pt x="1475" y="314"/>
                      <a:pt x="1502" y="312"/>
                      <a:pt x="1508" y="312"/>
                    </a:cubicBezTo>
                    <a:cubicBezTo>
                      <a:pt x="1516" y="312"/>
                      <a:pt x="1530" y="314"/>
                      <a:pt x="1542" y="314"/>
                    </a:cubicBezTo>
                    <a:cubicBezTo>
                      <a:pt x="1548" y="314"/>
                      <a:pt x="1554" y="313"/>
                      <a:pt x="1559" y="312"/>
                    </a:cubicBezTo>
                    <a:lnTo>
                      <a:pt x="1559" y="312"/>
                    </a:lnTo>
                    <a:cubicBezTo>
                      <a:pt x="1563" y="312"/>
                      <a:pt x="1568" y="313"/>
                      <a:pt x="1573" y="316"/>
                    </a:cubicBezTo>
                    <a:cubicBezTo>
                      <a:pt x="1594" y="323"/>
                      <a:pt x="1612" y="323"/>
                      <a:pt x="1626" y="328"/>
                    </a:cubicBezTo>
                    <a:cubicBezTo>
                      <a:pt x="1629" y="328"/>
                      <a:pt x="1639" y="335"/>
                      <a:pt x="1643" y="338"/>
                    </a:cubicBezTo>
                    <a:lnTo>
                      <a:pt x="1643" y="338"/>
                    </a:lnTo>
                    <a:cubicBezTo>
                      <a:pt x="1643" y="338"/>
                      <a:pt x="1642" y="337"/>
                      <a:pt x="1641" y="337"/>
                    </a:cubicBezTo>
                    <a:lnTo>
                      <a:pt x="1641" y="337"/>
                    </a:lnTo>
                    <a:cubicBezTo>
                      <a:pt x="1644" y="339"/>
                      <a:pt x="1645" y="339"/>
                      <a:pt x="1645" y="339"/>
                    </a:cubicBezTo>
                    <a:cubicBezTo>
                      <a:pt x="1645" y="339"/>
                      <a:pt x="1644" y="339"/>
                      <a:pt x="1643" y="338"/>
                    </a:cubicBezTo>
                    <a:lnTo>
                      <a:pt x="1643" y="338"/>
                    </a:lnTo>
                    <a:cubicBezTo>
                      <a:pt x="1646" y="339"/>
                      <a:pt x="1648" y="339"/>
                      <a:pt x="1649" y="339"/>
                    </a:cubicBezTo>
                    <a:cubicBezTo>
                      <a:pt x="1660" y="346"/>
                      <a:pt x="1674" y="351"/>
                      <a:pt x="1686" y="360"/>
                    </a:cubicBezTo>
                    <a:cubicBezTo>
                      <a:pt x="1693" y="365"/>
                      <a:pt x="1697" y="365"/>
                      <a:pt x="1707" y="372"/>
                    </a:cubicBezTo>
                    <a:cubicBezTo>
                      <a:pt x="1707" y="372"/>
                      <a:pt x="1722" y="383"/>
                      <a:pt x="1725" y="384"/>
                    </a:cubicBezTo>
                    <a:lnTo>
                      <a:pt x="1725" y="384"/>
                    </a:lnTo>
                    <a:cubicBezTo>
                      <a:pt x="1732" y="389"/>
                      <a:pt x="1744" y="396"/>
                      <a:pt x="1751" y="408"/>
                    </a:cubicBezTo>
                    <a:lnTo>
                      <a:pt x="1787" y="445"/>
                    </a:lnTo>
                    <a:lnTo>
                      <a:pt x="1799" y="466"/>
                    </a:lnTo>
                    <a:cubicBezTo>
                      <a:pt x="1797" y="466"/>
                      <a:pt x="1794" y="464"/>
                      <a:pt x="1792" y="461"/>
                    </a:cubicBezTo>
                    <a:lnTo>
                      <a:pt x="1792" y="461"/>
                    </a:lnTo>
                    <a:cubicBezTo>
                      <a:pt x="1792" y="461"/>
                      <a:pt x="1792" y="462"/>
                      <a:pt x="1792" y="462"/>
                    </a:cubicBezTo>
                    <a:cubicBezTo>
                      <a:pt x="1813" y="492"/>
                      <a:pt x="1831" y="524"/>
                      <a:pt x="1850" y="556"/>
                    </a:cubicBezTo>
                    <a:cubicBezTo>
                      <a:pt x="1850" y="561"/>
                      <a:pt x="1857" y="568"/>
                      <a:pt x="1857" y="577"/>
                    </a:cubicBezTo>
                    <a:cubicBezTo>
                      <a:pt x="1861" y="589"/>
                      <a:pt x="1861" y="607"/>
                      <a:pt x="1868" y="619"/>
                    </a:cubicBezTo>
                    <a:cubicBezTo>
                      <a:pt x="1868" y="630"/>
                      <a:pt x="1873" y="639"/>
                      <a:pt x="1873" y="651"/>
                    </a:cubicBezTo>
                    <a:cubicBezTo>
                      <a:pt x="1873" y="651"/>
                      <a:pt x="1873" y="651"/>
                      <a:pt x="1873" y="651"/>
                    </a:cubicBezTo>
                    <a:lnTo>
                      <a:pt x="1873" y="651"/>
                    </a:lnTo>
                    <a:cubicBezTo>
                      <a:pt x="1873" y="656"/>
                      <a:pt x="1875" y="663"/>
                      <a:pt x="1877" y="667"/>
                    </a:cubicBezTo>
                    <a:lnTo>
                      <a:pt x="1877" y="667"/>
                    </a:lnTo>
                    <a:cubicBezTo>
                      <a:pt x="1880" y="683"/>
                      <a:pt x="1880" y="700"/>
                      <a:pt x="1880" y="716"/>
                    </a:cubicBezTo>
                    <a:lnTo>
                      <a:pt x="1880" y="766"/>
                    </a:lnTo>
                    <a:lnTo>
                      <a:pt x="1880" y="792"/>
                    </a:lnTo>
                    <a:cubicBezTo>
                      <a:pt x="1873" y="831"/>
                      <a:pt x="1868" y="868"/>
                      <a:pt x="1854" y="907"/>
                    </a:cubicBezTo>
                    <a:cubicBezTo>
                      <a:pt x="1848" y="925"/>
                      <a:pt x="1844" y="936"/>
                      <a:pt x="1837" y="947"/>
                    </a:cubicBezTo>
                    <a:lnTo>
                      <a:pt x="1837" y="947"/>
                    </a:lnTo>
                    <a:cubicBezTo>
                      <a:pt x="1837" y="946"/>
                      <a:pt x="1837" y="946"/>
                      <a:pt x="1837" y="946"/>
                    </a:cubicBezTo>
                    <a:lnTo>
                      <a:pt x="1837" y="946"/>
                    </a:lnTo>
                    <a:cubicBezTo>
                      <a:pt x="1836" y="946"/>
                      <a:pt x="1835" y="948"/>
                      <a:pt x="1834" y="951"/>
                    </a:cubicBezTo>
                    <a:cubicBezTo>
                      <a:pt x="1827" y="958"/>
                      <a:pt x="1827" y="963"/>
                      <a:pt x="1822" y="976"/>
                    </a:cubicBezTo>
                    <a:cubicBezTo>
                      <a:pt x="1801" y="1016"/>
                      <a:pt x="1785" y="1046"/>
                      <a:pt x="1764" y="1078"/>
                    </a:cubicBezTo>
                    <a:cubicBezTo>
                      <a:pt x="1757" y="1089"/>
                      <a:pt x="1744" y="1103"/>
                      <a:pt x="1732" y="1115"/>
                    </a:cubicBezTo>
                    <a:cubicBezTo>
                      <a:pt x="1727" y="1122"/>
                      <a:pt x="1720" y="1136"/>
                      <a:pt x="1711" y="1143"/>
                    </a:cubicBezTo>
                    <a:lnTo>
                      <a:pt x="1674" y="1180"/>
                    </a:lnTo>
                    <a:cubicBezTo>
                      <a:pt x="1663" y="1184"/>
                      <a:pt x="1654" y="1191"/>
                      <a:pt x="1642" y="1200"/>
                    </a:cubicBezTo>
                    <a:cubicBezTo>
                      <a:pt x="1640" y="1202"/>
                      <a:pt x="1638" y="1203"/>
                      <a:pt x="1637" y="1204"/>
                    </a:cubicBezTo>
                    <a:lnTo>
                      <a:pt x="1637" y="1204"/>
                    </a:lnTo>
                    <a:cubicBezTo>
                      <a:pt x="1630" y="1205"/>
                      <a:pt x="1623" y="1205"/>
                      <a:pt x="1617" y="1205"/>
                    </a:cubicBezTo>
                    <a:lnTo>
                      <a:pt x="1596" y="1205"/>
                    </a:lnTo>
                    <a:cubicBezTo>
                      <a:pt x="1591" y="1205"/>
                      <a:pt x="1577" y="1200"/>
                      <a:pt x="1570" y="1200"/>
                    </a:cubicBezTo>
                    <a:cubicBezTo>
                      <a:pt x="1550" y="1193"/>
                      <a:pt x="1527" y="1189"/>
                      <a:pt x="1508" y="1180"/>
                    </a:cubicBezTo>
                    <a:lnTo>
                      <a:pt x="1508" y="1180"/>
                    </a:lnTo>
                    <a:cubicBezTo>
                      <a:pt x="1514" y="1182"/>
                      <a:pt x="1517" y="1183"/>
                      <a:pt x="1517" y="1183"/>
                    </a:cubicBezTo>
                    <a:cubicBezTo>
                      <a:pt x="1517" y="1183"/>
                      <a:pt x="1479" y="1168"/>
                      <a:pt x="1476" y="1168"/>
                    </a:cubicBezTo>
                    <a:cubicBezTo>
                      <a:pt x="1455" y="1156"/>
                      <a:pt x="1439" y="1147"/>
                      <a:pt x="1423" y="1136"/>
                    </a:cubicBezTo>
                    <a:cubicBezTo>
                      <a:pt x="1386" y="1110"/>
                      <a:pt x="1353" y="1085"/>
                      <a:pt x="1317" y="1062"/>
                    </a:cubicBezTo>
                    <a:cubicBezTo>
                      <a:pt x="1312" y="1055"/>
                      <a:pt x="1296" y="1050"/>
                      <a:pt x="1291" y="1041"/>
                    </a:cubicBezTo>
                    <a:cubicBezTo>
                      <a:pt x="1280" y="1029"/>
                      <a:pt x="1266" y="1016"/>
                      <a:pt x="1247" y="1004"/>
                    </a:cubicBezTo>
                    <a:cubicBezTo>
                      <a:pt x="1215" y="972"/>
                      <a:pt x="1185" y="946"/>
                      <a:pt x="1153" y="907"/>
                    </a:cubicBezTo>
                    <a:cubicBezTo>
                      <a:pt x="1051" y="801"/>
                      <a:pt x="956" y="669"/>
                      <a:pt x="818" y="595"/>
                    </a:cubicBezTo>
                    <a:cubicBezTo>
                      <a:pt x="749" y="563"/>
                      <a:pt x="679" y="547"/>
                      <a:pt x="610" y="547"/>
                    </a:cubicBezTo>
                    <a:cubicBezTo>
                      <a:pt x="503" y="547"/>
                      <a:pt x="397" y="586"/>
                      <a:pt x="303" y="660"/>
                    </a:cubicBezTo>
                    <a:cubicBezTo>
                      <a:pt x="183" y="762"/>
                      <a:pt x="102" y="914"/>
                      <a:pt x="70" y="1064"/>
                    </a:cubicBezTo>
                    <a:cubicBezTo>
                      <a:pt x="1" y="1408"/>
                      <a:pt x="123" y="1791"/>
                      <a:pt x="405" y="2013"/>
                    </a:cubicBezTo>
                    <a:cubicBezTo>
                      <a:pt x="437" y="2038"/>
                      <a:pt x="469" y="2057"/>
                      <a:pt x="520" y="2057"/>
                    </a:cubicBezTo>
                    <a:cubicBezTo>
                      <a:pt x="557" y="2057"/>
                      <a:pt x="603" y="2036"/>
                      <a:pt x="636" y="2013"/>
                    </a:cubicBezTo>
                    <a:cubicBezTo>
                      <a:pt x="677" y="1967"/>
                      <a:pt x="689" y="1854"/>
                      <a:pt x="619" y="1803"/>
                    </a:cubicBezTo>
                    <a:cubicBezTo>
                      <a:pt x="594" y="1782"/>
                      <a:pt x="566" y="1759"/>
                      <a:pt x="543" y="1734"/>
                    </a:cubicBezTo>
                    <a:cubicBezTo>
                      <a:pt x="532" y="1722"/>
                      <a:pt x="518" y="1706"/>
                      <a:pt x="513" y="1697"/>
                    </a:cubicBezTo>
                    <a:lnTo>
                      <a:pt x="504" y="1687"/>
                    </a:lnTo>
                    <a:cubicBezTo>
                      <a:pt x="497" y="1680"/>
                      <a:pt x="497" y="1676"/>
                      <a:pt x="492" y="1667"/>
                    </a:cubicBezTo>
                    <a:cubicBezTo>
                      <a:pt x="472" y="1641"/>
                      <a:pt x="455" y="1609"/>
                      <a:pt x="435" y="1577"/>
                    </a:cubicBezTo>
                    <a:cubicBezTo>
                      <a:pt x="428" y="1565"/>
                      <a:pt x="423" y="1551"/>
                      <a:pt x="414" y="1540"/>
                    </a:cubicBezTo>
                    <a:cubicBezTo>
                      <a:pt x="414" y="1535"/>
                      <a:pt x="409" y="1528"/>
                      <a:pt x="409" y="1519"/>
                    </a:cubicBezTo>
                    <a:lnTo>
                      <a:pt x="409" y="1519"/>
                    </a:lnTo>
                    <a:cubicBezTo>
                      <a:pt x="410" y="1520"/>
                      <a:pt x="410" y="1521"/>
                      <a:pt x="410" y="1522"/>
                    </a:cubicBezTo>
                    <a:lnTo>
                      <a:pt x="410" y="1522"/>
                    </a:lnTo>
                    <a:cubicBezTo>
                      <a:pt x="410" y="1519"/>
                      <a:pt x="409" y="1516"/>
                      <a:pt x="409" y="1514"/>
                    </a:cubicBezTo>
                    <a:cubicBezTo>
                      <a:pt x="398" y="1482"/>
                      <a:pt x="388" y="1450"/>
                      <a:pt x="377" y="1413"/>
                    </a:cubicBezTo>
                    <a:cubicBezTo>
                      <a:pt x="370" y="1392"/>
                      <a:pt x="370" y="1380"/>
                      <a:pt x="365" y="1362"/>
                    </a:cubicBezTo>
                    <a:cubicBezTo>
                      <a:pt x="364" y="1359"/>
                      <a:pt x="363" y="1356"/>
                      <a:pt x="362" y="1353"/>
                    </a:cubicBezTo>
                    <a:lnTo>
                      <a:pt x="362" y="1353"/>
                    </a:lnTo>
                    <a:cubicBezTo>
                      <a:pt x="363" y="1356"/>
                      <a:pt x="364" y="1358"/>
                      <a:pt x="365" y="1362"/>
                    </a:cubicBezTo>
                    <a:cubicBezTo>
                      <a:pt x="365" y="1357"/>
                      <a:pt x="363" y="1351"/>
                      <a:pt x="362" y="1347"/>
                    </a:cubicBezTo>
                    <a:lnTo>
                      <a:pt x="362" y="1347"/>
                    </a:lnTo>
                    <a:cubicBezTo>
                      <a:pt x="362" y="1340"/>
                      <a:pt x="363" y="1332"/>
                      <a:pt x="358" y="1330"/>
                    </a:cubicBezTo>
                    <a:cubicBezTo>
                      <a:pt x="358" y="1297"/>
                      <a:pt x="354" y="1260"/>
                      <a:pt x="358" y="1228"/>
                    </a:cubicBezTo>
                    <a:cubicBezTo>
                      <a:pt x="358" y="1216"/>
                      <a:pt x="358" y="1196"/>
                      <a:pt x="365" y="1184"/>
                    </a:cubicBezTo>
                    <a:lnTo>
                      <a:pt x="365" y="1191"/>
                    </a:lnTo>
                    <a:cubicBezTo>
                      <a:pt x="365" y="1184"/>
                      <a:pt x="370" y="1166"/>
                      <a:pt x="370" y="1159"/>
                    </a:cubicBezTo>
                    <a:cubicBezTo>
                      <a:pt x="377" y="1126"/>
                      <a:pt x="382" y="1089"/>
                      <a:pt x="398" y="1057"/>
                    </a:cubicBezTo>
                    <a:cubicBezTo>
                      <a:pt x="398" y="1057"/>
                      <a:pt x="408" y="1037"/>
                      <a:pt x="407" y="1037"/>
                    </a:cubicBezTo>
                    <a:lnTo>
                      <a:pt x="407" y="1037"/>
                    </a:lnTo>
                    <a:cubicBezTo>
                      <a:pt x="407" y="1037"/>
                      <a:pt x="406" y="1039"/>
                      <a:pt x="402" y="1046"/>
                    </a:cubicBezTo>
                    <a:cubicBezTo>
                      <a:pt x="399" y="1053"/>
                      <a:pt x="398" y="1056"/>
                      <a:pt x="398" y="1056"/>
                    </a:cubicBezTo>
                    <a:cubicBezTo>
                      <a:pt x="398" y="1056"/>
                      <a:pt x="407" y="1034"/>
                      <a:pt x="407" y="1034"/>
                    </a:cubicBezTo>
                    <a:cubicBezTo>
                      <a:pt x="414" y="1016"/>
                      <a:pt x="428" y="1004"/>
                      <a:pt x="439" y="983"/>
                    </a:cubicBezTo>
                    <a:cubicBezTo>
                      <a:pt x="446" y="977"/>
                      <a:pt x="446" y="972"/>
                      <a:pt x="450" y="964"/>
                    </a:cubicBezTo>
                    <a:lnTo>
                      <a:pt x="450" y="964"/>
                    </a:lnTo>
                    <a:cubicBezTo>
                      <a:pt x="448" y="966"/>
                      <a:pt x="447" y="968"/>
                      <a:pt x="446" y="969"/>
                    </a:cubicBezTo>
                    <a:cubicBezTo>
                      <a:pt x="451" y="958"/>
                      <a:pt x="472" y="937"/>
                      <a:pt x="483" y="926"/>
                    </a:cubicBezTo>
                    <a:cubicBezTo>
                      <a:pt x="487" y="920"/>
                      <a:pt x="492" y="916"/>
                      <a:pt x="499" y="914"/>
                    </a:cubicBezTo>
                    <a:lnTo>
                      <a:pt x="499" y="914"/>
                    </a:lnTo>
                    <a:cubicBezTo>
                      <a:pt x="498" y="916"/>
                      <a:pt x="497" y="918"/>
                      <a:pt x="497" y="919"/>
                    </a:cubicBezTo>
                    <a:cubicBezTo>
                      <a:pt x="498" y="917"/>
                      <a:pt x="500" y="916"/>
                      <a:pt x="502" y="914"/>
                    </a:cubicBezTo>
                    <a:lnTo>
                      <a:pt x="502" y="914"/>
                    </a:lnTo>
                    <a:cubicBezTo>
                      <a:pt x="503" y="914"/>
                      <a:pt x="503" y="914"/>
                      <a:pt x="504" y="914"/>
                    </a:cubicBezTo>
                    <a:cubicBezTo>
                      <a:pt x="506" y="912"/>
                      <a:pt x="507" y="910"/>
                      <a:pt x="508" y="909"/>
                    </a:cubicBezTo>
                    <a:lnTo>
                      <a:pt x="508" y="909"/>
                    </a:lnTo>
                    <a:cubicBezTo>
                      <a:pt x="519" y="900"/>
                      <a:pt x="533" y="892"/>
                      <a:pt x="541" y="889"/>
                    </a:cubicBezTo>
                    <a:cubicBezTo>
                      <a:pt x="543" y="885"/>
                      <a:pt x="550" y="884"/>
                      <a:pt x="555" y="883"/>
                    </a:cubicBezTo>
                    <a:lnTo>
                      <a:pt x="555" y="883"/>
                    </a:lnTo>
                    <a:cubicBezTo>
                      <a:pt x="559" y="882"/>
                      <a:pt x="562" y="882"/>
                      <a:pt x="564" y="882"/>
                    </a:cubicBezTo>
                    <a:cubicBezTo>
                      <a:pt x="569" y="882"/>
                      <a:pt x="575" y="877"/>
                      <a:pt x="585" y="877"/>
                    </a:cubicBezTo>
                    <a:lnTo>
                      <a:pt x="599" y="877"/>
                    </a:lnTo>
                    <a:cubicBezTo>
                      <a:pt x="600" y="876"/>
                      <a:pt x="602" y="876"/>
                      <a:pt x="604" y="876"/>
                    </a:cubicBezTo>
                    <a:cubicBezTo>
                      <a:pt x="616" y="876"/>
                      <a:pt x="637" y="890"/>
                      <a:pt x="650" y="890"/>
                    </a:cubicBezTo>
                    <a:cubicBezTo>
                      <a:pt x="651" y="890"/>
                      <a:pt x="651" y="890"/>
                      <a:pt x="651" y="890"/>
                    </a:cubicBezTo>
                    <a:lnTo>
                      <a:pt x="651" y="890"/>
                    </a:lnTo>
                    <a:cubicBezTo>
                      <a:pt x="657" y="893"/>
                      <a:pt x="662" y="894"/>
                      <a:pt x="670" y="900"/>
                    </a:cubicBezTo>
                    <a:cubicBezTo>
                      <a:pt x="682" y="905"/>
                      <a:pt x="707" y="919"/>
                      <a:pt x="714" y="930"/>
                    </a:cubicBezTo>
                    <a:lnTo>
                      <a:pt x="707" y="926"/>
                    </a:lnTo>
                    <a:lnTo>
                      <a:pt x="707" y="926"/>
                    </a:lnTo>
                    <a:cubicBezTo>
                      <a:pt x="714" y="930"/>
                      <a:pt x="719" y="937"/>
                      <a:pt x="728" y="937"/>
                    </a:cubicBezTo>
                    <a:cubicBezTo>
                      <a:pt x="749" y="949"/>
                      <a:pt x="760" y="969"/>
                      <a:pt x="772" y="981"/>
                    </a:cubicBezTo>
                    <a:cubicBezTo>
                      <a:pt x="822" y="1032"/>
                      <a:pt x="866" y="1096"/>
                      <a:pt x="915" y="1145"/>
                    </a:cubicBezTo>
                    <a:cubicBezTo>
                      <a:pt x="979" y="1214"/>
                      <a:pt x="1049" y="1272"/>
                      <a:pt x="1123" y="1334"/>
                    </a:cubicBezTo>
                    <a:cubicBezTo>
                      <a:pt x="1253" y="1437"/>
                      <a:pt x="1414" y="1530"/>
                      <a:pt x="1583" y="1530"/>
                    </a:cubicBezTo>
                    <a:cubicBezTo>
                      <a:pt x="1602" y="1530"/>
                      <a:pt x="1622" y="1528"/>
                      <a:pt x="1642" y="1526"/>
                    </a:cubicBezTo>
                    <a:cubicBezTo>
                      <a:pt x="1834" y="1500"/>
                      <a:pt x="1972" y="1334"/>
                      <a:pt x="2062" y="1170"/>
                    </a:cubicBezTo>
                    <a:cubicBezTo>
                      <a:pt x="2145" y="1018"/>
                      <a:pt x="2194" y="842"/>
                      <a:pt x="2182" y="672"/>
                    </a:cubicBezTo>
                    <a:cubicBezTo>
                      <a:pt x="2171" y="480"/>
                      <a:pt x="2088" y="295"/>
                      <a:pt x="1942" y="173"/>
                    </a:cubicBezTo>
                    <a:cubicBezTo>
                      <a:pt x="1868" y="108"/>
                      <a:pt x="1785" y="58"/>
                      <a:pt x="1688" y="28"/>
                    </a:cubicBezTo>
                    <a:cubicBezTo>
                      <a:pt x="1625" y="9"/>
                      <a:pt x="1559" y="1"/>
                      <a:pt x="1494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" name="Google Shape;535;p27"/>
              <p:cNvSpPr/>
              <p:nvPr/>
            </p:nvSpPr>
            <p:spPr>
              <a:xfrm>
                <a:off x="4717050" y="2433500"/>
                <a:ext cx="65875" cy="47350"/>
              </a:xfrm>
              <a:custGeom>
                <a:avLst/>
                <a:gdLst/>
                <a:ahLst/>
                <a:cxnLst/>
                <a:rect l="l" t="t" r="r" b="b"/>
                <a:pathLst>
                  <a:path w="2635" h="1894" extrusionOk="0">
                    <a:moveTo>
                      <a:pt x="2443" y="1"/>
                    </a:moveTo>
                    <a:cubicBezTo>
                      <a:pt x="2417" y="1"/>
                      <a:pt x="2392" y="7"/>
                      <a:pt x="2369" y="23"/>
                    </a:cubicBezTo>
                    <a:cubicBezTo>
                      <a:pt x="1774" y="415"/>
                      <a:pt x="1178" y="821"/>
                      <a:pt x="594" y="1237"/>
                    </a:cubicBezTo>
                    <a:cubicBezTo>
                      <a:pt x="430" y="1359"/>
                      <a:pt x="271" y="1470"/>
                      <a:pt x="107" y="1592"/>
                    </a:cubicBezTo>
                    <a:cubicBezTo>
                      <a:pt x="38" y="1643"/>
                      <a:pt x="1" y="1731"/>
                      <a:pt x="49" y="1809"/>
                    </a:cubicBezTo>
                    <a:cubicBezTo>
                      <a:pt x="84" y="1858"/>
                      <a:pt x="142" y="1894"/>
                      <a:pt x="198" y="1894"/>
                    </a:cubicBezTo>
                    <a:cubicBezTo>
                      <a:pt x="225" y="1894"/>
                      <a:pt x="251" y="1886"/>
                      <a:pt x="273" y="1867"/>
                    </a:cubicBezTo>
                    <a:cubicBezTo>
                      <a:pt x="850" y="1442"/>
                      <a:pt x="1439" y="1029"/>
                      <a:pt x="2027" y="632"/>
                    </a:cubicBezTo>
                    <a:cubicBezTo>
                      <a:pt x="2194" y="517"/>
                      <a:pt x="2362" y="408"/>
                      <a:pt x="2528" y="297"/>
                    </a:cubicBezTo>
                    <a:cubicBezTo>
                      <a:pt x="2598" y="253"/>
                      <a:pt x="2635" y="159"/>
                      <a:pt x="2586" y="80"/>
                    </a:cubicBezTo>
                    <a:cubicBezTo>
                      <a:pt x="2556" y="33"/>
                      <a:pt x="2499" y="1"/>
                      <a:pt x="2443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" name="Google Shape;536;p27"/>
              <p:cNvSpPr/>
              <p:nvPr/>
            </p:nvSpPr>
            <p:spPr>
              <a:xfrm>
                <a:off x="4302450" y="1949600"/>
                <a:ext cx="7925" cy="265000"/>
              </a:xfrm>
              <a:custGeom>
                <a:avLst/>
                <a:gdLst/>
                <a:ahLst/>
                <a:cxnLst/>
                <a:rect l="l" t="t" r="r" b="b"/>
                <a:pathLst>
                  <a:path w="317" h="10600" extrusionOk="0">
                    <a:moveTo>
                      <a:pt x="167" y="1"/>
                    </a:moveTo>
                    <a:cubicBezTo>
                      <a:pt x="164" y="1"/>
                      <a:pt x="162" y="1"/>
                      <a:pt x="160" y="1"/>
                    </a:cubicBezTo>
                    <a:cubicBezTo>
                      <a:pt x="70" y="8"/>
                      <a:pt x="0" y="70"/>
                      <a:pt x="0" y="160"/>
                    </a:cubicBezTo>
                    <a:lnTo>
                      <a:pt x="0" y="4182"/>
                    </a:lnTo>
                    <a:lnTo>
                      <a:pt x="0" y="8185"/>
                    </a:lnTo>
                    <a:lnTo>
                      <a:pt x="0" y="10442"/>
                    </a:lnTo>
                    <a:cubicBezTo>
                      <a:pt x="0" y="10522"/>
                      <a:pt x="64" y="10600"/>
                      <a:pt x="149" y="10600"/>
                    </a:cubicBezTo>
                    <a:cubicBezTo>
                      <a:pt x="152" y="10600"/>
                      <a:pt x="156" y="10600"/>
                      <a:pt x="160" y="10599"/>
                    </a:cubicBezTo>
                    <a:cubicBezTo>
                      <a:pt x="247" y="10595"/>
                      <a:pt x="317" y="10530"/>
                      <a:pt x="317" y="10442"/>
                    </a:cubicBezTo>
                    <a:lnTo>
                      <a:pt x="317" y="6419"/>
                    </a:lnTo>
                    <a:lnTo>
                      <a:pt x="317" y="2416"/>
                    </a:lnTo>
                    <a:lnTo>
                      <a:pt x="317" y="160"/>
                    </a:lnTo>
                    <a:cubicBezTo>
                      <a:pt x="317" y="80"/>
                      <a:pt x="251" y="1"/>
                      <a:pt x="167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" name="Google Shape;537;p27"/>
              <p:cNvSpPr/>
              <p:nvPr/>
            </p:nvSpPr>
            <p:spPr>
              <a:xfrm>
                <a:off x="4313525" y="1909850"/>
                <a:ext cx="8000" cy="9250"/>
              </a:xfrm>
              <a:custGeom>
                <a:avLst/>
                <a:gdLst/>
                <a:ahLst/>
                <a:cxnLst/>
                <a:rect l="l" t="t" r="r" b="b"/>
                <a:pathLst>
                  <a:path w="320" h="370" extrusionOk="0">
                    <a:moveTo>
                      <a:pt x="160" y="1"/>
                    </a:moveTo>
                    <a:cubicBezTo>
                      <a:pt x="148" y="1"/>
                      <a:pt x="135" y="8"/>
                      <a:pt x="116" y="8"/>
                    </a:cubicBezTo>
                    <a:cubicBezTo>
                      <a:pt x="91" y="12"/>
                      <a:pt x="65" y="28"/>
                      <a:pt x="47" y="44"/>
                    </a:cubicBezTo>
                    <a:cubicBezTo>
                      <a:pt x="42" y="56"/>
                      <a:pt x="28" y="65"/>
                      <a:pt x="21" y="77"/>
                    </a:cubicBezTo>
                    <a:cubicBezTo>
                      <a:pt x="10" y="102"/>
                      <a:pt x="1" y="128"/>
                      <a:pt x="1" y="160"/>
                    </a:cubicBezTo>
                    <a:lnTo>
                      <a:pt x="1" y="213"/>
                    </a:lnTo>
                    <a:cubicBezTo>
                      <a:pt x="1" y="231"/>
                      <a:pt x="8" y="255"/>
                      <a:pt x="12" y="275"/>
                    </a:cubicBezTo>
                    <a:cubicBezTo>
                      <a:pt x="19" y="296"/>
                      <a:pt x="33" y="312"/>
                      <a:pt x="44" y="328"/>
                    </a:cubicBezTo>
                    <a:cubicBezTo>
                      <a:pt x="56" y="340"/>
                      <a:pt x="77" y="354"/>
                      <a:pt x="98" y="358"/>
                    </a:cubicBezTo>
                    <a:cubicBezTo>
                      <a:pt x="116" y="370"/>
                      <a:pt x="135" y="370"/>
                      <a:pt x="160" y="370"/>
                    </a:cubicBezTo>
                    <a:cubicBezTo>
                      <a:pt x="171" y="370"/>
                      <a:pt x="185" y="365"/>
                      <a:pt x="204" y="365"/>
                    </a:cubicBezTo>
                    <a:cubicBezTo>
                      <a:pt x="229" y="358"/>
                      <a:pt x="255" y="345"/>
                      <a:pt x="273" y="328"/>
                    </a:cubicBezTo>
                    <a:cubicBezTo>
                      <a:pt x="278" y="317"/>
                      <a:pt x="294" y="308"/>
                      <a:pt x="298" y="296"/>
                    </a:cubicBezTo>
                    <a:cubicBezTo>
                      <a:pt x="310" y="266"/>
                      <a:pt x="319" y="243"/>
                      <a:pt x="319" y="213"/>
                    </a:cubicBezTo>
                    <a:lnTo>
                      <a:pt x="319" y="160"/>
                    </a:lnTo>
                    <a:cubicBezTo>
                      <a:pt x="319" y="139"/>
                      <a:pt x="312" y="116"/>
                      <a:pt x="308" y="98"/>
                    </a:cubicBezTo>
                    <a:cubicBezTo>
                      <a:pt x="301" y="77"/>
                      <a:pt x="287" y="58"/>
                      <a:pt x="275" y="44"/>
                    </a:cubicBezTo>
                    <a:cubicBezTo>
                      <a:pt x="264" y="33"/>
                      <a:pt x="243" y="19"/>
                      <a:pt x="225" y="12"/>
                    </a:cubicBezTo>
                    <a:cubicBezTo>
                      <a:pt x="204" y="1"/>
                      <a:pt x="185" y="1"/>
                      <a:pt x="160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" name="Google Shape;538;p27"/>
              <p:cNvSpPr/>
              <p:nvPr/>
            </p:nvSpPr>
            <p:spPr>
              <a:xfrm>
                <a:off x="4864225" y="1901125"/>
                <a:ext cx="22350" cy="177925"/>
              </a:xfrm>
              <a:custGeom>
                <a:avLst/>
                <a:gdLst/>
                <a:ahLst/>
                <a:cxnLst/>
                <a:rect l="l" t="t" r="r" b="b"/>
                <a:pathLst>
                  <a:path w="894" h="7117" extrusionOk="0">
                    <a:moveTo>
                      <a:pt x="174" y="0"/>
                    </a:moveTo>
                    <a:cubicBezTo>
                      <a:pt x="146" y="0"/>
                      <a:pt x="119" y="7"/>
                      <a:pt x="95" y="22"/>
                    </a:cubicBezTo>
                    <a:cubicBezTo>
                      <a:pt x="26" y="79"/>
                      <a:pt x="0" y="170"/>
                      <a:pt x="42" y="243"/>
                    </a:cubicBezTo>
                    <a:cubicBezTo>
                      <a:pt x="95" y="333"/>
                      <a:pt x="139" y="428"/>
                      <a:pt x="176" y="523"/>
                    </a:cubicBezTo>
                    <a:cubicBezTo>
                      <a:pt x="173" y="515"/>
                      <a:pt x="172" y="512"/>
                      <a:pt x="172" y="512"/>
                    </a:cubicBezTo>
                    <a:lnTo>
                      <a:pt x="172" y="512"/>
                    </a:lnTo>
                    <a:cubicBezTo>
                      <a:pt x="172" y="512"/>
                      <a:pt x="180" y="534"/>
                      <a:pt x="180" y="534"/>
                    </a:cubicBezTo>
                    <a:cubicBezTo>
                      <a:pt x="187" y="546"/>
                      <a:pt x="187" y="555"/>
                      <a:pt x="192" y="567"/>
                    </a:cubicBezTo>
                    <a:cubicBezTo>
                      <a:pt x="199" y="592"/>
                      <a:pt x="213" y="620"/>
                      <a:pt x="220" y="636"/>
                    </a:cubicBezTo>
                    <a:cubicBezTo>
                      <a:pt x="238" y="689"/>
                      <a:pt x="257" y="730"/>
                      <a:pt x="270" y="781"/>
                    </a:cubicBezTo>
                    <a:cubicBezTo>
                      <a:pt x="335" y="977"/>
                      <a:pt x="386" y="1178"/>
                      <a:pt x="423" y="1384"/>
                    </a:cubicBezTo>
                    <a:cubicBezTo>
                      <a:pt x="443" y="1483"/>
                      <a:pt x="461" y="1580"/>
                      <a:pt x="475" y="1688"/>
                    </a:cubicBezTo>
                    <a:lnTo>
                      <a:pt x="475" y="1688"/>
                    </a:lnTo>
                    <a:cubicBezTo>
                      <a:pt x="474" y="1684"/>
                      <a:pt x="473" y="1679"/>
                      <a:pt x="473" y="1679"/>
                    </a:cubicBezTo>
                    <a:lnTo>
                      <a:pt x="473" y="1679"/>
                    </a:lnTo>
                    <a:cubicBezTo>
                      <a:pt x="473" y="1679"/>
                      <a:pt x="473" y="1683"/>
                      <a:pt x="476" y="1695"/>
                    </a:cubicBezTo>
                    <a:cubicBezTo>
                      <a:pt x="476" y="1693"/>
                      <a:pt x="475" y="1691"/>
                      <a:pt x="475" y="1688"/>
                    </a:cubicBezTo>
                    <a:lnTo>
                      <a:pt x="475" y="1688"/>
                    </a:lnTo>
                    <a:cubicBezTo>
                      <a:pt x="475" y="1691"/>
                      <a:pt x="476" y="1694"/>
                      <a:pt x="476" y="1695"/>
                    </a:cubicBezTo>
                    <a:cubicBezTo>
                      <a:pt x="476" y="1707"/>
                      <a:pt x="480" y="1721"/>
                      <a:pt x="480" y="1739"/>
                    </a:cubicBezTo>
                    <a:cubicBezTo>
                      <a:pt x="480" y="1765"/>
                      <a:pt x="487" y="1781"/>
                      <a:pt x="487" y="1806"/>
                    </a:cubicBezTo>
                    <a:cubicBezTo>
                      <a:pt x="492" y="1864"/>
                      <a:pt x="499" y="1922"/>
                      <a:pt x="508" y="1977"/>
                    </a:cubicBezTo>
                    <a:cubicBezTo>
                      <a:pt x="527" y="2201"/>
                      <a:pt x="545" y="2423"/>
                      <a:pt x="550" y="2644"/>
                    </a:cubicBezTo>
                    <a:cubicBezTo>
                      <a:pt x="589" y="3561"/>
                      <a:pt x="557" y="4489"/>
                      <a:pt x="545" y="5405"/>
                    </a:cubicBezTo>
                    <a:cubicBezTo>
                      <a:pt x="538" y="5925"/>
                      <a:pt x="534" y="6439"/>
                      <a:pt x="520" y="6959"/>
                    </a:cubicBezTo>
                    <a:cubicBezTo>
                      <a:pt x="520" y="7039"/>
                      <a:pt x="588" y="7116"/>
                      <a:pt x="667" y="7116"/>
                    </a:cubicBezTo>
                    <a:cubicBezTo>
                      <a:pt x="670" y="7116"/>
                      <a:pt x="673" y="7116"/>
                      <a:pt x="677" y="7116"/>
                    </a:cubicBezTo>
                    <a:cubicBezTo>
                      <a:pt x="767" y="7111"/>
                      <a:pt x="836" y="7049"/>
                      <a:pt x="836" y="6959"/>
                    </a:cubicBezTo>
                    <a:cubicBezTo>
                      <a:pt x="847" y="6026"/>
                      <a:pt x="861" y="5096"/>
                      <a:pt x="873" y="4170"/>
                    </a:cubicBezTo>
                    <a:cubicBezTo>
                      <a:pt x="884" y="3258"/>
                      <a:pt x="894" y="2333"/>
                      <a:pt x="746" y="1435"/>
                    </a:cubicBezTo>
                    <a:cubicBezTo>
                      <a:pt x="672" y="968"/>
                      <a:pt x="538" y="504"/>
                      <a:pt x="312" y="79"/>
                    </a:cubicBezTo>
                    <a:cubicBezTo>
                      <a:pt x="286" y="29"/>
                      <a:pt x="229" y="0"/>
                      <a:pt x="174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" name="Google Shape;539;p27"/>
              <p:cNvSpPr/>
              <p:nvPr/>
            </p:nvSpPr>
            <p:spPr>
              <a:xfrm>
                <a:off x="4880950" y="2119625"/>
                <a:ext cx="7925" cy="9275"/>
              </a:xfrm>
              <a:custGeom>
                <a:avLst/>
                <a:gdLst/>
                <a:ahLst/>
                <a:cxnLst/>
                <a:rect l="l" t="t" r="r" b="b"/>
                <a:pathLst>
                  <a:path w="317" h="371" extrusionOk="0">
                    <a:moveTo>
                      <a:pt x="158" y="1"/>
                    </a:moveTo>
                    <a:cubicBezTo>
                      <a:pt x="146" y="1"/>
                      <a:pt x="132" y="8"/>
                      <a:pt x="116" y="8"/>
                    </a:cubicBezTo>
                    <a:cubicBezTo>
                      <a:pt x="88" y="12"/>
                      <a:pt x="63" y="29"/>
                      <a:pt x="47" y="45"/>
                    </a:cubicBezTo>
                    <a:cubicBezTo>
                      <a:pt x="40" y="56"/>
                      <a:pt x="26" y="66"/>
                      <a:pt x="19" y="77"/>
                    </a:cubicBezTo>
                    <a:cubicBezTo>
                      <a:pt x="8" y="103"/>
                      <a:pt x="1" y="128"/>
                      <a:pt x="1" y="160"/>
                    </a:cubicBezTo>
                    <a:lnTo>
                      <a:pt x="1" y="213"/>
                    </a:lnTo>
                    <a:cubicBezTo>
                      <a:pt x="1" y="232"/>
                      <a:pt x="5" y="255"/>
                      <a:pt x="12" y="276"/>
                    </a:cubicBezTo>
                    <a:cubicBezTo>
                      <a:pt x="17" y="296"/>
                      <a:pt x="31" y="313"/>
                      <a:pt x="42" y="329"/>
                    </a:cubicBezTo>
                    <a:cubicBezTo>
                      <a:pt x="54" y="340"/>
                      <a:pt x="75" y="354"/>
                      <a:pt x="95" y="359"/>
                    </a:cubicBezTo>
                    <a:cubicBezTo>
                      <a:pt x="116" y="370"/>
                      <a:pt x="132" y="370"/>
                      <a:pt x="158" y="370"/>
                    </a:cubicBezTo>
                    <a:cubicBezTo>
                      <a:pt x="169" y="370"/>
                      <a:pt x="185" y="366"/>
                      <a:pt x="202" y="366"/>
                    </a:cubicBezTo>
                    <a:cubicBezTo>
                      <a:pt x="227" y="359"/>
                      <a:pt x="255" y="345"/>
                      <a:pt x="271" y="329"/>
                    </a:cubicBezTo>
                    <a:cubicBezTo>
                      <a:pt x="278" y="317"/>
                      <a:pt x="292" y="308"/>
                      <a:pt x="296" y="296"/>
                    </a:cubicBezTo>
                    <a:cubicBezTo>
                      <a:pt x="305" y="271"/>
                      <a:pt x="317" y="243"/>
                      <a:pt x="317" y="213"/>
                    </a:cubicBezTo>
                    <a:lnTo>
                      <a:pt x="317" y="160"/>
                    </a:lnTo>
                    <a:cubicBezTo>
                      <a:pt x="317" y="139"/>
                      <a:pt x="312" y="116"/>
                      <a:pt x="305" y="98"/>
                    </a:cubicBezTo>
                    <a:cubicBezTo>
                      <a:pt x="301" y="77"/>
                      <a:pt x="285" y="59"/>
                      <a:pt x="273" y="45"/>
                    </a:cubicBezTo>
                    <a:cubicBezTo>
                      <a:pt x="262" y="33"/>
                      <a:pt x="243" y="19"/>
                      <a:pt x="222" y="12"/>
                    </a:cubicBezTo>
                    <a:cubicBezTo>
                      <a:pt x="202" y="1"/>
                      <a:pt x="185" y="1"/>
                      <a:pt x="15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" name="Google Shape;540;p27"/>
              <p:cNvSpPr/>
              <p:nvPr/>
            </p:nvSpPr>
            <p:spPr>
              <a:xfrm>
                <a:off x="4416650" y="1751025"/>
                <a:ext cx="7950" cy="40275"/>
              </a:xfrm>
              <a:custGeom>
                <a:avLst/>
                <a:gdLst/>
                <a:ahLst/>
                <a:cxnLst/>
                <a:rect l="l" t="t" r="r" b="b"/>
                <a:pathLst>
                  <a:path w="318" h="1611" extrusionOk="0">
                    <a:moveTo>
                      <a:pt x="169" y="0"/>
                    </a:moveTo>
                    <a:cubicBezTo>
                      <a:pt x="165" y="0"/>
                      <a:pt x="161" y="0"/>
                      <a:pt x="158" y="1"/>
                    </a:cubicBezTo>
                    <a:cubicBezTo>
                      <a:pt x="70" y="10"/>
                      <a:pt x="1" y="72"/>
                      <a:pt x="1" y="160"/>
                    </a:cubicBezTo>
                    <a:lnTo>
                      <a:pt x="1" y="1450"/>
                    </a:lnTo>
                    <a:cubicBezTo>
                      <a:pt x="1" y="1532"/>
                      <a:pt x="65" y="1610"/>
                      <a:pt x="147" y="1610"/>
                    </a:cubicBezTo>
                    <a:cubicBezTo>
                      <a:pt x="151" y="1610"/>
                      <a:pt x="154" y="1610"/>
                      <a:pt x="158" y="1610"/>
                    </a:cubicBezTo>
                    <a:cubicBezTo>
                      <a:pt x="248" y="1605"/>
                      <a:pt x="317" y="1540"/>
                      <a:pt x="317" y="1450"/>
                    </a:cubicBezTo>
                    <a:lnTo>
                      <a:pt x="317" y="158"/>
                    </a:lnTo>
                    <a:cubicBezTo>
                      <a:pt x="317" y="78"/>
                      <a:pt x="253" y="0"/>
                      <a:pt x="16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" name="Google Shape;541;p27"/>
              <p:cNvSpPr/>
              <p:nvPr/>
            </p:nvSpPr>
            <p:spPr>
              <a:xfrm>
                <a:off x="4767900" y="1763850"/>
                <a:ext cx="7925" cy="8725"/>
              </a:xfrm>
              <a:custGeom>
                <a:avLst/>
                <a:gdLst/>
                <a:ahLst/>
                <a:cxnLst/>
                <a:rect l="l" t="t" r="r" b="b"/>
                <a:pathLst>
                  <a:path w="317" h="349" extrusionOk="0">
                    <a:moveTo>
                      <a:pt x="160" y="0"/>
                    </a:moveTo>
                    <a:cubicBezTo>
                      <a:pt x="148" y="0"/>
                      <a:pt x="132" y="7"/>
                      <a:pt x="116" y="7"/>
                    </a:cubicBezTo>
                    <a:cubicBezTo>
                      <a:pt x="90" y="12"/>
                      <a:pt x="63" y="26"/>
                      <a:pt x="47" y="44"/>
                    </a:cubicBezTo>
                    <a:cubicBezTo>
                      <a:pt x="40" y="56"/>
                      <a:pt x="26" y="65"/>
                      <a:pt x="21" y="76"/>
                    </a:cubicBezTo>
                    <a:cubicBezTo>
                      <a:pt x="10" y="102"/>
                      <a:pt x="0" y="127"/>
                      <a:pt x="0" y="159"/>
                    </a:cubicBezTo>
                    <a:lnTo>
                      <a:pt x="0" y="192"/>
                    </a:lnTo>
                    <a:cubicBezTo>
                      <a:pt x="0" y="212"/>
                      <a:pt x="5" y="233"/>
                      <a:pt x="12" y="254"/>
                    </a:cubicBezTo>
                    <a:cubicBezTo>
                      <a:pt x="17" y="275"/>
                      <a:pt x="33" y="291"/>
                      <a:pt x="44" y="307"/>
                    </a:cubicBezTo>
                    <a:cubicBezTo>
                      <a:pt x="56" y="319"/>
                      <a:pt x="74" y="333"/>
                      <a:pt x="95" y="339"/>
                    </a:cubicBezTo>
                    <a:cubicBezTo>
                      <a:pt x="116" y="349"/>
                      <a:pt x="132" y="349"/>
                      <a:pt x="160" y="349"/>
                    </a:cubicBezTo>
                    <a:cubicBezTo>
                      <a:pt x="171" y="349"/>
                      <a:pt x="185" y="344"/>
                      <a:pt x="201" y="344"/>
                    </a:cubicBezTo>
                    <a:cubicBezTo>
                      <a:pt x="229" y="337"/>
                      <a:pt x="254" y="323"/>
                      <a:pt x="270" y="307"/>
                    </a:cubicBezTo>
                    <a:cubicBezTo>
                      <a:pt x="277" y="296"/>
                      <a:pt x="291" y="286"/>
                      <a:pt x="298" y="275"/>
                    </a:cubicBezTo>
                    <a:cubicBezTo>
                      <a:pt x="312" y="249"/>
                      <a:pt x="317" y="224"/>
                      <a:pt x="317" y="192"/>
                    </a:cubicBezTo>
                    <a:lnTo>
                      <a:pt x="317" y="159"/>
                    </a:lnTo>
                    <a:cubicBezTo>
                      <a:pt x="317" y="139"/>
                      <a:pt x="312" y="116"/>
                      <a:pt x="305" y="95"/>
                    </a:cubicBezTo>
                    <a:cubicBezTo>
                      <a:pt x="300" y="76"/>
                      <a:pt x="287" y="58"/>
                      <a:pt x="275" y="44"/>
                    </a:cubicBezTo>
                    <a:cubicBezTo>
                      <a:pt x="264" y="30"/>
                      <a:pt x="243" y="19"/>
                      <a:pt x="222" y="12"/>
                    </a:cubicBezTo>
                    <a:cubicBezTo>
                      <a:pt x="201" y="0"/>
                      <a:pt x="185" y="0"/>
                      <a:pt x="160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" name="Google Shape;542;p27"/>
              <p:cNvSpPr/>
              <p:nvPr/>
            </p:nvSpPr>
            <p:spPr>
              <a:xfrm>
                <a:off x="4887125" y="2261250"/>
                <a:ext cx="8000" cy="30350"/>
              </a:xfrm>
              <a:custGeom>
                <a:avLst/>
                <a:gdLst/>
                <a:ahLst/>
                <a:cxnLst/>
                <a:rect l="l" t="t" r="r" b="b"/>
                <a:pathLst>
                  <a:path w="320" h="1214" extrusionOk="0">
                    <a:moveTo>
                      <a:pt x="167" y="1"/>
                    </a:moveTo>
                    <a:cubicBezTo>
                      <a:pt x="165" y="1"/>
                      <a:pt x="162" y="1"/>
                      <a:pt x="160" y="1"/>
                    </a:cubicBezTo>
                    <a:cubicBezTo>
                      <a:pt x="70" y="8"/>
                      <a:pt x="1" y="73"/>
                      <a:pt x="1" y="160"/>
                    </a:cubicBezTo>
                    <a:lnTo>
                      <a:pt x="1" y="1054"/>
                    </a:lnTo>
                    <a:cubicBezTo>
                      <a:pt x="1" y="1136"/>
                      <a:pt x="65" y="1213"/>
                      <a:pt x="149" y="1213"/>
                    </a:cubicBezTo>
                    <a:cubicBezTo>
                      <a:pt x="153" y="1213"/>
                      <a:pt x="156" y="1213"/>
                      <a:pt x="160" y="1213"/>
                    </a:cubicBezTo>
                    <a:cubicBezTo>
                      <a:pt x="250" y="1208"/>
                      <a:pt x="319" y="1144"/>
                      <a:pt x="319" y="1054"/>
                    </a:cubicBezTo>
                    <a:lnTo>
                      <a:pt x="319" y="160"/>
                    </a:lnTo>
                    <a:cubicBezTo>
                      <a:pt x="319" y="79"/>
                      <a:pt x="254" y="1"/>
                      <a:pt x="167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543" name="Google Shape;543;p27"/>
              <p:cNvCxnSpPr/>
              <p:nvPr/>
            </p:nvCxnSpPr>
            <p:spPr>
              <a:xfrm rot="10800000" flipH="1">
                <a:off x="4495600" y="2136700"/>
                <a:ext cx="37500" cy="1080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44" name="Google Shape;544;p27"/>
              <p:cNvCxnSpPr/>
              <p:nvPr/>
            </p:nvCxnSpPr>
            <p:spPr>
              <a:xfrm rot="10800000" flipH="1">
                <a:off x="4555975" y="2160300"/>
                <a:ext cx="16500" cy="1149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45" name="Google Shape;545;p27"/>
              <p:cNvCxnSpPr/>
              <p:nvPr/>
            </p:nvCxnSpPr>
            <p:spPr>
              <a:xfrm rot="10800000">
                <a:off x="4603600" y="2159650"/>
                <a:ext cx="20400" cy="1149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46" name="Google Shape;546;p27"/>
              <p:cNvCxnSpPr/>
              <p:nvPr/>
            </p:nvCxnSpPr>
            <p:spPr>
              <a:xfrm rot="10800000">
                <a:off x="4640625" y="2139800"/>
                <a:ext cx="39300" cy="1068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547" name="Google Shape;547;p27"/>
          <p:cNvSpPr/>
          <p:nvPr/>
        </p:nvSpPr>
        <p:spPr>
          <a:xfrm>
            <a:off x="5318851" y="3950498"/>
            <a:ext cx="313200" cy="313266"/>
          </a:xfrm>
          <a:custGeom>
            <a:avLst/>
            <a:gdLst/>
            <a:ahLst/>
            <a:cxnLst/>
            <a:rect l="l" t="t" r="r" b="b"/>
            <a:pathLst>
              <a:path w="4415" h="4415" extrusionOk="0">
                <a:moveTo>
                  <a:pt x="2207" y="1"/>
                </a:moveTo>
                <a:cubicBezTo>
                  <a:pt x="2117" y="1"/>
                  <a:pt x="2044" y="72"/>
                  <a:pt x="2044" y="165"/>
                </a:cubicBezTo>
                <a:lnTo>
                  <a:pt x="2044" y="1811"/>
                </a:lnTo>
                <a:lnTo>
                  <a:pt x="1457" y="1226"/>
                </a:lnTo>
                <a:cubicBezTo>
                  <a:pt x="1425" y="1195"/>
                  <a:pt x="1383" y="1180"/>
                  <a:pt x="1341" y="1180"/>
                </a:cubicBezTo>
                <a:cubicBezTo>
                  <a:pt x="1299" y="1180"/>
                  <a:pt x="1257" y="1195"/>
                  <a:pt x="1226" y="1226"/>
                </a:cubicBezTo>
                <a:cubicBezTo>
                  <a:pt x="1162" y="1291"/>
                  <a:pt x="1162" y="1395"/>
                  <a:pt x="1226" y="1457"/>
                </a:cubicBezTo>
                <a:lnTo>
                  <a:pt x="1808" y="2044"/>
                </a:lnTo>
                <a:lnTo>
                  <a:pt x="164" y="2044"/>
                </a:lnTo>
                <a:cubicBezTo>
                  <a:pt x="74" y="2044"/>
                  <a:pt x="1" y="2115"/>
                  <a:pt x="1" y="2208"/>
                </a:cubicBezTo>
                <a:cubicBezTo>
                  <a:pt x="1" y="2300"/>
                  <a:pt x="72" y="2371"/>
                  <a:pt x="164" y="2371"/>
                </a:cubicBezTo>
                <a:lnTo>
                  <a:pt x="1808" y="2371"/>
                </a:lnTo>
                <a:lnTo>
                  <a:pt x="1266" y="2919"/>
                </a:lnTo>
                <a:cubicBezTo>
                  <a:pt x="1203" y="2981"/>
                  <a:pt x="1203" y="3085"/>
                  <a:pt x="1266" y="3149"/>
                </a:cubicBezTo>
                <a:cubicBezTo>
                  <a:pt x="1298" y="3181"/>
                  <a:pt x="1340" y="3196"/>
                  <a:pt x="1382" y="3196"/>
                </a:cubicBezTo>
                <a:cubicBezTo>
                  <a:pt x="1424" y="3196"/>
                  <a:pt x="1465" y="3181"/>
                  <a:pt x="1496" y="3149"/>
                </a:cubicBezTo>
                <a:lnTo>
                  <a:pt x="2044" y="2602"/>
                </a:lnTo>
                <a:lnTo>
                  <a:pt x="2044" y="4251"/>
                </a:lnTo>
                <a:cubicBezTo>
                  <a:pt x="2044" y="4341"/>
                  <a:pt x="2115" y="4415"/>
                  <a:pt x="2207" y="4415"/>
                </a:cubicBezTo>
                <a:cubicBezTo>
                  <a:pt x="2295" y="4415"/>
                  <a:pt x="2371" y="4343"/>
                  <a:pt x="2371" y="4251"/>
                </a:cubicBezTo>
                <a:lnTo>
                  <a:pt x="2371" y="2602"/>
                </a:lnTo>
                <a:lnTo>
                  <a:pt x="2937" y="3168"/>
                </a:lnTo>
                <a:cubicBezTo>
                  <a:pt x="2968" y="3200"/>
                  <a:pt x="3010" y="3216"/>
                  <a:pt x="3051" y="3216"/>
                </a:cubicBezTo>
                <a:cubicBezTo>
                  <a:pt x="3093" y="3216"/>
                  <a:pt x="3135" y="3200"/>
                  <a:pt x="3168" y="3168"/>
                </a:cubicBezTo>
                <a:cubicBezTo>
                  <a:pt x="3200" y="3138"/>
                  <a:pt x="3216" y="3094"/>
                  <a:pt x="3216" y="3052"/>
                </a:cubicBezTo>
                <a:cubicBezTo>
                  <a:pt x="3216" y="3013"/>
                  <a:pt x="3200" y="2969"/>
                  <a:pt x="3168" y="2937"/>
                </a:cubicBezTo>
                <a:lnTo>
                  <a:pt x="2602" y="2371"/>
                </a:lnTo>
                <a:lnTo>
                  <a:pt x="4250" y="2371"/>
                </a:lnTo>
                <a:cubicBezTo>
                  <a:pt x="4338" y="2371"/>
                  <a:pt x="4414" y="2300"/>
                  <a:pt x="4414" y="2208"/>
                </a:cubicBezTo>
                <a:cubicBezTo>
                  <a:pt x="4414" y="2115"/>
                  <a:pt x="4343" y="2044"/>
                  <a:pt x="4253" y="2044"/>
                </a:cubicBezTo>
                <a:lnTo>
                  <a:pt x="2602" y="2044"/>
                </a:lnTo>
                <a:lnTo>
                  <a:pt x="3110" y="1534"/>
                </a:lnTo>
                <a:cubicBezTo>
                  <a:pt x="3172" y="1469"/>
                  <a:pt x="3172" y="1365"/>
                  <a:pt x="3110" y="1303"/>
                </a:cubicBezTo>
                <a:cubicBezTo>
                  <a:pt x="3079" y="1270"/>
                  <a:pt x="3037" y="1254"/>
                  <a:pt x="2995" y="1254"/>
                </a:cubicBezTo>
                <a:cubicBezTo>
                  <a:pt x="2952" y="1254"/>
                  <a:pt x="2910" y="1270"/>
                  <a:pt x="2879" y="1303"/>
                </a:cubicBezTo>
                <a:lnTo>
                  <a:pt x="2371" y="1811"/>
                </a:lnTo>
                <a:lnTo>
                  <a:pt x="2371" y="165"/>
                </a:lnTo>
                <a:cubicBezTo>
                  <a:pt x="2371" y="75"/>
                  <a:pt x="2300" y="1"/>
                  <a:pt x="2207" y="1"/>
                </a:cubicBezTo>
                <a:close/>
              </a:path>
            </a:pathLst>
          </a:custGeom>
          <a:solidFill>
            <a:srgbClr val="1111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48" name="Google Shape;548;p27"/>
          <p:cNvGrpSpPr/>
          <p:nvPr/>
        </p:nvGrpSpPr>
        <p:grpSpPr>
          <a:xfrm>
            <a:off x="5960678" y="3648865"/>
            <a:ext cx="529170" cy="475794"/>
            <a:chOff x="1420446" y="3703089"/>
            <a:chExt cx="386228" cy="347295"/>
          </a:xfrm>
        </p:grpSpPr>
        <p:sp>
          <p:nvSpPr>
            <p:cNvPr id="549" name="Google Shape;549;p27"/>
            <p:cNvSpPr/>
            <p:nvPr/>
          </p:nvSpPr>
          <p:spPr>
            <a:xfrm>
              <a:off x="1427741" y="3703202"/>
              <a:ext cx="371637" cy="347068"/>
            </a:xfrm>
            <a:custGeom>
              <a:avLst/>
              <a:gdLst/>
              <a:ahLst/>
              <a:cxnLst/>
              <a:rect l="l" t="t" r="r" b="b"/>
              <a:pathLst>
                <a:path w="4916" h="4591" extrusionOk="0">
                  <a:moveTo>
                    <a:pt x="2886" y="0"/>
                  </a:moveTo>
                  <a:cubicBezTo>
                    <a:pt x="2681" y="0"/>
                    <a:pt x="2473" y="32"/>
                    <a:pt x="2268" y="97"/>
                  </a:cubicBezTo>
                  <a:cubicBezTo>
                    <a:pt x="640" y="612"/>
                    <a:pt x="1" y="2108"/>
                    <a:pt x="338" y="3174"/>
                  </a:cubicBezTo>
                  <a:cubicBezTo>
                    <a:pt x="614" y="4039"/>
                    <a:pt x="1411" y="4591"/>
                    <a:pt x="2271" y="4591"/>
                  </a:cubicBezTo>
                  <a:cubicBezTo>
                    <a:pt x="2475" y="4591"/>
                    <a:pt x="2682" y="4560"/>
                    <a:pt x="2886" y="4495"/>
                  </a:cubicBezTo>
                  <a:cubicBezTo>
                    <a:pt x="3512" y="4294"/>
                    <a:pt x="4142" y="3814"/>
                    <a:pt x="4528" y="3216"/>
                  </a:cubicBezTo>
                  <a:cubicBezTo>
                    <a:pt x="4747" y="2914"/>
                    <a:pt x="4881" y="2551"/>
                    <a:pt x="4906" y="2170"/>
                  </a:cubicBezTo>
                  <a:cubicBezTo>
                    <a:pt x="4915" y="2064"/>
                    <a:pt x="4915" y="1958"/>
                    <a:pt x="4904" y="1847"/>
                  </a:cubicBezTo>
                  <a:cubicBezTo>
                    <a:pt x="4888" y="1704"/>
                    <a:pt x="4860" y="1558"/>
                    <a:pt x="4816" y="1415"/>
                  </a:cubicBezTo>
                  <a:cubicBezTo>
                    <a:pt x="4542" y="552"/>
                    <a:pt x="3745" y="0"/>
                    <a:pt x="2886" y="0"/>
                  </a:cubicBezTo>
                  <a:close/>
                </a:path>
              </a:pathLst>
            </a:custGeom>
            <a:solidFill>
              <a:schemeClr val="accent2"/>
            </a:solidFill>
            <a:ln w="1524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50" name="Google Shape;550;p27"/>
            <p:cNvGrpSpPr/>
            <p:nvPr/>
          </p:nvGrpSpPr>
          <p:grpSpPr>
            <a:xfrm>
              <a:off x="1420446" y="3703089"/>
              <a:ext cx="386228" cy="347295"/>
              <a:chOff x="2073850" y="1739425"/>
              <a:chExt cx="127725" cy="114850"/>
            </a:xfrm>
          </p:grpSpPr>
          <p:sp>
            <p:nvSpPr>
              <p:cNvPr id="551" name="Google Shape;551;p27"/>
              <p:cNvSpPr/>
              <p:nvPr/>
            </p:nvSpPr>
            <p:spPr>
              <a:xfrm>
                <a:off x="2073850" y="1741875"/>
                <a:ext cx="125550" cy="112400"/>
              </a:xfrm>
              <a:custGeom>
                <a:avLst/>
                <a:gdLst/>
                <a:ahLst/>
                <a:cxnLst/>
                <a:rect l="l" t="t" r="r" b="b"/>
                <a:pathLst>
                  <a:path w="5022" h="4496" extrusionOk="0">
                    <a:moveTo>
                      <a:pt x="2269" y="0"/>
                    </a:moveTo>
                    <a:cubicBezTo>
                      <a:pt x="642" y="518"/>
                      <a:pt x="0" y="2013"/>
                      <a:pt x="339" y="3080"/>
                    </a:cubicBezTo>
                    <a:cubicBezTo>
                      <a:pt x="614" y="3943"/>
                      <a:pt x="1410" y="4495"/>
                      <a:pt x="2269" y="4495"/>
                    </a:cubicBezTo>
                    <a:cubicBezTo>
                      <a:pt x="2473" y="4495"/>
                      <a:pt x="2681" y="4464"/>
                      <a:pt x="2886" y="4398"/>
                    </a:cubicBezTo>
                    <a:cubicBezTo>
                      <a:pt x="3955" y="4059"/>
                      <a:pt x="5021" y="2905"/>
                      <a:pt x="4903" y="1753"/>
                    </a:cubicBezTo>
                    <a:lnTo>
                      <a:pt x="2269" y="0"/>
                    </a:ln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" name="Google Shape;552;p27"/>
              <p:cNvSpPr/>
              <p:nvPr/>
            </p:nvSpPr>
            <p:spPr>
              <a:xfrm>
                <a:off x="2145975" y="1840325"/>
                <a:ext cx="9675" cy="11525"/>
              </a:xfrm>
              <a:custGeom>
                <a:avLst/>
                <a:gdLst/>
                <a:ahLst/>
                <a:cxnLst/>
                <a:rect l="l" t="t" r="r" b="b"/>
                <a:pathLst>
                  <a:path w="387" h="461" fill="none" extrusionOk="0">
                    <a:moveTo>
                      <a:pt x="386" y="1"/>
                    </a:moveTo>
                    <a:lnTo>
                      <a:pt x="1" y="460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" name="Google Shape;553;p27"/>
              <p:cNvSpPr/>
              <p:nvPr/>
            </p:nvSpPr>
            <p:spPr>
              <a:xfrm>
                <a:off x="2121400" y="1838650"/>
                <a:ext cx="9300" cy="14700"/>
              </a:xfrm>
              <a:custGeom>
                <a:avLst/>
                <a:gdLst/>
                <a:ahLst/>
                <a:cxnLst/>
                <a:rect l="l" t="t" r="r" b="b"/>
                <a:pathLst>
                  <a:path w="372" h="588" fill="none" extrusionOk="0">
                    <a:moveTo>
                      <a:pt x="372" y="1"/>
                    </a:moveTo>
                    <a:lnTo>
                      <a:pt x="0" y="587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" name="Google Shape;554;p27"/>
              <p:cNvSpPr/>
              <p:nvPr/>
            </p:nvSpPr>
            <p:spPr>
              <a:xfrm>
                <a:off x="2101075" y="1828625"/>
                <a:ext cx="117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468" h="642" fill="none" extrusionOk="0">
                    <a:moveTo>
                      <a:pt x="467" y="0"/>
                    </a:moveTo>
                    <a:lnTo>
                      <a:pt x="1" y="642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" name="Google Shape;555;p27"/>
              <p:cNvSpPr/>
              <p:nvPr/>
            </p:nvSpPr>
            <p:spPr>
              <a:xfrm>
                <a:off x="2085850" y="1810025"/>
                <a:ext cx="1322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529" h="692" fill="none" extrusionOk="0">
                    <a:moveTo>
                      <a:pt x="529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" name="Google Shape;556;p27"/>
              <p:cNvSpPr/>
              <p:nvPr/>
            </p:nvSpPr>
            <p:spPr>
              <a:xfrm>
                <a:off x="2080075" y="1785625"/>
                <a:ext cx="15375" cy="15900"/>
              </a:xfrm>
              <a:custGeom>
                <a:avLst/>
                <a:gdLst/>
                <a:ahLst/>
                <a:cxnLst/>
                <a:rect l="l" t="t" r="r" b="b"/>
                <a:pathLst>
                  <a:path w="615" h="636" fill="none" extrusionOk="0">
                    <a:moveTo>
                      <a:pt x="614" y="0"/>
                    </a:moveTo>
                    <a:lnTo>
                      <a:pt x="0" y="635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" name="Google Shape;557;p27"/>
              <p:cNvSpPr/>
              <p:nvPr/>
            </p:nvSpPr>
            <p:spPr>
              <a:xfrm>
                <a:off x="2089425" y="1755600"/>
                <a:ext cx="1957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92" fill="none" extrusionOk="0">
                    <a:moveTo>
                      <a:pt x="783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8" name="Google Shape;558;p27"/>
              <p:cNvSpPr/>
              <p:nvPr/>
            </p:nvSpPr>
            <p:spPr>
              <a:xfrm>
                <a:off x="2090225" y="1739425"/>
                <a:ext cx="111350" cy="101475"/>
              </a:xfrm>
              <a:custGeom>
                <a:avLst/>
                <a:gdLst/>
                <a:ahLst/>
                <a:cxnLst/>
                <a:rect l="l" t="t" r="r" b="b"/>
                <a:pathLst>
                  <a:path w="4454" h="4059" extrusionOk="0">
                    <a:moveTo>
                      <a:pt x="2228" y="1"/>
                    </a:moveTo>
                    <a:cubicBezTo>
                      <a:pt x="1710" y="1"/>
                      <a:pt x="1191" y="199"/>
                      <a:pt x="795" y="595"/>
                    </a:cubicBezTo>
                    <a:cubicBezTo>
                      <a:pt x="1" y="1389"/>
                      <a:pt x="1" y="2672"/>
                      <a:pt x="795" y="3464"/>
                    </a:cubicBezTo>
                    <a:cubicBezTo>
                      <a:pt x="1191" y="3860"/>
                      <a:pt x="1710" y="4058"/>
                      <a:pt x="2228" y="4058"/>
                    </a:cubicBezTo>
                    <a:cubicBezTo>
                      <a:pt x="2747" y="4058"/>
                      <a:pt x="3266" y="3860"/>
                      <a:pt x="3662" y="3464"/>
                    </a:cubicBezTo>
                    <a:cubicBezTo>
                      <a:pt x="4454" y="2672"/>
                      <a:pt x="4454" y="1389"/>
                      <a:pt x="3662" y="595"/>
                    </a:cubicBezTo>
                    <a:cubicBezTo>
                      <a:pt x="3266" y="199"/>
                      <a:pt x="2747" y="1"/>
                      <a:pt x="2228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9" name="Google Shape;559;p27"/>
              <p:cNvSpPr/>
              <p:nvPr/>
            </p:nvSpPr>
            <p:spPr>
              <a:xfrm>
                <a:off x="2110600" y="1754850"/>
                <a:ext cx="70725" cy="70725"/>
              </a:xfrm>
              <a:custGeom>
                <a:avLst/>
                <a:gdLst/>
                <a:ahLst/>
                <a:cxnLst/>
                <a:rect l="l" t="t" r="r" b="b"/>
                <a:pathLst>
                  <a:path w="2829" h="2829" extrusionOk="0">
                    <a:moveTo>
                      <a:pt x="1413" y="1"/>
                    </a:moveTo>
                    <a:cubicBezTo>
                      <a:pt x="633" y="1"/>
                      <a:pt x="1" y="633"/>
                      <a:pt x="1" y="1416"/>
                    </a:cubicBezTo>
                    <a:cubicBezTo>
                      <a:pt x="1" y="2196"/>
                      <a:pt x="633" y="2829"/>
                      <a:pt x="1413" y="2829"/>
                    </a:cubicBezTo>
                    <a:cubicBezTo>
                      <a:pt x="2194" y="2829"/>
                      <a:pt x="2829" y="2196"/>
                      <a:pt x="2829" y="1416"/>
                    </a:cubicBezTo>
                    <a:cubicBezTo>
                      <a:pt x="2829" y="633"/>
                      <a:pt x="2194" y="1"/>
                      <a:pt x="1413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0" name="Google Shape;560;p27"/>
              <p:cNvSpPr/>
              <p:nvPr/>
            </p:nvSpPr>
            <p:spPr>
              <a:xfrm>
                <a:off x="2130275" y="1769400"/>
                <a:ext cx="34375" cy="42125"/>
              </a:xfrm>
              <a:custGeom>
                <a:avLst/>
                <a:gdLst/>
                <a:ahLst/>
                <a:cxnLst/>
                <a:rect l="l" t="t" r="r" b="b"/>
                <a:pathLst>
                  <a:path w="1375" h="1685" extrusionOk="0">
                    <a:moveTo>
                      <a:pt x="504" y="241"/>
                    </a:moveTo>
                    <a:cubicBezTo>
                      <a:pt x="500" y="242"/>
                      <a:pt x="495" y="243"/>
                      <a:pt x="490" y="243"/>
                    </a:cubicBezTo>
                    <a:cubicBezTo>
                      <a:pt x="495" y="242"/>
                      <a:pt x="499" y="242"/>
                      <a:pt x="504" y="241"/>
                    </a:cubicBezTo>
                    <a:close/>
                    <a:moveTo>
                      <a:pt x="569" y="240"/>
                    </a:moveTo>
                    <a:cubicBezTo>
                      <a:pt x="576" y="241"/>
                      <a:pt x="583" y="242"/>
                      <a:pt x="589" y="243"/>
                    </a:cubicBezTo>
                    <a:cubicBezTo>
                      <a:pt x="582" y="243"/>
                      <a:pt x="576" y="241"/>
                      <a:pt x="569" y="240"/>
                    </a:cubicBezTo>
                    <a:close/>
                    <a:moveTo>
                      <a:pt x="439" y="261"/>
                    </a:moveTo>
                    <a:cubicBezTo>
                      <a:pt x="436" y="263"/>
                      <a:pt x="432" y="264"/>
                      <a:pt x="428" y="266"/>
                    </a:cubicBezTo>
                    <a:lnTo>
                      <a:pt x="428" y="266"/>
                    </a:lnTo>
                    <a:cubicBezTo>
                      <a:pt x="432" y="265"/>
                      <a:pt x="436" y="263"/>
                      <a:pt x="439" y="261"/>
                    </a:cubicBezTo>
                    <a:close/>
                    <a:moveTo>
                      <a:pt x="321" y="349"/>
                    </a:moveTo>
                    <a:lnTo>
                      <a:pt x="321" y="349"/>
                    </a:lnTo>
                    <a:cubicBezTo>
                      <a:pt x="320" y="350"/>
                      <a:pt x="319" y="352"/>
                      <a:pt x="318" y="354"/>
                    </a:cubicBezTo>
                    <a:lnTo>
                      <a:pt x="318" y="354"/>
                    </a:lnTo>
                    <a:cubicBezTo>
                      <a:pt x="319" y="352"/>
                      <a:pt x="320" y="351"/>
                      <a:pt x="321" y="349"/>
                    </a:cubicBezTo>
                    <a:close/>
                    <a:moveTo>
                      <a:pt x="318" y="354"/>
                    </a:moveTo>
                    <a:cubicBezTo>
                      <a:pt x="316" y="356"/>
                      <a:pt x="314" y="358"/>
                      <a:pt x="312" y="361"/>
                    </a:cubicBezTo>
                    <a:cubicBezTo>
                      <a:pt x="314" y="358"/>
                      <a:pt x="316" y="356"/>
                      <a:pt x="318" y="354"/>
                    </a:cubicBezTo>
                    <a:close/>
                    <a:moveTo>
                      <a:pt x="282" y="407"/>
                    </a:moveTo>
                    <a:cubicBezTo>
                      <a:pt x="282" y="408"/>
                      <a:pt x="282" y="409"/>
                      <a:pt x="281" y="410"/>
                    </a:cubicBezTo>
                    <a:lnTo>
                      <a:pt x="281" y="410"/>
                    </a:lnTo>
                    <a:cubicBezTo>
                      <a:pt x="282" y="409"/>
                      <a:pt x="282" y="408"/>
                      <a:pt x="282" y="407"/>
                    </a:cubicBezTo>
                    <a:close/>
                    <a:moveTo>
                      <a:pt x="250" y="509"/>
                    </a:moveTo>
                    <a:cubicBezTo>
                      <a:pt x="250" y="515"/>
                      <a:pt x="249" y="520"/>
                      <a:pt x="249" y="525"/>
                    </a:cubicBezTo>
                    <a:lnTo>
                      <a:pt x="249" y="525"/>
                    </a:lnTo>
                    <a:cubicBezTo>
                      <a:pt x="249" y="519"/>
                      <a:pt x="250" y="514"/>
                      <a:pt x="250" y="509"/>
                    </a:cubicBezTo>
                    <a:close/>
                    <a:moveTo>
                      <a:pt x="249" y="643"/>
                    </a:moveTo>
                    <a:cubicBezTo>
                      <a:pt x="249" y="650"/>
                      <a:pt x="250" y="656"/>
                      <a:pt x="250" y="663"/>
                    </a:cubicBezTo>
                    <a:cubicBezTo>
                      <a:pt x="250" y="657"/>
                      <a:pt x="249" y="650"/>
                      <a:pt x="249" y="643"/>
                    </a:cubicBezTo>
                    <a:close/>
                    <a:moveTo>
                      <a:pt x="279" y="756"/>
                    </a:moveTo>
                    <a:cubicBezTo>
                      <a:pt x="281" y="762"/>
                      <a:pt x="283" y="768"/>
                      <a:pt x="285" y="772"/>
                    </a:cubicBezTo>
                    <a:cubicBezTo>
                      <a:pt x="283" y="767"/>
                      <a:pt x="281" y="762"/>
                      <a:pt x="279" y="756"/>
                    </a:cubicBezTo>
                    <a:close/>
                    <a:moveTo>
                      <a:pt x="294" y="786"/>
                    </a:moveTo>
                    <a:lnTo>
                      <a:pt x="294" y="786"/>
                    </a:lnTo>
                    <a:cubicBezTo>
                      <a:pt x="295" y="786"/>
                      <a:pt x="297" y="787"/>
                      <a:pt x="298" y="788"/>
                    </a:cubicBezTo>
                    <a:lnTo>
                      <a:pt x="298" y="788"/>
                    </a:lnTo>
                    <a:cubicBezTo>
                      <a:pt x="298" y="788"/>
                      <a:pt x="298" y="788"/>
                      <a:pt x="298" y="788"/>
                    </a:cubicBezTo>
                    <a:lnTo>
                      <a:pt x="298" y="788"/>
                    </a:lnTo>
                    <a:cubicBezTo>
                      <a:pt x="297" y="787"/>
                      <a:pt x="295" y="786"/>
                      <a:pt x="294" y="786"/>
                    </a:cubicBezTo>
                    <a:close/>
                    <a:moveTo>
                      <a:pt x="301" y="789"/>
                    </a:moveTo>
                    <a:lnTo>
                      <a:pt x="301" y="789"/>
                    </a:lnTo>
                    <a:cubicBezTo>
                      <a:pt x="303" y="791"/>
                      <a:pt x="305" y="792"/>
                      <a:pt x="307" y="794"/>
                    </a:cubicBezTo>
                    <a:lnTo>
                      <a:pt x="307" y="794"/>
                    </a:lnTo>
                    <a:cubicBezTo>
                      <a:pt x="305" y="792"/>
                      <a:pt x="303" y="791"/>
                      <a:pt x="301" y="790"/>
                    </a:cubicBezTo>
                    <a:lnTo>
                      <a:pt x="301" y="790"/>
                    </a:lnTo>
                    <a:cubicBezTo>
                      <a:pt x="301" y="790"/>
                      <a:pt x="301" y="789"/>
                      <a:pt x="301" y="789"/>
                    </a:cubicBezTo>
                    <a:close/>
                    <a:moveTo>
                      <a:pt x="309" y="795"/>
                    </a:moveTo>
                    <a:cubicBezTo>
                      <a:pt x="311" y="797"/>
                      <a:pt x="314" y="798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2" y="799"/>
                      <a:pt x="309" y="798"/>
                      <a:pt x="306" y="797"/>
                    </a:cubicBezTo>
                    <a:lnTo>
                      <a:pt x="306" y="797"/>
                    </a:lnTo>
                    <a:cubicBezTo>
                      <a:pt x="308" y="798"/>
                      <a:pt x="312" y="799"/>
                      <a:pt x="315" y="800"/>
                    </a:cubicBezTo>
                    <a:lnTo>
                      <a:pt x="315" y="800"/>
                    </a:lnTo>
                    <a:cubicBezTo>
                      <a:pt x="313" y="798"/>
                      <a:pt x="311" y="797"/>
                      <a:pt x="309" y="795"/>
                    </a:cubicBezTo>
                    <a:close/>
                    <a:moveTo>
                      <a:pt x="315" y="800"/>
                    </a:moveTo>
                    <a:cubicBezTo>
                      <a:pt x="317" y="801"/>
                      <a:pt x="318" y="801"/>
                      <a:pt x="320" y="802"/>
                    </a:cubicBezTo>
                    <a:lnTo>
                      <a:pt x="320" y="802"/>
                    </a:lnTo>
                    <a:cubicBezTo>
                      <a:pt x="318" y="801"/>
                      <a:pt x="317" y="801"/>
                      <a:pt x="316" y="800"/>
                    </a:cubicBezTo>
                    <a:lnTo>
                      <a:pt x="316" y="800"/>
                    </a:lnTo>
                    <a:cubicBezTo>
                      <a:pt x="316" y="801"/>
                      <a:pt x="317" y="801"/>
                      <a:pt x="317" y="802"/>
                    </a:cubicBezTo>
                    <a:cubicBezTo>
                      <a:pt x="316" y="801"/>
                      <a:pt x="316" y="801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6" y="800"/>
                      <a:pt x="316" y="800"/>
                    </a:cubicBezTo>
                    <a:lnTo>
                      <a:pt x="316" y="800"/>
                    </a:lnTo>
                    <a:cubicBezTo>
                      <a:pt x="316" y="800"/>
                      <a:pt x="315" y="800"/>
                      <a:pt x="315" y="800"/>
                    </a:cubicBezTo>
                    <a:close/>
                    <a:moveTo>
                      <a:pt x="327" y="805"/>
                    </a:moveTo>
                    <a:cubicBezTo>
                      <a:pt x="330" y="806"/>
                      <a:pt x="333" y="807"/>
                      <a:pt x="336" y="809"/>
                    </a:cubicBezTo>
                    <a:cubicBezTo>
                      <a:pt x="332" y="807"/>
                      <a:pt x="330" y="806"/>
                      <a:pt x="327" y="805"/>
                    </a:cubicBezTo>
                    <a:close/>
                    <a:moveTo>
                      <a:pt x="338" y="811"/>
                    </a:moveTo>
                    <a:cubicBezTo>
                      <a:pt x="347" y="811"/>
                      <a:pt x="355" y="812"/>
                      <a:pt x="363" y="813"/>
                    </a:cubicBezTo>
                    <a:lnTo>
                      <a:pt x="363" y="813"/>
                    </a:lnTo>
                    <a:cubicBezTo>
                      <a:pt x="355" y="813"/>
                      <a:pt x="346" y="812"/>
                      <a:pt x="338" y="811"/>
                    </a:cubicBezTo>
                    <a:close/>
                    <a:moveTo>
                      <a:pt x="1000" y="863"/>
                    </a:moveTo>
                    <a:cubicBezTo>
                      <a:pt x="994" y="863"/>
                      <a:pt x="988" y="864"/>
                      <a:pt x="982" y="864"/>
                    </a:cubicBezTo>
                    <a:cubicBezTo>
                      <a:pt x="988" y="863"/>
                      <a:pt x="994" y="863"/>
                      <a:pt x="1000" y="863"/>
                    </a:cubicBezTo>
                    <a:close/>
                    <a:moveTo>
                      <a:pt x="1031" y="863"/>
                    </a:moveTo>
                    <a:cubicBezTo>
                      <a:pt x="1037" y="863"/>
                      <a:pt x="1043" y="863"/>
                      <a:pt x="1049" y="864"/>
                    </a:cubicBezTo>
                    <a:cubicBezTo>
                      <a:pt x="1042" y="864"/>
                      <a:pt x="1037" y="863"/>
                      <a:pt x="1031" y="863"/>
                    </a:cubicBezTo>
                    <a:close/>
                    <a:moveTo>
                      <a:pt x="1056" y="873"/>
                    </a:moveTo>
                    <a:cubicBezTo>
                      <a:pt x="1061" y="877"/>
                      <a:pt x="1066" y="881"/>
                      <a:pt x="1070" y="885"/>
                    </a:cubicBezTo>
                    <a:lnTo>
                      <a:pt x="1070" y="885"/>
                    </a:lnTo>
                    <a:cubicBezTo>
                      <a:pt x="1065" y="881"/>
                      <a:pt x="1060" y="878"/>
                      <a:pt x="1056" y="873"/>
                    </a:cubicBezTo>
                    <a:close/>
                    <a:moveTo>
                      <a:pt x="1090" y="904"/>
                    </a:moveTo>
                    <a:lnTo>
                      <a:pt x="1090" y="904"/>
                    </a:lnTo>
                    <a:cubicBezTo>
                      <a:pt x="1091" y="906"/>
                      <a:pt x="1093" y="908"/>
                      <a:pt x="1095" y="910"/>
                    </a:cubicBezTo>
                    <a:cubicBezTo>
                      <a:pt x="1093" y="908"/>
                      <a:pt x="1091" y="906"/>
                      <a:pt x="1090" y="904"/>
                    </a:cubicBezTo>
                    <a:close/>
                    <a:moveTo>
                      <a:pt x="1100" y="919"/>
                    </a:moveTo>
                    <a:lnTo>
                      <a:pt x="1100" y="919"/>
                    </a:lnTo>
                    <a:cubicBezTo>
                      <a:pt x="1101" y="924"/>
                      <a:pt x="1103" y="928"/>
                      <a:pt x="1104" y="932"/>
                    </a:cubicBezTo>
                    <a:lnTo>
                      <a:pt x="1104" y="932"/>
                    </a:lnTo>
                    <a:cubicBezTo>
                      <a:pt x="1102" y="928"/>
                      <a:pt x="1101" y="923"/>
                      <a:pt x="1100" y="919"/>
                    </a:cubicBezTo>
                    <a:close/>
                    <a:moveTo>
                      <a:pt x="1092" y="1189"/>
                    </a:moveTo>
                    <a:cubicBezTo>
                      <a:pt x="1091" y="1193"/>
                      <a:pt x="1089" y="1196"/>
                      <a:pt x="1088" y="1199"/>
                    </a:cubicBezTo>
                    <a:cubicBezTo>
                      <a:pt x="1089" y="1196"/>
                      <a:pt x="1090" y="1193"/>
                      <a:pt x="1092" y="1189"/>
                    </a:cubicBezTo>
                    <a:close/>
                    <a:moveTo>
                      <a:pt x="1042" y="1275"/>
                    </a:moveTo>
                    <a:cubicBezTo>
                      <a:pt x="1040" y="1277"/>
                      <a:pt x="1037" y="1280"/>
                      <a:pt x="1035" y="1284"/>
                    </a:cubicBezTo>
                    <a:lnTo>
                      <a:pt x="1035" y="1284"/>
                    </a:lnTo>
                    <a:cubicBezTo>
                      <a:pt x="1037" y="1281"/>
                      <a:pt x="1039" y="1278"/>
                      <a:pt x="1042" y="1275"/>
                    </a:cubicBezTo>
                    <a:close/>
                    <a:moveTo>
                      <a:pt x="538" y="1"/>
                    </a:moveTo>
                    <a:cubicBezTo>
                      <a:pt x="481" y="1"/>
                      <a:pt x="423" y="11"/>
                      <a:pt x="370" y="31"/>
                    </a:cubicBezTo>
                    <a:cubicBezTo>
                      <a:pt x="299" y="56"/>
                      <a:pt x="234" y="95"/>
                      <a:pt x="179" y="148"/>
                    </a:cubicBezTo>
                    <a:cubicBezTo>
                      <a:pt x="121" y="204"/>
                      <a:pt x="84" y="273"/>
                      <a:pt x="56" y="345"/>
                    </a:cubicBezTo>
                    <a:cubicBezTo>
                      <a:pt x="1" y="479"/>
                      <a:pt x="1" y="633"/>
                      <a:pt x="38" y="772"/>
                    </a:cubicBezTo>
                    <a:cubicBezTo>
                      <a:pt x="61" y="862"/>
                      <a:pt x="105" y="943"/>
                      <a:pt x="183" y="996"/>
                    </a:cubicBezTo>
                    <a:cubicBezTo>
                      <a:pt x="236" y="1031"/>
                      <a:pt x="308" y="1048"/>
                      <a:pt x="375" y="1048"/>
                    </a:cubicBezTo>
                    <a:cubicBezTo>
                      <a:pt x="386" y="1048"/>
                      <a:pt x="398" y="1047"/>
                      <a:pt x="409" y="1046"/>
                    </a:cubicBezTo>
                    <a:cubicBezTo>
                      <a:pt x="499" y="1042"/>
                      <a:pt x="589" y="1023"/>
                      <a:pt x="673" y="996"/>
                    </a:cubicBezTo>
                    <a:cubicBezTo>
                      <a:pt x="753" y="969"/>
                      <a:pt x="826" y="929"/>
                      <a:pt x="902" y="896"/>
                    </a:cubicBezTo>
                    <a:lnTo>
                      <a:pt x="902" y="896"/>
                    </a:lnTo>
                    <a:cubicBezTo>
                      <a:pt x="902" y="896"/>
                      <a:pt x="901" y="896"/>
                      <a:pt x="901" y="896"/>
                    </a:cubicBezTo>
                    <a:cubicBezTo>
                      <a:pt x="902" y="896"/>
                      <a:pt x="902" y="896"/>
                      <a:pt x="903" y="896"/>
                    </a:cubicBezTo>
                    <a:lnTo>
                      <a:pt x="903" y="896"/>
                    </a:lnTo>
                    <a:cubicBezTo>
                      <a:pt x="903" y="896"/>
                      <a:pt x="902" y="896"/>
                      <a:pt x="902" y="896"/>
                    </a:cubicBezTo>
                    <a:lnTo>
                      <a:pt x="902" y="896"/>
                    </a:lnTo>
                    <a:cubicBezTo>
                      <a:pt x="905" y="895"/>
                      <a:pt x="909" y="894"/>
                      <a:pt x="913" y="892"/>
                    </a:cubicBezTo>
                    <a:lnTo>
                      <a:pt x="913" y="892"/>
                    </a:lnTo>
                    <a:cubicBezTo>
                      <a:pt x="910" y="893"/>
                      <a:pt x="906" y="894"/>
                      <a:pt x="903" y="896"/>
                    </a:cubicBezTo>
                    <a:lnTo>
                      <a:pt x="903" y="896"/>
                    </a:lnTo>
                    <a:cubicBezTo>
                      <a:pt x="910" y="893"/>
                      <a:pt x="917" y="890"/>
                      <a:pt x="923" y="887"/>
                    </a:cubicBezTo>
                    <a:lnTo>
                      <a:pt x="923" y="887"/>
                    </a:lnTo>
                    <a:cubicBezTo>
                      <a:pt x="920" y="889"/>
                      <a:pt x="916" y="890"/>
                      <a:pt x="913" y="892"/>
                    </a:cubicBezTo>
                    <a:lnTo>
                      <a:pt x="913" y="892"/>
                    </a:lnTo>
                    <a:cubicBezTo>
                      <a:pt x="945" y="880"/>
                      <a:pt x="977" y="869"/>
                      <a:pt x="1011" y="862"/>
                    </a:cubicBezTo>
                    <a:lnTo>
                      <a:pt x="1011" y="862"/>
                    </a:lnTo>
                    <a:cubicBezTo>
                      <a:pt x="1012" y="862"/>
                      <a:pt x="1014" y="862"/>
                      <a:pt x="1015" y="862"/>
                    </a:cubicBezTo>
                    <a:cubicBezTo>
                      <a:pt x="1017" y="862"/>
                      <a:pt x="1019" y="862"/>
                      <a:pt x="1021" y="862"/>
                    </a:cubicBezTo>
                    <a:lnTo>
                      <a:pt x="1021" y="862"/>
                    </a:lnTo>
                    <a:cubicBezTo>
                      <a:pt x="1028" y="864"/>
                      <a:pt x="1036" y="866"/>
                      <a:pt x="1044" y="868"/>
                    </a:cubicBezTo>
                    <a:lnTo>
                      <a:pt x="1044" y="868"/>
                    </a:lnTo>
                    <a:cubicBezTo>
                      <a:pt x="1042" y="867"/>
                      <a:pt x="1039" y="865"/>
                      <a:pt x="1037" y="864"/>
                    </a:cubicBezTo>
                    <a:lnTo>
                      <a:pt x="1037" y="864"/>
                    </a:lnTo>
                    <a:cubicBezTo>
                      <a:pt x="1040" y="865"/>
                      <a:pt x="1043" y="867"/>
                      <a:pt x="1045" y="868"/>
                    </a:cubicBezTo>
                    <a:lnTo>
                      <a:pt x="1045" y="868"/>
                    </a:lnTo>
                    <a:cubicBezTo>
                      <a:pt x="1045" y="868"/>
                      <a:pt x="1045" y="868"/>
                      <a:pt x="1044" y="868"/>
                    </a:cubicBezTo>
                    <a:lnTo>
                      <a:pt x="1044" y="868"/>
                    </a:lnTo>
                    <a:cubicBezTo>
                      <a:pt x="1045" y="868"/>
                      <a:pt x="1046" y="869"/>
                      <a:pt x="1047" y="869"/>
                    </a:cubicBezTo>
                    <a:lnTo>
                      <a:pt x="1047" y="869"/>
                    </a:lnTo>
                    <a:cubicBezTo>
                      <a:pt x="1046" y="869"/>
                      <a:pt x="1046" y="869"/>
                      <a:pt x="1045" y="868"/>
                    </a:cubicBezTo>
                    <a:lnTo>
                      <a:pt x="1045" y="868"/>
                    </a:lnTo>
                    <a:cubicBezTo>
                      <a:pt x="1052" y="870"/>
                      <a:pt x="1058" y="873"/>
                      <a:pt x="1065" y="876"/>
                    </a:cubicBezTo>
                    <a:cubicBezTo>
                      <a:pt x="1059" y="874"/>
                      <a:pt x="1053" y="872"/>
                      <a:pt x="1047" y="869"/>
                    </a:cubicBezTo>
                    <a:lnTo>
                      <a:pt x="1047" y="869"/>
                    </a:lnTo>
                    <a:cubicBezTo>
                      <a:pt x="1055" y="874"/>
                      <a:pt x="1064" y="880"/>
                      <a:pt x="1073" y="887"/>
                    </a:cubicBezTo>
                    <a:lnTo>
                      <a:pt x="1073" y="887"/>
                    </a:lnTo>
                    <a:cubicBezTo>
                      <a:pt x="1077" y="890"/>
                      <a:pt x="1081" y="894"/>
                      <a:pt x="1084" y="898"/>
                    </a:cubicBezTo>
                    <a:lnTo>
                      <a:pt x="1084" y="898"/>
                    </a:lnTo>
                    <a:cubicBezTo>
                      <a:pt x="1093" y="911"/>
                      <a:pt x="1100" y="925"/>
                      <a:pt x="1107" y="939"/>
                    </a:cubicBezTo>
                    <a:lnTo>
                      <a:pt x="1107" y="939"/>
                    </a:lnTo>
                    <a:cubicBezTo>
                      <a:pt x="1115" y="963"/>
                      <a:pt x="1121" y="987"/>
                      <a:pt x="1125" y="1012"/>
                    </a:cubicBezTo>
                    <a:cubicBezTo>
                      <a:pt x="1125" y="1000"/>
                      <a:pt x="1123" y="991"/>
                      <a:pt x="1123" y="979"/>
                    </a:cubicBezTo>
                    <a:lnTo>
                      <a:pt x="1123" y="979"/>
                    </a:lnTo>
                    <a:cubicBezTo>
                      <a:pt x="1130" y="1019"/>
                      <a:pt x="1130" y="1056"/>
                      <a:pt x="1123" y="1093"/>
                    </a:cubicBezTo>
                    <a:cubicBezTo>
                      <a:pt x="1123" y="1081"/>
                      <a:pt x="1125" y="1072"/>
                      <a:pt x="1125" y="1060"/>
                    </a:cubicBezTo>
                    <a:lnTo>
                      <a:pt x="1125" y="1060"/>
                    </a:lnTo>
                    <a:cubicBezTo>
                      <a:pt x="1121" y="1101"/>
                      <a:pt x="1112" y="1139"/>
                      <a:pt x="1098" y="1174"/>
                    </a:cubicBezTo>
                    <a:lnTo>
                      <a:pt x="1098" y="1174"/>
                    </a:lnTo>
                    <a:cubicBezTo>
                      <a:pt x="1078" y="1219"/>
                      <a:pt x="1053" y="1262"/>
                      <a:pt x="1026" y="1298"/>
                    </a:cubicBezTo>
                    <a:cubicBezTo>
                      <a:pt x="1028" y="1293"/>
                      <a:pt x="1031" y="1288"/>
                      <a:pt x="1035" y="1284"/>
                    </a:cubicBezTo>
                    <a:lnTo>
                      <a:pt x="1035" y="1284"/>
                    </a:lnTo>
                    <a:cubicBezTo>
                      <a:pt x="1004" y="1319"/>
                      <a:pt x="972" y="1351"/>
                      <a:pt x="938" y="1381"/>
                    </a:cubicBezTo>
                    <a:cubicBezTo>
                      <a:pt x="939" y="1381"/>
                      <a:pt x="940" y="1380"/>
                      <a:pt x="940" y="1380"/>
                    </a:cubicBezTo>
                    <a:lnTo>
                      <a:pt x="940" y="1380"/>
                    </a:lnTo>
                    <a:cubicBezTo>
                      <a:pt x="909" y="1402"/>
                      <a:pt x="874" y="1421"/>
                      <a:pt x="836" y="1437"/>
                    </a:cubicBezTo>
                    <a:cubicBezTo>
                      <a:pt x="846" y="1434"/>
                      <a:pt x="857" y="1427"/>
                      <a:pt x="866" y="1425"/>
                    </a:cubicBezTo>
                    <a:lnTo>
                      <a:pt x="866" y="1425"/>
                    </a:lnTo>
                    <a:cubicBezTo>
                      <a:pt x="841" y="1437"/>
                      <a:pt x="813" y="1446"/>
                      <a:pt x="788" y="1450"/>
                    </a:cubicBezTo>
                    <a:cubicBezTo>
                      <a:pt x="728" y="1464"/>
                      <a:pt x="684" y="1538"/>
                      <a:pt x="705" y="1598"/>
                    </a:cubicBezTo>
                    <a:cubicBezTo>
                      <a:pt x="722" y="1649"/>
                      <a:pt x="768" y="1685"/>
                      <a:pt x="822" y="1685"/>
                    </a:cubicBezTo>
                    <a:cubicBezTo>
                      <a:pt x="832" y="1685"/>
                      <a:pt x="842" y="1684"/>
                      <a:pt x="853" y="1681"/>
                    </a:cubicBezTo>
                    <a:cubicBezTo>
                      <a:pt x="1077" y="1624"/>
                      <a:pt x="1252" y="1448"/>
                      <a:pt x="1330" y="1231"/>
                    </a:cubicBezTo>
                    <a:cubicBezTo>
                      <a:pt x="1367" y="1127"/>
                      <a:pt x="1374" y="1009"/>
                      <a:pt x="1344" y="903"/>
                    </a:cubicBezTo>
                    <a:cubicBezTo>
                      <a:pt x="1314" y="786"/>
                      <a:pt x="1229" y="677"/>
                      <a:pt x="1109" y="642"/>
                    </a:cubicBezTo>
                    <a:cubicBezTo>
                      <a:pt x="1079" y="634"/>
                      <a:pt x="1050" y="630"/>
                      <a:pt x="1022" y="630"/>
                    </a:cubicBezTo>
                    <a:cubicBezTo>
                      <a:pt x="894" y="630"/>
                      <a:pt x="773" y="704"/>
                      <a:pt x="654" y="753"/>
                    </a:cubicBezTo>
                    <a:cubicBezTo>
                      <a:pt x="663" y="751"/>
                      <a:pt x="675" y="744"/>
                      <a:pt x="684" y="742"/>
                    </a:cubicBezTo>
                    <a:lnTo>
                      <a:pt x="684" y="742"/>
                    </a:lnTo>
                    <a:cubicBezTo>
                      <a:pt x="601" y="776"/>
                      <a:pt x="516" y="799"/>
                      <a:pt x="428" y="811"/>
                    </a:cubicBezTo>
                    <a:cubicBezTo>
                      <a:pt x="439" y="811"/>
                      <a:pt x="446" y="809"/>
                      <a:pt x="458" y="809"/>
                    </a:cubicBezTo>
                    <a:cubicBezTo>
                      <a:pt x="434" y="811"/>
                      <a:pt x="408" y="813"/>
                      <a:pt x="384" y="813"/>
                    </a:cubicBezTo>
                    <a:cubicBezTo>
                      <a:pt x="379" y="813"/>
                      <a:pt x="374" y="813"/>
                      <a:pt x="370" y="813"/>
                    </a:cubicBezTo>
                    <a:lnTo>
                      <a:pt x="370" y="813"/>
                    </a:lnTo>
                    <a:cubicBezTo>
                      <a:pt x="370" y="813"/>
                      <a:pt x="370" y="813"/>
                      <a:pt x="370" y="813"/>
                    </a:cubicBezTo>
                    <a:cubicBezTo>
                      <a:pt x="355" y="812"/>
                      <a:pt x="339" y="807"/>
                      <a:pt x="323" y="803"/>
                    </a:cubicBezTo>
                    <a:lnTo>
                      <a:pt x="323" y="803"/>
                    </a:lnTo>
                    <a:cubicBezTo>
                      <a:pt x="318" y="800"/>
                      <a:pt x="313" y="797"/>
                      <a:pt x="308" y="794"/>
                    </a:cubicBezTo>
                    <a:lnTo>
                      <a:pt x="308" y="794"/>
                    </a:lnTo>
                    <a:cubicBezTo>
                      <a:pt x="304" y="790"/>
                      <a:pt x="299" y="785"/>
                      <a:pt x="295" y="781"/>
                    </a:cubicBezTo>
                    <a:lnTo>
                      <a:pt x="295" y="781"/>
                    </a:lnTo>
                    <a:cubicBezTo>
                      <a:pt x="288" y="771"/>
                      <a:pt x="282" y="760"/>
                      <a:pt x="277" y="750"/>
                    </a:cubicBezTo>
                    <a:lnTo>
                      <a:pt x="277" y="750"/>
                    </a:lnTo>
                    <a:cubicBezTo>
                      <a:pt x="263" y="711"/>
                      <a:pt x="254" y="672"/>
                      <a:pt x="248" y="631"/>
                    </a:cubicBezTo>
                    <a:lnTo>
                      <a:pt x="248" y="631"/>
                    </a:lnTo>
                    <a:cubicBezTo>
                      <a:pt x="246" y="600"/>
                      <a:pt x="246" y="568"/>
                      <a:pt x="248" y="537"/>
                    </a:cubicBezTo>
                    <a:lnTo>
                      <a:pt x="248" y="537"/>
                    </a:lnTo>
                    <a:cubicBezTo>
                      <a:pt x="255" y="494"/>
                      <a:pt x="265" y="455"/>
                      <a:pt x="280" y="415"/>
                    </a:cubicBezTo>
                    <a:lnTo>
                      <a:pt x="280" y="415"/>
                    </a:lnTo>
                    <a:cubicBezTo>
                      <a:pt x="293" y="387"/>
                      <a:pt x="310" y="360"/>
                      <a:pt x="329" y="338"/>
                    </a:cubicBezTo>
                    <a:lnTo>
                      <a:pt x="329" y="338"/>
                    </a:lnTo>
                    <a:cubicBezTo>
                      <a:pt x="327" y="342"/>
                      <a:pt x="324" y="345"/>
                      <a:pt x="321" y="349"/>
                    </a:cubicBezTo>
                    <a:lnTo>
                      <a:pt x="321" y="349"/>
                    </a:lnTo>
                    <a:cubicBezTo>
                      <a:pt x="335" y="332"/>
                      <a:pt x="351" y="315"/>
                      <a:pt x="369" y="301"/>
                    </a:cubicBezTo>
                    <a:lnTo>
                      <a:pt x="369" y="301"/>
                    </a:lnTo>
                    <a:cubicBezTo>
                      <a:pt x="387" y="289"/>
                      <a:pt x="407" y="276"/>
                      <a:pt x="428" y="266"/>
                    </a:cubicBezTo>
                    <a:lnTo>
                      <a:pt x="428" y="266"/>
                    </a:lnTo>
                    <a:cubicBezTo>
                      <a:pt x="426" y="267"/>
                      <a:pt x="423" y="268"/>
                      <a:pt x="421" y="268"/>
                    </a:cubicBezTo>
                    <a:cubicBezTo>
                      <a:pt x="427" y="266"/>
                      <a:pt x="434" y="263"/>
                      <a:pt x="440" y="261"/>
                    </a:cubicBezTo>
                    <a:lnTo>
                      <a:pt x="440" y="261"/>
                    </a:lnTo>
                    <a:cubicBezTo>
                      <a:pt x="440" y="261"/>
                      <a:pt x="440" y="261"/>
                      <a:pt x="439" y="261"/>
                    </a:cubicBezTo>
                    <a:lnTo>
                      <a:pt x="439" y="261"/>
                    </a:lnTo>
                    <a:cubicBezTo>
                      <a:pt x="440" y="261"/>
                      <a:pt x="440" y="261"/>
                      <a:pt x="441" y="261"/>
                    </a:cubicBezTo>
                    <a:lnTo>
                      <a:pt x="441" y="261"/>
                    </a:lnTo>
                    <a:cubicBezTo>
                      <a:pt x="464" y="252"/>
                      <a:pt x="489" y="245"/>
                      <a:pt x="514" y="240"/>
                    </a:cubicBezTo>
                    <a:lnTo>
                      <a:pt x="514" y="240"/>
                    </a:lnTo>
                    <a:cubicBezTo>
                      <a:pt x="524" y="239"/>
                      <a:pt x="534" y="239"/>
                      <a:pt x="545" y="239"/>
                    </a:cubicBezTo>
                    <a:cubicBezTo>
                      <a:pt x="551" y="239"/>
                      <a:pt x="557" y="239"/>
                      <a:pt x="563" y="239"/>
                    </a:cubicBezTo>
                    <a:lnTo>
                      <a:pt x="563" y="239"/>
                    </a:lnTo>
                    <a:cubicBezTo>
                      <a:pt x="581" y="242"/>
                      <a:pt x="597" y="246"/>
                      <a:pt x="613" y="252"/>
                    </a:cubicBezTo>
                    <a:lnTo>
                      <a:pt x="613" y="252"/>
                    </a:lnTo>
                    <a:cubicBezTo>
                      <a:pt x="612" y="251"/>
                      <a:pt x="611" y="250"/>
                      <a:pt x="610" y="250"/>
                    </a:cubicBezTo>
                    <a:lnTo>
                      <a:pt x="610" y="250"/>
                    </a:lnTo>
                    <a:cubicBezTo>
                      <a:pt x="612" y="251"/>
                      <a:pt x="613" y="251"/>
                      <a:pt x="614" y="252"/>
                    </a:cubicBezTo>
                    <a:lnTo>
                      <a:pt x="614" y="252"/>
                    </a:lnTo>
                    <a:cubicBezTo>
                      <a:pt x="614" y="252"/>
                      <a:pt x="613" y="252"/>
                      <a:pt x="613" y="252"/>
                    </a:cubicBezTo>
                    <a:lnTo>
                      <a:pt x="613" y="252"/>
                    </a:lnTo>
                    <a:cubicBezTo>
                      <a:pt x="615" y="253"/>
                      <a:pt x="618" y="254"/>
                      <a:pt x="620" y="255"/>
                    </a:cubicBezTo>
                    <a:lnTo>
                      <a:pt x="620" y="255"/>
                    </a:lnTo>
                    <a:cubicBezTo>
                      <a:pt x="618" y="254"/>
                      <a:pt x="616" y="253"/>
                      <a:pt x="614" y="252"/>
                    </a:cubicBezTo>
                    <a:lnTo>
                      <a:pt x="614" y="252"/>
                    </a:lnTo>
                    <a:cubicBezTo>
                      <a:pt x="622" y="255"/>
                      <a:pt x="630" y="258"/>
                      <a:pt x="638" y="262"/>
                    </a:cubicBezTo>
                    <a:cubicBezTo>
                      <a:pt x="632" y="260"/>
                      <a:pt x="626" y="258"/>
                      <a:pt x="620" y="255"/>
                    </a:cubicBezTo>
                    <a:lnTo>
                      <a:pt x="620" y="255"/>
                    </a:lnTo>
                    <a:cubicBezTo>
                      <a:pt x="631" y="261"/>
                      <a:pt x="641" y="268"/>
                      <a:pt x="652" y="273"/>
                    </a:cubicBezTo>
                    <a:cubicBezTo>
                      <a:pt x="670" y="284"/>
                      <a:pt x="691" y="289"/>
                      <a:pt x="713" y="289"/>
                    </a:cubicBezTo>
                    <a:cubicBezTo>
                      <a:pt x="754" y="289"/>
                      <a:pt x="797" y="269"/>
                      <a:pt x="818" y="231"/>
                    </a:cubicBezTo>
                    <a:cubicBezTo>
                      <a:pt x="848" y="174"/>
                      <a:pt x="832" y="105"/>
                      <a:pt x="774" y="65"/>
                    </a:cubicBezTo>
                    <a:cubicBezTo>
                      <a:pt x="705" y="22"/>
                      <a:pt x="622" y="1"/>
                      <a:pt x="53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" name="Google Shape;561;p27"/>
              <p:cNvSpPr/>
              <p:nvPr/>
            </p:nvSpPr>
            <p:spPr>
              <a:xfrm>
                <a:off x="2130275" y="1766475"/>
                <a:ext cx="32475" cy="47225"/>
              </a:xfrm>
              <a:custGeom>
                <a:avLst/>
                <a:gdLst/>
                <a:ahLst/>
                <a:cxnLst/>
                <a:rect l="l" t="t" r="r" b="b"/>
                <a:pathLst>
                  <a:path w="1299" h="1889" extrusionOk="0">
                    <a:moveTo>
                      <a:pt x="139" y="0"/>
                    </a:moveTo>
                    <a:cubicBezTo>
                      <a:pt x="119" y="0"/>
                      <a:pt x="100" y="5"/>
                      <a:pt x="82" y="16"/>
                    </a:cubicBezTo>
                    <a:cubicBezTo>
                      <a:pt x="28" y="51"/>
                      <a:pt x="1" y="122"/>
                      <a:pt x="38" y="180"/>
                    </a:cubicBezTo>
                    <a:cubicBezTo>
                      <a:pt x="176" y="390"/>
                      <a:pt x="308" y="602"/>
                      <a:pt x="444" y="815"/>
                    </a:cubicBezTo>
                    <a:cubicBezTo>
                      <a:pt x="578" y="1029"/>
                      <a:pt x="709" y="1244"/>
                      <a:pt x="839" y="1461"/>
                    </a:cubicBezTo>
                    <a:cubicBezTo>
                      <a:pt x="913" y="1584"/>
                      <a:pt x="984" y="1706"/>
                      <a:pt x="1056" y="1828"/>
                    </a:cubicBezTo>
                    <a:cubicBezTo>
                      <a:pt x="1078" y="1866"/>
                      <a:pt x="1121" y="1888"/>
                      <a:pt x="1163" y="1888"/>
                    </a:cubicBezTo>
                    <a:cubicBezTo>
                      <a:pt x="1183" y="1888"/>
                      <a:pt x="1203" y="1883"/>
                      <a:pt x="1220" y="1872"/>
                    </a:cubicBezTo>
                    <a:cubicBezTo>
                      <a:pt x="1275" y="1833"/>
                      <a:pt x="1298" y="1761"/>
                      <a:pt x="1264" y="1704"/>
                    </a:cubicBezTo>
                    <a:cubicBezTo>
                      <a:pt x="1137" y="1487"/>
                      <a:pt x="1010" y="1272"/>
                      <a:pt x="878" y="1057"/>
                    </a:cubicBezTo>
                    <a:cubicBezTo>
                      <a:pt x="746" y="840"/>
                      <a:pt x="613" y="628"/>
                      <a:pt x="476" y="418"/>
                    </a:cubicBezTo>
                    <a:cubicBezTo>
                      <a:pt x="400" y="298"/>
                      <a:pt x="324" y="178"/>
                      <a:pt x="245" y="60"/>
                    </a:cubicBezTo>
                    <a:cubicBezTo>
                      <a:pt x="222" y="24"/>
                      <a:pt x="181" y="0"/>
                      <a:pt x="13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28"/>
          <p:cNvSpPr txBox="1">
            <a:spLocks noGrp="1"/>
          </p:cNvSpPr>
          <p:nvPr>
            <p:ph type="title"/>
          </p:nvPr>
        </p:nvSpPr>
        <p:spPr>
          <a:xfrm>
            <a:off x="720000" y="158676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 dirty="0"/>
              <a:t>Actividad Inicial</a:t>
            </a:r>
            <a:endParaRPr dirty="0">
              <a:solidFill>
                <a:schemeClr val="accent1"/>
              </a:solidFill>
            </a:endParaRPr>
          </a:p>
        </p:txBody>
      </p:sp>
      <p:sp>
        <p:nvSpPr>
          <p:cNvPr id="567" name="Google Shape;567;p28"/>
          <p:cNvSpPr txBox="1">
            <a:spLocks noGrp="1"/>
          </p:cNvSpPr>
          <p:nvPr>
            <p:ph type="body" idx="1"/>
          </p:nvPr>
        </p:nvSpPr>
        <p:spPr>
          <a:xfrm>
            <a:off x="720000" y="731377"/>
            <a:ext cx="7704000" cy="39670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 dirty="0"/>
              <a:t>Junto con tus compañeros/as, analiza la siguiente liquidación de sueldo y describe los siguientes conceptos: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40F8A2B-4407-4948-9F48-A2F322FE1D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1894" y="1392866"/>
            <a:ext cx="4500211" cy="351426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p30"/>
          <p:cNvSpPr/>
          <p:nvPr/>
        </p:nvSpPr>
        <p:spPr>
          <a:xfrm>
            <a:off x="2376975" y="1676150"/>
            <a:ext cx="2243543" cy="2308899"/>
          </a:xfrm>
          <a:custGeom>
            <a:avLst/>
            <a:gdLst/>
            <a:ahLst/>
            <a:cxnLst/>
            <a:rect l="l" t="t" r="r" b="b"/>
            <a:pathLst>
              <a:path w="13785" h="14187" extrusionOk="0">
                <a:moveTo>
                  <a:pt x="6896" y="1"/>
                </a:moveTo>
                <a:cubicBezTo>
                  <a:pt x="6443" y="1"/>
                  <a:pt x="5989" y="259"/>
                  <a:pt x="5811" y="779"/>
                </a:cubicBezTo>
                <a:cubicBezTo>
                  <a:pt x="5688" y="1141"/>
                  <a:pt x="5407" y="1393"/>
                  <a:pt x="5079" y="1499"/>
                </a:cubicBezTo>
                <a:cubicBezTo>
                  <a:pt x="4963" y="1536"/>
                  <a:pt x="4842" y="1556"/>
                  <a:pt x="4720" y="1556"/>
                </a:cubicBezTo>
                <a:cubicBezTo>
                  <a:pt x="4494" y="1556"/>
                  <a:pt x="4266" y="1489"/>
                  <a:pt x="4063" y="1347"/>
                </a:cubicBezTo>
                <a:cubicBezTo>
                  <a:pt x="3852" y="1199"/>
                  <a:pt x="3626" y="1133"/>
                  <a:pt x="3407" y="1133"/>
                </a:cubicBezTo>
                <a:cubicBezTo>
                  <a:pt x="3247" y="1133"/>
                  <a:pt x="3090" y="1168"/>
                  <a:pt x="2946" y="1231"/>
                </a:cubicBezTo>
                <a:cubicBezTo>
                  <a:pt x="2452" y="1451"/>
                  <a:pt x="2115" y="2005"/>
                  <a:pt x="2307" y="2626"/>
                </a:cubicBezTo>
                <a:cubicBezTo>
                  <a:pt x="2417" y="2990"/>
                  <a:pt x="2341" y="3357"/>
                  <a:pt x="2138" y="3637"/>
                </a:cubicBezTo>
                <a:cubicBezTo>
                  <a:pt x="1937" y="3918"/>
                  <a:pt x="1609" y="4105"/>
                  <a:pt x="1226" y="4110"/>
                </a:cubicBezTo>
                <a:cubicBezTo>
                  <a:pt x="903" y="4115"/>
                  <a:pt x="635" y="4242"/>
                  <a:pt x="441" y="4431"/>
                </a:cubicBezTo>
                <a:cubicBezTo>
                  <a:pt x="238" y="4634"/>
                  <a:pt x="118" y="4906"/>
                  <a:pt x="97" y="5190"/>
                </a:cubicBezTo>
                <a:cubicBezTo>
                  <a:pt x="72" y="5548"/>
                  <a:pt x="213" y="5920"/>
                  <a:pt x="557" y="6176"/>
                </a:cubicBezTo>
                <a:cubicBezTo>
                  <a:pt x="861" y="6405"/>
                  <a:pt x="1016" y="6751"/>
                  <a:pt x="1016" y="7095"/>
                </a:cubicBezTo>
                <a:cubicBezTo>
                  <a:pt x="1016" y="7439"/>
                  <a:pt x="864" y="7780"/>
                  <a:pt x="557" y="8011"/>
                </a:cubicBezTo>
                <a:cubicBezTo>
                  <a:pt x="90" y="8362"/>
                  <a:pt x="0" y="8923"/>
                  <a:pt x="187" y="9373"/>
                </a:cubicBezTo>
                <a:cubicBezTo>
                  <a:pt x="349" y="9766"/>
                  <a:pt x="721" y="10073"/>
                  <a:pt x="1228" y="10077"/>
                </a:cubicBezTo>
                <a:cubicBezTo>
                  <a:pt x="1529" y="10084"/>
                  <a:pt x="1794" y="10200"/>
                  <a:pt x="1995" y="10384"/>
                </a:cubicBezTo>
                <a:cubicBezTo>
                  <a:pt x="2300" y="10671"/>
                  <a:pt x="2447" y="11121"/>
                  <a:pt x="2309" y="11564"/>
                </a:cubicBezTo>
                <a:cubicBezTo>
                  <a:pt x="2147" y="12086"/>
                  <a:pt x="2360" y="12564"/>
                  <a:pt x="2729" y="12831"/>
                </a:cubicBezTo>
                <a:cubicBezTo>
                  <a:pt x="2924" y="12972"/>
                  <a:pt x="3161" y="13054"/>
                  <a:pt x="3408" y="13054"/>
                </a:cubicBezTo>
                <a:cubicBezTo>
                  <a:pt x="3628" y="13054"/>
                  <a:pt x="3855" y="12989"/>
                  <a:pt x="4066" y="12841"/>
                </a:cubicBezTo>
                <a:cubicBezTo>
                  <a:pt x="4268" y="12696"/>
                  <a:pt x="4498" y="12630"/>
                  <a:pt x="4726" y="12630"/>
                </a:cubicBezTo>
                <a:cubicBezTo>
                  <a:pt x="4764" y="12630"/>
                  <a:pt x="4801" y="12632"/>
                  <a:pt x="4839" y="12635"/>
                </a:cubicBezTo>
                <a:cubicBezTo>
                  <a:pt x="5264" y="12679"/>
                  <a:pt x="5658" y="12958"/>
                  <a:pt x="5811" y="13409"/>
                </a:cubicBezTo>
                <a:cubicBezTo>
                  <a:pt x="5945" y="13799"/>
                  <a:pt x="6233" y="14041"/>
                  <a:pt x="6561" y="14138"/>
                </a:cubicBezTo>
                <a:cubicBezTo>
                  <a:pt x="6670" y="14170"/>
                  <a:pt x="6783" y="14186"/>
                  <a:pt x="6897" y="14186"/>
                </a:cubicBezTo>
                <a:cubicBezTo>
                  <a:pt x="7351" y="14186"/>
                  <a:pt x="7808" y="13928"/>
                  <a:pt x="7983" y="13409"/>
                </a:cubicBezTo>
                <a:cubicBezTo>
                  <a:pt x="8138" y="12961"/>
                  <a:pt x="8526" y="12684"/>
                  <a:pt x="8950" y="12637"/>
                </a:cubicBezTo>
                <a:cubicBezTo>
                  <a:pt x="8989" y="12634"/>
                  <a:pt x="9027" y="12632"/>
                  <a:pt x="9066" y="12632"/>
                </a:cubicBezTo>
                <a:cubicBezTo>
                  <a:pt x="9293" y="12632"/>
                  <a:pt x="9526" y="12697"/>
                  <a:pt x="9731" y="12843"/>
                </a:cubicBezTo>
                <a:cubicBezTo>
                  <a:pt x="9941" y="12992"/>
                  <a:pt x="10169" y="13058"/>
                  <a:pt x="10389" y="13058"/>
                </a:cubicBezTo>
                <a:cubicBezTo>
                  <a:pt x="10751" y="13058"/>
                  <a:pt x="11094" y="12880"/>
                  <a:pt x="11310" y="12598"/>
                </a:cubicBezTo>
                <a:cubicBezTo>
                  <a:pt x="11520" y="12326"/>
                  <a:pt x="11610" y="11959"/>
                  <a:pt x="11487" y="11566"/>
                </a:cubicBezTo>
                <a:cubicBezTo>
                  <a:pt x="11374" y="11199"/>
                  <a:pt x="11453" y="10835"/>
                  <a:pt x="11656" y="10555"/>
                </a:cubicBezTo>
                <a:cubicBezTo>
                  <a:pt x="11857" y="10274"/>
                  <a:pt x="12182" y="10087"/>
                  <a:pt x="12568" y="10082"/>
                </a:cubicBezTo>
                <a:cubicBezTo>
                  <a:pt x="13115" y="10073"/>
                  <a:pt x="13503" y="9720"/>
                  <a:pt x="13644" y="9288"/>
                </a:cubicBezTo>
                <a:cubicBezTo>
                  <a:pt x="13784" y="8854"/>
                  <a:pt x="13678" y="8344"/>
                  <a:pt x="13240" y="8014"/>
                </a:cubicBezTo>
                <a:cubicBezTo>
                  <a:pt x="12933" y="7787"/>
                  <a:pt x="12780" y="7441"/>
                  <a:pt x="12780" y="7097"/>
                </a:cubicBezTo>
                <a:cubicBezTo>
                  <a:pt x="12780" y="6753"/>
                  <a:pt x="12933" y="6411"/>
                  <a:pt x="13240" y="6181"/>
                </a:cubicBezTo>
                <a:cubicBezTo>
                  <a:pt x="13678" y="5853"/>
                  <a:pt x="13784" y="5340"/>
                  <a:pt x="13644" y="4906"/>
                </a:cubicBezTo>
                <a:cubicBezTo>
                  <a:pt x="13505" y="4475"/>
                  <a:pt x="13117" y="4121"/>
                  <a:pt x="12570" y="4115"/>
                </a:cubicBezTo>
                <a:cubicBezTo>
                  <a:pt x="12185" y="4108"/>
                  <a:pt x="11859" y="3921"/>
                  <a:pt x="11658" y="3641"/>
                </a:cubicBezTo>
                <a:cubicBezTo>
                  <a:pt x="11455" y="3364"/>
                  <a:pt x="11379" y="2995"/>
                  <a:pt x="11490" y="2628"/>
                </a:cubicBezTo>
                <a:cubicBezTo>
                  <a:pt x="11651" y="2106"/>
                  <a:pt x="11439" y="1628"/>
                  <a:pt x="11070" y="1361"/>
                </a:cubicBezTo>
                <a:cubicBezTo>
                  <a:pt x="10874" y="1220"/>
                  <a:pt x="10637" y="1138"/>
                  <a:pt x="10391" y="1138"/>
                </a:cubicBezTo>
                <a:cubicBezTo>
                  <a:pt x="10171" y="1138"/>
                  <a:pt x="9944" y="1203"/>
                  <a:pt x="9733" y="1351"/>
                </a:cubicBezTo>
                <a:cubicBezTo>
                  <a:pt x="9530" y="1494"/>
                  <a:pt x="9298" y="1562"/>
                  <a:pt x="9071" y="1562"/>
                </a:cubicBezTo>
                <a:cubicBezTo>
                  <a:pt x="8951" y="1562"/>
                  <a:pt x="8831" y="1543"/>
                  <a:pt x="8717" y="1506"/>
                </a:cubicBezTo>
                <a:cubicBezTo>
                  <a:pt x="8392" y="1397"/>
                  <a:pt x="8110" y="1148"/>
                  <a:pt x="7988" y="783"/>
                </a:cubicBezTo>
                <a:cubicBezTo>
                  <a:pt x="7812" y="264"/>
                  <a:pt x="7351" y="1"/>
                  <a:pt x="6896" y="1"/>
                </a:cubicBezTo>
                <a:close/>
              </a:path>
            </a:pathLst>
          </a:custGeom>
          <a:solidFill>
            <a:srgbClr val="FF5767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90" name="Google Shape;590;p30"/>
          <p:cNvGrpSpPr/>
          <p:nvPr/>
        </p:nvGrpSpPr>
        <p:grpSpPr>
          <a:xfrm>
            <a:off x="1017926" y="2083044"/>
            <a:ext cx="2408858" cy="2227667"/>
            <a:chOff x="5528326" y="1903099"/>
            <a:chExt cx="2408858" cy="2227667"/>
          </a:xfrm>
        </p:grpSpPr>
        <p:sp>
          <p:nvSpPr>
            <p:cNvPr id="591" name="Google Shape;591;p30"/>
            <p:cNvSpPr/>
            <p:nvPr/>
          </p:nvSpPr>
          <p:spPr>
            <a:xfrm>
              <a:off x="5528326" y="1903099"/>
              <a:ext cx="2408858" cy="2227667"/>
            </a:xfrm>
            <a:custGeom>
              <a:avLst/>
              <a:gdLst/>
              <a:ahLst/>
              <a:cxnLst/>
              <a:rect l="l" t="t" r="r" b="b"/>
              <a:pathLst>
                <a:path w="15457" h="14321" extrusionOk="0">
                  <a:moveTo>
                    <a:pt x="11174" y="5594"/>
                  </a:moveTo>
                  <a:lnTo>
                    <a:pt x="11174" y="5594"/>
                  </a:lnTo>
                  <a:cubicBezTo>
                    <a:pt x="10806" y="6021"/>
                    <a:pt x="10582" y="6576"/>
                    <a:pt x="10582" y="7184"/>
                  </a:cubicBezTo>
                  <a:cubicBezTo>
                    <a:pt x="10582" y="8320"/>
                    <a:pt x="11364" y="9276"/>
                    <a:pt x="12413" y="9544"/>
                  </a:cubicBezTo>
                  <a:cubicBezTo>
                    <a:pt x="12368" y="9567"/>
                    <a:pt x="12323" y="9592"/>
                    <a:pt x="12281" y="9614"/>
                  </a:cubicBezTo>
                  <a:cubicBezTo>
                    <a:pt x="12134" y="9687"/>
                    <a:pt x="11986" y="9759"/>
                    <a:pt x="11824" y="9820"/>
                  </a:cubicBezTo>
                  <a:cubicBezTo>
                    <a:pt x="11682" y="9870"/>
                    <a:pt x="11552" y="9895"/>
                    <a:pt x="11430" y="9895"/>
                  </a:cubicBezTo>
                  <a:cubicBezTo>
                    <a:pt x="11292" y="9895"/>
                    <a:pt x="11166" y="9862"/>
                    <a:pt x="11048" y="9795"/>
                  </a:cubicBezTo>
                  <a:cubicBezTo>
                    <a:pt x="10663" y="9572"/>
                    <a:pt x="10376" y="8961"/>
                    <a:pt x="10197" y="7985"/>
                  </a:cubicBezTo>
                  <a:cubicBezTo>
                    <a:pt x="10055" y="7192"/>
                    <a:pt x="10125" y="6169"/>
                    <a:pt x="11174" y="5594"/>
                  </a:cubicBezTo>
                  <a:close/>
                  <a:moveTo>
                    <a:pt x="6547" y="0"/>
                  </a:moveTo>
                  <a:cubicBezTo>
                    <a:pt x="6433" y="0"/>
                    <a:pt x="6313" y="19"/>
                    <a:pt x="6189" y="56"/>
                  </a:cubicBezTo>
                  <a:cubicBezTo>
                    <a:pt x="5628" y="224"/>
                    <a:pt x="5282" y="874"/>
                    <a:pt x="5159" y="1995"/>
                  </a:cubicBezTo>
                  <a:cubicBezTo>
                    <a:pt x="5140" y="2196"/>
                    <a:pt x="5123" y="2405"/>
                    <a:pt x="5117" y="2614"/>
                  </a:cubicBezTo>
                  <a:cubicBezTo>
                    <a:pt x="4855" y="1663"/>
                    <a:pt x="4490" y="829"/>
                    <a:pt x="3979" y="508"/>
                  </a:cubicBezTo>
                  <a:cubicBezTo>
                    <a:pt x="3830" y="415"/>
                    <a:pt x="3670" y="366"/>
                    <a:pt x="3505" y="366"/>
                  </a:cubicBezTo>
                  <a:cubicBezTo>
                    <a:pt x="3415" y="366"/>
                    <a:pt x="3323" y="381"/>
                    <a:pt x="3231" y="410"/>
                  </a:cubicBezTo>
                  <a:cubicBezTo>
                    <a:pt x="2612" y="606"/>
                    <a:pt x="2291" y="1273"/>
                    <a:pt x="2277" y="2391"/>
                  </a:cubicBezTo>
                  <a:cubicBezTo>
                    <a:pt x="2274" y="2810"/>
                    <a:pt x="2313" y="3259"/>
                    <a:pt x="2372" y="3691"/>
                  </a:cubicBezTo>
                  <a:cubicBezTo>
                    <a:pt x="2030" y="3115"/>
                    <a:pt x="1650" y="2819"/>
                    <a:pt x="1246" y="2819"/>
                  </a:cubicBezTo>
                  <a:cubicBezTo>
                    <a:pt x="1166" y="2819"/>
                    <a:pt x="1084" y="2831"/>
                    <a:pt x="1002" y="2854"/>
                  </a:cubicBezTo>
                  <a:cubicBezTo>
                    <a:pt x="344" y="3047"/>
                    <a:pt x="79" y="3747"/>
                    <a:pt x="54" y="4288"/>
                  </a:cubicBezTo>
                  <a:cubicBezTo>
                    <a:pt x="1" y="5435"/>
                    <a:pt x="461" y="7988"/>
                    <a:pt x="807" y="9433"/>
                  </a:cubicBezTo>
                  <a:cubicBezTo>
                    <a:pt x="1234" y="11210"/>
                    <a:pt x="1892" y="12962"/>
                    <a:pt x="3798" y="13732"/>
                  </a:cubicBezTo>
                  <a:cubicBezTo>
                    <a:pt x="4782" y="14131"/>
                    <a:pt x="5890" y="14320"/>
                    <a:pt x="7039" y="14320"/>
                  </a:cubicBezTo>
                  <a:cubicBezTo>
                    <a:pt x="8825" y="14320"/>
                    <a:pt x="10697" y="13854"/>
                    <a:pt x="12318" y="12948"/>
                  </a:cubicBezTo>
                  <a:lnTo>
                    <a:pt x="12426" y="12889"/>
                  </a:lnTo>
                  <a:cubicBezTo>
                    <a:pt x="13289" y="12409"/>
                    <a:pt x="14893" y="11525"/>
                    <a:pt x="14619" y="10309"/>
                  </a:cubicBezTo>
                  <a:cubicBezTo>
                    <a:pt x="14533" y="9926"/>
                    <a:pt x="14271" y="9614"/>
                    <a:pt x="13930" y="9447"/>
                  </a:cubicBezTo>
                  <a:cubicBezTo>
                    <a:pt x="14823" y="9084"/>
                    <a:pt x="15456" y="8208"/>
                    <a:pt x="15456" y="7187"/>
                  </a:cubicBezTo>
                  <a:cubicBezTo>
                    <a:pt x="15456" y="5839"/>
                    <a:pt x="14363" y="4749"/>
                    <a:pt x="13021" y="4749"/>
                  </a:cubicBezTo>
                  <a:cubicBezTo>
                    <a:pt x="12915" y="4749"/>
                    <a:pt x="12814" y="4754"/>
                    <a:pt x="12714" y="4771"/>
                  </a:cubicBezTo>
                  <a:cubicBezTo>
                    <a:pt x="13012" y="4506"/>
                    <a:pt x="13146" y="4196"/>
                    <a:pt x="13099" y="3783"/>
                  </a:cubicBezTo>
                  <a:cubicBezTo>
                    <a:pt x="13065" y="3465"/>
                    <a:pt x="12839" y="3150"/>
                    <a:pt x="12485" y="2938"/>
                  </a:cubicBezTo>
                  <a:cubicBezTo>
                    <a:pt x="12164" y="2744"/>
                    <a:pt x="11774" y="2646"/>
                    <a:pt x="11346" y="2646"/>
                  </a:cubicBezTo>
                  <a:cubicBezTo>
                    <a:pt x="10936" y="2646"/>
                    <a:pt x="10491" y="2736"/>
                    <a:pt x="10038" y="2916"/>
                  </a:cubicBezTo>
                  <a:cubicBezTo>
                    <a:pt x="9037" y="3309"/>
                    <a:pt x="8454" y="3926"/>
                    <a:pt x="8139" y="4394"/>
                  </a:cubicBezTo>
                  <a:cubicBezTo>
                    <a:pt x="8153" y="3225"/>
                    <a:pt x="8058" y="927"/>
                    <a:pt x="7171" y="224"/>
                  </a:cubicBezTo>
                  <a:cubicBezTo>
                    <a:pt x="6985" y="75"/>
                    <a:pt x="6776" y="0"/>
                    <a:pt x="6547" y="0"/>
                  </a:cubicBezTo>
                  <a:close/>
                </a:path>
              </a:pathLst>
            </a:custGeom>
            <a:solidFill>
              <a:schemeClr val="accent2"/>
            </a:solidFill>
            <a:ln w="2286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92" name="Google Shape;592;p30"/>
            <p:cNvGrpSpPr/>
            <p:nvPr/>
          </p:nvGrpSpPr>
          <p:grpSpPr>
            <a:xfrm>
              <a:off x="5529969" y="1904613"/>
              <a:ext cx="2405101" cy="2224487"/>
              <a:chOff x="4517850" y="2867750"/>
              <a:chExt cx="1252200" cy="1158225"/>
            </a:xfrm>
          </p:grpSpPr>
          <p:sp>
            <p:nvSpPr>
              <p:cNvPr id="593" name="Google Shape;593;p30"/>
              <p:cNvSpPr/>
              <p:nvPr/>
            </p:nvSpPr>
            <p:spPr>
              <a:xfrm>
                <a:off x="5393050" y="3260525"/>
                <a:ext cx="377000" cy="377000"/>
              </a:xfrm>
              <a:custGeom>
                <a:avLst/>
                <a:gdLst/>
                <a:ahLst/>
                <a:cxnLst/>
                <a:rect l="l" t="t" r="r" b="b"/>
                <a:pathLst>
                  <a:path w="15080" h="15080" extrusionOk="0">
                    <a:moveTo>
                      <a:pt x="7540" y="0"/>
                    </a:moveTo>
                    <a:cubicBezTo>
                      <a:pt x="3376" y="0"/>
                      <a:pt x="1" y="3375"/>
                      <a:pt x="1" y="7540"/>
                    </a:cubicBezTo>
                    <a:cubicBezTo>
                      <a:pt x="1" y="11704"/>
                      <a:pt x="3376" y="15079"/>
                      <a:pt x="7540" y="15079"/>
                    </a:cubicBezTo>
                    <a:cubicBezTo>
                      <a:pt x="11705" y="15079"/>
                      <a:pt x="15080" y="11704"/>
                      <a:pt x="15080" y="7540"/>
                    </a:cubicBezTo>
                    <a:cubicBezTo>
                      <a:pt x="15080" y="3375"/>
                      <a:pt x="11705" y="0"/>
                      <a:pt x="7540" y="0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4" name="Google Shape;594;p30"/>
              <p:cNvSpPr/>
              <p:nvPr/>
            </p:nvSpPr>
            <p:spPr>
              <a:xfrm>
                <a:off x="5449950" y="3317425"/>
                <a:ext cx="263025" cy="263075"/>
              </a:xfrm>
              <a:custGeom>
                <a:avLst/>
                <a:gdLst/>
                <a:ahLst/>
                <a:cxnLst/>
                <a:rect l="l" t="t" r="r" b="b"/>
                <a:pathLst>
                  <a:path w="10521" h="10523" extrusionOk="0">
                    <a:moveTo>
                      <a:pt x="5262" y="0"/>
                    </a:moveTo>
                    <a:cubicBezTo>
                      <a:pt x="2355" y="0"/>
                      <a:pt x="1" y="2355"/>
                      <a:pt x="1" y="5261"/>
                    </a:cubicBezTo>
                    <a:cubicBezTo>
                      <a:pt x="1" y="8168"/>
                      <a:pt x="2355" y="10522"/>
                      <a:pt x="5262" y="10522"/>
                    </a:cubicBezTo>
                    <a:cubicBezTo>
                      <a:pt x="8166" y="10522"/>
                      <a:pt x="10520" y="8168"/>
                      <a:pt x="10520" y="5261"/>
                    </a:cubicBezTo>
                    <a:cubicBezTo>
                      <a:pt x="10520" y="2355"/>
                      <a:pt x="8166" y="0"/>
                      <a:pt x="5262" y="0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5" name="Google Shape;595;p30"/>
              <p:cNvSpPr/>
              <p:nvPr/>
            </p:nvSpPr>
            <p:spPr>
              <a:xfrm>
                <a:off x="5533000" y="3378650"/>
                <a:ext cx="102175" cy="147700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5908" extrusionOk="0">
                    <a:moveTo>
                      <a:pt x="2840" y="515"/>
                    </a:moveTo>
                    <a:cubicBezTo>
                      <a:pt x="2842" y="515"/>
                      <a:pt x="2849" y="518"/>
                      <a:pt x="2862" y="524"/>
                    </a:cubicBezTo>
                    <a:lnTo>
                      <a:pt x="2862" y="524"/>
                    </a:lnTo>
                    <a:cubicBezTo>
                      <a:pt x="2847" y="522"/>
                      <a:pt x="2837" y="515"/>
                      <a:pt x="2840" y="515"/>
                    </a:cubicBezTo>
                    <a:close/>
                    <a:moveTo>
                      <a:pt x="1536" y="571"/>
                    </a:moveTo>
                    <a:cubicBezTo>
                      <a:pt x="1531" y="571"/>
                      <a:pt x="1528" y="572"/>
                      <a:pt x="1526" y="573"/>
                    </a:cubicBezTo>
                    <a:lnTo>
                      <a:pt x="1526" y="573"/>
                    </a:lnTo>
                    <a:cubicBezTo>
                      <a:pt x="1529" y="573"/>
                      <a:pt x="1532" y="572"/>
                      <a:pt x="1536" y="571"/>
                    </a:cubicBezTo>
                    <a:close/>
                    <a:moveTo>
                      <a:pt x="1526" y="573"/>
                    </a:moveTo>
                    <a:cubicBezTo>
                      <a:pt x="1511" y="578"/>
                      <a:pt x="1504" y="583"/>
                      <a:pt x="1506" y="583"/>
                    </a:cubicBezTo>
                    <a:cubicBezTo>
                      <a:pt x="1506" y="583"/>
                      <a:pt x="1509" y="581"/>
                      <a:pt x="1515" y="578"/>
                    </a:cubicBezTo>
                    <a:cubicBezTo>
                      <a:pt x="1520" y="578"/>
                      <a:pt x="1523" y="575"/>
                      <a:pt x="1526" y="573"/>
                    </a:cubicBezTo>
                    <a:close/>
                    <a:moveTo>
                      <a:pt x="1164" y="771"/>
                    </a:moveTo>
                    <a:lnTo>
                      <a:pt x="1164" y="771"/>
                    </a:lnTo>
                    <a:cubicBezTo>
                      <a:pt x="1153" y="775"/>
                      <a:pt x="1139" y="790"/>
                      <a:pt x="1139" y="790"/>
                    </a:cubicBezTo>
                    <a:cubicBezTo>
                      <a:pt x="1144" y="790"/>
                      <a:pt x="1161" y="775"/>
                      <a:pt x="1164" y="771"/>
                    </a:cubicBezTo>
                    <a:close/>
                    <a:moveTo>
                      <a:pt x="800" y="1213"/>
                    </a:moveTo>
                    <a:lnTo>
                      <a:pt x="800" y="1213"/>
                    </a:lnTo>
                    <a:cubicBezTo>
                      <a:pt x="800" y="1213"/>
                      <a:pt x="798" y="1216"/>
                      <a:pt x="795" y="1221"/>
                    </a:cubicBezTo>
                    <a:lnTo>
                      <a:pt x="795" y="1221"/>
                    </a:lnTo>
                    <a:cubicBezTo>
                      <a:pt x="799" y="1215"/>
                      <a:pt x="800" y="1213"/>
                      <a:pt x="800" y="1213"/>
                    </a:cubicBezTo>
                    <a:close/>
                    <a:moveTo>
                      <a:pt x="940" y="2231"/>
                    </a:moveTo>
                    <a:cubicBezTo>
                      <a:pt x="943" y="2239"/>
                      <a:pt x="947" y="2247"/>
                      <a:pt x="948" y="2247"/>
                    </a:cubicBezTo>
                    <a:cubicBezTo>
                      <a:pt x="948" y="2247"/>
                      <a:pt x="946" y="2243"/>
                      <a:pt x="940" y="2231"/>
                    </a:cubicBezTo>
                    <a:close/>
                    <a:moveTo>
                      <a:pt x="3323" y="5035"/>
                    </a:moveTo>
                    <a:cubicBezTo>
                      <a:pt x="3320" y="5037"/>
                      <a:pt x="3317" y="5039"/>
                      <a:pt x="3315" y="5041"/>
                    </a:cubicBezTo>
                    <a:lnTo>
                      <a:pt x="3315" y="5041"/>
                    </a:lnTo>
                    <a:cubicBezTo>
                      <a:pt x="3317" y="5039"/>
                      <a:pt x="3320" y="5037"/>
                      <a:pt x="3323" y="5035"/>
                    </a:cubicBezTo>
                    <a:close/>
                    <a:moveTo>
                      <a:pt x="3131" y="5235"/>
                    </a:moveTo>
                    <a:cubicBezTo>
                      <a:pt x="3131" y="5235"/>
                      <a:pt x="3131" y="5236"/>
                      <a:pt x="3131" y="5236"/>
                    </a:cubicBezTo>
                    <a:cubicBezTo>
                      <a:pt x="3124" y="5243"/>
                      <a:pt x="3118" y="5247"/>
                      <a:pt x="3114" y="5247"/>
                    </a:cubicBezTo>
                    <a:lnTo>
                      <a:pt x="3114" y="5247"/>
                    </a:lnTo>
                    <a:cubicBezTo>
                      <a:pt x="3119" y="5243"/>
                      <a:pt x="3126" y="5239"/>
                      <a:pt x="3131" y="5235"/>
                    </a:cubicBezTo>
                    <a:close/>
                    <a:moveTo>
                      <a:pt x="2899" y="5361"/>
                    </a:moveTo>
                    <a:cubicBezTo>
                      <a:pt x="2883" y="5362"/>
                      <a:pt x="2877" y="5365"/>
                      <a:pt x="2882" y="5365"/>
                    </a:cubicBezTo>
                    <a:cubicBezTo>
                      <a:pt x="2885" y="5365"/>
                      <a:pt x="2890" y="5364"/>
                      <a:pt x="2899" y="5361"/>
                    </a:cubicBezTo>
                    <a:close/>
                    <a:moveTo>
                      <a:pt x="2581" y="5444"/>
                    </a:moveTo>
                    <a:lnTo>
                      <a:pt x="2581" y="5444"/>
                    </a:lnTo>
                    <a:cubicBezTo>
                      <a:pt x="2577" y="5444"/>
                      <a:pt x="2571" y="5445"/>
                      <a:pt x="2565" y="5446"/>
                    </a:cubicBezTo>
                    <a:cubicBezTo>
                      <a:pt x="2569" y="5446"/>
                      <a:pt x="2575" y="5445"/>
                      <a:pt x="2581" y="5444"/>
                    </a:cubicBezTo>
                    <a:close/>
                    <a:moveTo>
                      <a:pt x="2253" y="0"/>
                    </a:moveTo>
                    <a:cubicBezTo>
                      <a:pt x="2084" y="0"/>
                      <a:pt x="1915" y="19"/>
                      <a:pt x="1755" y="54"/>
                    </a:cubicBezTo>
                    <a:cubicBezTo>
                      <a:pt x="1019" y="215"/>
                      <a:pt x="285" y="779"/>
                      <a:pt x="303" y="1591"/>
                    </a:cubicBezTo>
                    <a:cubicBezTo>
                      <a:pt x="312" y="2124"/>
                      <a:pt x="617" y="2593"/>
                      <a:pt x="1076" y="2861"/>
                    </a:cubicBezTo>
                    <a:cubicBezTo>
                      <a:pt x="1305" y="2995"/>
                      <a:pt x="1552" y="3080"/>
                      <a:pt x="1801" y="3147"/>
                    </a:cubicBezTo>
                    <a:cubicBezTo>
                      <a:pt x="2057" y="3214"/>
                      <a:pt x="2325" y="3242"/>
                      <a:pt x="2593" y="3299"/>
                    </a:cubicBezTo>
                    <a:cubicBezTo>
                      <a:pt x="2681" y="3320"/>
                      <a:pt x="2757" y="3336"/>
                      <a:pt x="2842" y="3366"/>
                    </a:cubicBezTo>
                    <a:cubicBezTo>
                      <a:pt x="2879" y="3376"/>
                      <a:pt x="2919" y="3394"/>
                      <a:pt x="2958" y="3403"/>
                    </a:cubicBezTo>
                    <a:cubicBezTo>
                      <a:pt x="2975" y="3411"/>
                      <a:pt x="2981" y="3414"/>
                      <a:pt x="2983" y="3414"/>
                    </a:cubicBezTo>
                    <a:cubicBezTo>
                      <a:pt x="2985" y="3414"/>
                      <a:pt x="2967" y="3404"/>
                      <a:pt x="2968" y="3404"/>
                    </a:cubicBezTo>
                    <a:lnTo>
                      <a:pt x="2968" y="3404"/>
                    </a:lnTo>
                    <a:cubicBezTo>
                      <a:pt x="2969" y="3404"/>
                      <a:pt x="2974" y="3406"/>
                      <a:pt x="2988" y="3413"/>
                    </a:cubicBezTo>
                    <a:cubicBezTo>
                      <a:pt x="3015" y="3422"/>
                      <a:pt x="3036" y="3443"/>
                      <a:pt x="3062" y="3449"/>
                    </a:cubicBezTo>
                    <a:cubicBezTo>
                      <a:pt x="3092" y="3470"/>
                      <a:pt x="3119" y="3479"/>
                      <a:pt x="3149" y="3500"/>
                    </a:cubicBezTo>
                    <a:cubicBezTo>
                      <a:pt x="3156" y="3507"/>
                      <a:pt x="3177" y="3519"/>
                      <a:pt x="3186" y="3528"/>
                    </a:cubicBezTo>
                    <a:cubicBezTo>
                      <a:pt x="3194" y="3535"/>
                      <a:pt x="3197" y="3537"/>
                      <a:pt x="3198" y="3537"/>
                    </a:cubicBezTo>
                    <a:cubicBezTo>
                      <a:pt x="3199" y="3537"/>
                      <a:pt x="3180" y="3520"/>
                      <a:pt x="3183" y="3520"/>
                    </a:cubicBezTo>
                    <a:lnTo>
                      <a:pt x="3183" y="3520"/>
                    </a:lnTo>
                    <a:cubicBezTo>
                      <a:pt x="3184" y="3520"/>
                      <a:pt x="3188" y="3522"/>
                      <a:pt x="3196" y="3528"/>
                    </a:cubicBezTo>
                    <a:cubicBezTo>
                      <a:pt x="3244" y="3565"/>
                      <a:pt x="3281" y="3604"/>
                      <a:pt x="3318" y="3653"/>
                    </a:cubicBezTo>
                    <a:cubicBezTo>
                      <a:pt x="3324" y="3658"/>
                      <a:pt x="3338" y="3676"/>
                      <a:pt x="3340" y="3676"/>
                    </a:cubicBezTo>
                    <a:cubicBezTo>
                      <a:pt x="3341" y="3676"/>
                      <a:pt x="3338" y="3670"/>
                      <a:pt x="3327" y="3653"/>
                    </a:cubicBezTo>
                    <a:lnTo>
                      <a:pt x="3327" y="3653"/>
                    </a:lnTo>
                    <a:cubicBezTo>
                      <a:pt x="3336" y="3662"/>
                      <a:pt x="3348" y="3680"/>
                      <a:pt x="3357" y="3690"/>
                    </a:cubicBezTo>
                    <a:cubicBezTo>
                      <a:pt x="3376" y="3720"/>
                      <a:pt x="3394" y="3738"/>
                      <a:pt x="3406" y="3766"/>
                    </a:cubicBezTo>
                    <a:cubicBezTo>
                      <a:pt x="3426" y="3793"/>
                      <a:pt x="3433" y="3823"/>
                      <a:pt x="3454" y="3840"/>
                    </a:cubicBezTo>
                    <a:cubicBezTo>
                      <a:pt x="3463" y="3849"/>
                      <a:pt x="3463" y="3870"/>
                      <a:pt x="3475" y="3877"/>
                    </a:cubicBezTo>
                    <a:cubicBezTo>
                      <a:pt x="3479" y="3886"/>
                      <a:pt x="3481" y="3891"/>
                      <a:pt x="3482" y="3891"/>
                    </a:cubicBezTo>
                    <a:cubicBezTo>
                      <a:pt x="3482" y="3891"/>
                      <a:pt x="3481" y="3888"/>
                      <a:pt x="3478" y="3880"/>
                    </a:cubicBezTo>
                    <a:lnTo>
                      <a:pt x="3478" y="3880"/>
                    </a:lnTo>
                    <a:cubicBezTo>
                      <a:pt x="3481" y="3886"/>
                      <a:pt x="3484" y="3892"/>
                      <a:pt x="3484" y="3897"/>
                    </a:cubicBezTo>
                    <a:cubicBezTo>
                      <a:pt x="3503" y="3955"/>
                      <a:pt x="3521" y="4001"/>
                      <a:pt x="3533" y="4059"/>
                    </a:cubicBezTo>
                    <a:cubicBezTo>
                      <a:pt x="3542" y="4089"/>
                      <a:pt x="3542" y="4117"/>
                      <a:pt x="3553" y="4154"/>
                    </a:cubicBezTo>
                    <a:cubicBezTo>
                      <a:pt x="3553" y="4174"/>
                      <a:pt x="3560" y="4184"/>
                      <a:pt x="3560" y="4204"/>
                    </a:cubicBezTo>
                    <a:lnTo>
                      <a:pt x="3560" y="4223"/>
                    </a:lnTo>
                    <a:cubicBezTo>
                      <a:pt x="3570" y="4281"/>
                      <a:pt x="3570" y="4347"/>
                      <a:pt x="3560" y="4405"/>
                    </a:cubicBezTo>
                    <a:cubicBezTo>
                      <a:pt x="3560" y="4435"/>
                      <a:pt x="3560" y="4463"/>
                      <a:pt x="3553" y="4500"/>
                    </a:cubicBezTo>
                    <a:cubicBezTo>
                      <a:pt x="3553" y="4503"/>
                      <a:pt x="3553" y="4506"/>
                      <a:pt x="3553" y="4509"/>
                    </a:cubicBezTo>
                    <a:lnTo>
                      <a:pt x="3553" y="4509"/>
                    </a:lnTo>
                    <a:cubicBezTo>
                      <a:pt x="3553" y="4509"/>
                      <a:pt x="3553" y="4509"/>
                      <a:pt x="3553" y="4509"/>
                    </a:cubicBezTo>
                    <a:cubicBezTo>
                      <a:pt x="3553" y="4530"/>
                      <a:pt x="3544" y="4546"/>
                      <a:pt x="3544" y="4567"/>
                    </a:cubicBezTo>
                    <a:cubicBezTo>
                      <a:pt x="3535" y="4625"/>
                      <a:pt x="3514" y="4682"/>
                      <a:pt x="3496" y="4740"/>
                    </a:cubicBezTo>
                    <a:cubicBezTo>
                      <a:pt x="3486" y="4749"/>
                      <a:pt x="3486" y="4770"/>
                      <a:pt x="3475" y="4777"/>
                    </a:cubicBezTo>
                    <a:cubicBezTo>
                      <a:pt x="3469" y="4790"/>
                      <a:pt x="3467" y="4810"/>
                      <a:pt x="3468" y="4810"/>
                    </a:cubicBezTo>
                    <a:cubicBezTo>
                      <a:pt x="3469" y="4810"/>
                      <a:pt x="3472" y="4804"/>
                      <a:pt x="3475" y="4786"/>
                    </a:cubicBezTo>
                    <a:lnTo>
                      <a:pt x="3475" y="4786"/>
                    </a:lnTo>
                    <a:cubicBezTo>
                      <a:pt x="3475" y="4816"/>
                      <a:pt x="3445" y="4844"/>
                      <a:pt x="3438" y="4862"/>
                    </a:cubicBezTo>
                    <a:cubicBezTo>
                      <a:pt x="3417" y="4899"/>
                      <a:pt x="3399" y="4936"/>
                      <a:pt x="3371" y="4966"/>
                    </a:cubicBezTo>
                    <a:cubicBezTo>
                      <a:pt x="3362" y="4985"/>
                      <a:pt x="3350" y="4994"/>
                      <a:pt x="3341" y="5015"/>
                    </a:cubicBezTo>
                    <a:lnTo>
                      <a:pt x="3323" y="5035"/>
                    </a:lnTo>
                    <a:cubicBezTo>
                      <a:pt x="3323" y="5035"/>
                      <a:pt x="3323" y="5035"/>
                      <a:pt x="3323" y="5035"/>
                    </a:cubicBezTo>
                    <a:lnTo>
                      <a:pt x="3323" y="5035"/>
                    </a:lnTo>
                    <a:cubicBezTo>
                      <a:pt x="3317" y="5041"/>
                      <a:pt x="3311" y="5045"/>
                      <a:pt x="3307" y="5048"/>
                    </a:cubicBezTo>
                    <a:lnTo>
                      <a:pt x="3307" y="5048"/>
                    </a:lnTo>
                    <a:cubicBezTo>
                      <a:pt x="3309" y="5046"/>
                      <a:pt x="3312" y="5043"/>
                      <a:pt x="3315" y="5041"/>
                    </a:cubicBezTo>
                    <a:lnTo>
                      <a:pt x="3315" y="5041"/>
                    </a:lnTo>
                    <a:cubicBezTo>
                      <a:pt x="3303" y="5049"/>
                      <a:pt x="3299" y="5053"/>
                      <a:pt x="3300" y="5053"/>
                    </a:cubicBezTo>
                    <a:cubicBezTo>
                      <a:pt x="3300" y="5053"/>
                      <a:pt x="3303" y="5051"/>
                      <a:pt x="3307" y="5048"/>
                    </a:cubicBezTo>
                    <a:lnTo>
                      <a:pt x="3307" y="5048"/>
                    </a:lnTo>
                    <a:cubicBezTo>
                      <a:pt x="3285" y="5070"/>
                      <a:pt x="3267" y="5106"/>
                      <a:pt x="3246" y="5130"/>
                    </a:cubicBezTo>
                    <a:cubicBezTo>
                      <a:pt x="3219" y="5158"/>
                      <a:pt x="3189" y="5188"/>
                      <a:pt x="3152" y="5215"/>
                    </a:cubicBezTo>
                    <a:cubicBezTo>
                      <a:pt x="3144" y="5223"/>
                      <a:pt x="3136" y="5224"/>
                      <a:pt x="3132" y="5230"/>
                    </a:cubicBezTo>
                    <a:lnTo>
                      <a:pt x="3132" y="5230"/>
                    </a:lnTo>
                    <a:cubicBezTo>
                      <a:pt x="3135" y="5229"/>
                      <a:pt x="3137" y="5228"/>
                      <a:pt x="3140" y="5227"/>
                    </a:cubicBezTo>
                    <a:lnTo>
                      <a:pt x="3140" y="5227"/>
                    </a:lnTo>
                    <a:cubicBezTo>
                      <a:pt x="3138" y="5229"/>
                      <a:pt x="3135" y="5232"/>
                      <a:pt x="3131" y="5235"/>
                    </a:cubicBezTo>
                    <a:lnTo>
                      <a:pt x="3131" y="5235"/>
                    </a:lnTo>
                    <a:cubicBezTo>
                      <a:pt x="3131" y="5233"/>
                      <a:pt x="3132" y="5232"/>
                      <a:pt x="3132" y="5230"/>
                    </a:cubicBezTo>
                    <a:lnTo>
                      <a:pt x="3132" y="5230"/>
                    </a:lnTo>
                    <a:cubicBezTo>
                      <a:pt x="3111" y="5240"/>
                      <a:pt x="3107" y="5247"/>
                      <a:pt x="3112" y="5247"/>
                    </a:cubicBezTo>
                    <a:cubicBezTo>
                      <a:pt x="3113" y="5247"/>
                      <a:pt x="3113" y="5247"/>
                      <a:pt x="3114" y="5247"/>
                    </a:cubicBezTo>
                    <a:lnTo>
                      <a:pt x="3114" y="5247"/>
                    </a:lnTo>
                    <a:cubicBezTo>
                      <a:pt x="3109" y="5251"/>
                      <a:pt x="3106" y="5254"/>
                      <a:pt x="3103" y="5257"/>
                    </a:cubicBezTo>
                    <a:cubicBezTo>
                      <a:pt x="3064" y="5285"/>
                      <a:pt x="3027" y="5306"/>
                      <a:pt x="2988" y="5324"/>
                    </a:cubicBezTo>
                    <a:cubicBezTo>
                      <a:pt x="2967" y="5331"/>
                      <a:pt x="2949" y="5342"/>
                      <a:pt x="2930" y="5352"/>
                    </a:cubicBezTo>
                    <a:cubicBezTo>
                      <a:pt x="2921" y="5352"/>
                      <a:pt x="2909" y="5361"/>
                      <a:pt x="2900" y="5361"/>
                    </a:cubicBezTo>
                    <a:cubicBezTo>
                      <a:pt x="2900" y="5361"/>
                      <a:pt x="2900" y="5361"/>
                      <a:pt x="2899" y="5361"/>
                    </a:cubicBezTo>
                    <a:lnTo>
                      <a:pt x="2899" y="5361"/>
                    </a:lnTo>
                    <a:cubicBezTo>
                      <a:pt x="2902" y="5361"/>
                      <a:pt x="2906" y="5361"/>
                      <a:pt x="2909" y="5361"/>
                    </a:cubicBezTo>
                    <a:cubicBezTo>
                      <a:pt x="2889" y="5361"/>
                      <a:pt x="2872" y="5382"/>
                      <a:pt x="2852" y="5382"/>
                    </a:cubicBezTo>
                    <a:cubicBezTo>
                      <a:pt x="2831" y="5389"/>
                      <a:pt x="2803" y="5400"/>
                      <a:pt x="2785" y="5400"/>
                    </a:cubicBezTo>
                    <a:cubicBezTo>
                      <a:pt x="2748" y="5409"/>
                      <a:pt x="2708" y="5421"/>
                      <a:pt x="2669" y="5430"/>
                    </a:cubicBezTo>
                    <a:cubicBezTo>
                      <a:pt x="2648" y="5430"/>
                      <a:pt x="2621" y="5439"/>
                      <a:pt x="2602" y="5439"/>
                    </a:cubicBezTo>
                    <a:cubicBezTo>
                      <a:pt x="2597" y="5439"/>
                      <a:pt x="2589" y="5442"/>
                      <a:pt x="2581" y="5444"/>
                    </a:cubicBezTo>
                    <a:lnTo>
                      <a:pt x="2581" y="5444"/>
                    </a:lnTo>
                    <a:cubicBezTo>
                      <a:pt x="2591" y="5442"/>
                      <a:pt x="2597" y="5441"/>
                      <a:pt x="2600" y="5441"/>
                    </a:cubicBezTo>
                    <a:cubicBezTo>
                      <a:pt x="2604" y="5441"/>
                      <a:pt x="2600" y="5443"/>
                      <a:pt x="2586" y="5446"/>
                    </a:cubicBezTo>
                    <a:lnTo>
                      <a:pt x="2565" y="5446"/>
                    </a:lnTo>
                    <a:cubicBezTo>
                      <a:pt x="2471" y="5456"/>
                      <a:pt x="2367" y="5456"/>
                      <a:pt x="2268" y="5456"/>
                    </a:cubicBezTo>
                    <a:cubicBezTo>
                      <a:pt x="2214" y="5456"/>
                      <a:pt x="2171" y="5448"/>
                      <a:pt x="2119" y="5437"/>
                    </a:cubicBezTo>
                    <a:lnTo>
                      <a:pt x="2119" y="5437"/>
                    </a:lnTo>
                    <a:cubicBezTo>
                      <a:pt x="2117" y="5437"/>
                      <a:pt x="2113" y="5436"/>
                      <a:pt x="2106" y="5435"/>
                    </a:cubicBezTo>
                    <a:lnTo>
                      <a:pt x="2106" y="5435"/>
                    </a:lnTo>
                    <a:cubicBezTo>
                      <a:pt x="2106" y="5435"/>
                      <a:pt x="2106" y="5435"/>
                      <a:pt x="2106" y="5435"/>
                    </a:cubicBezTo>
                    <a:cubicBezTo>
                      <a:pt x="2097" y="5433"/>
                      <a:pt x="2093" y="5433"/>
                      <a:pt x="2092" y="5433"/>
                    </a:cubicBezTo>
                    <a:cubicBezTo>
                      <a:pt x="2091" y="5433"/>
                      <a:pt x="2095" y="5434"/>
                      <a:pt x="2101" y="5435"/>
                    </a:cubicBezTo>
                    <a:lnTo>
                      <a:pt x="2101" y="5435"/>
                    </a:lnTo>
                    <a:cubicBezTo>
                      <a:pt x="2091" y="5435"/>
                      <a:pt x="2077" y="5434"/>
                      <a:pt x="2069" y="5428"/>
                    </a:cubicBezTo>
                    <a:cubicBezTo>
                      <a:pt x="2032" y="5419"/>
                      <a:pt x="2002" y="5419"/>
                      <a:pt x="1965" y="5407"/>
                    </a:cubicBezTo>
                    <a:cubicBezTo>
                      <a:pt x="1840" y="5377"/>
                      <a:pt x="1716" y="5349"/>
                      <a:pt x="1600" y="5312"/>
                    </a:cubicBezTo>
                    <a:cubicBezTo>
                      <a:pt x="1536" y="5292"/>
                      <a:pt x="1469" y="5262"/>
                      <a:pt x="1411" y="5245"/>
                    </a:cubicBezTo>
                    <a:cubicBezTo>
                      <a:pt x="1374" y="5236"/>
                      <a:pt x="1344" y="5215"/>
                      <a:pt x="1307" y="5209"/>
                    </a:cubicBezTo>
                    <a:cubicBezTo>
                      <a:pt x="1303" y="5209"/>
                      <a:pt x="1289" y="5202"/>
                      <a:pt x="1280" y="5197"/>
                    </a:cubicBezTo>
                    <a:lnTo>
                      <a:pt x="1280" y="5197"/>
                    </a:lnTo>
                    <a:cubicBezTo>
                      <a:pt x="1283" y="5198"/>
                      <a:pt x="1284" y="5198"/>
                      <a:pt x="1286" y="5199"/>
                    </a:cubicBezTo>
                    <a:cubicBezTo>
                      <a:pt x="1277" y="5194"/>
                      <a:pt x="1273" y="5192"/>
                      <a:pt x="1273" y="5192"/>
                    </a:cubicBezTo>
                    <a:lnTo>
                      <a:pt x="1273" y="5192"/>
                    </a:lnTo>
                    <a:cubicBezTo>
                      <a:pt x="1272" y="5192"/>
                      <a:pt x="1276" y="5194"/>
                      <a:pt x="1280" y="5197"/>
                    </a:cubicBezTo>
                    <a:lnTo>
                      <a:pt x="1280" y="5197"/>
                    </a:lnTo>
                    <a:cubicBezTo>
                      <a:pt x="1261" y="5188"/>
                      <a:pt x="1236" y="5178"/>
                      <a:pt x="1219" y="5169"/>
                    </a:cubicBezTo>
                    <a:cubicBezTo>
                      <a:pt x="1076" y="5105"/>
                      <a:pt x="924" y="5038"/>
                      <a:pt x="790" y="4959"/>
                    </a:cubicBezTo>
                    <a:cubicBezTo>
                      <a:pt x="629" y="4874"/>
                      <a:pt x="476" y="4777"/>
                      <a:pt x="324" y="4682"/>
                    </a:cubicBezTo>
                    <a:cubicBezTo>
                      <a:pt x="292" y="4664"/>
                      <a:pt x="256" y="4655"/>
                      <a:pt x="220" y="4655"/>
                    </a:cubicBezTo>
                    <a:cubicBezTo>
                      <a:pt x="144" y="4655"/>
                      <a:pt x="69" y="4693"/>
                      <a:pt x="38" y="4758"/>
                    </a:cubicBezTo>
                    <a:cubicBezTo>
                      <a:pt x="1" y="4897"/>
                      <a:pt x="28" y="5019"/>
                      <a:pt x="125" y="5077"/>
                    </a:cubicBezTo>
                    <a:cubicBezTo>
                      <a:pt x="659" y="5412"/>
                      <a:pt x="1231" y="5719"/>
                      <a:pt x="1852" y="5850"/>
                    </a:cubicBezTo>
                    <a:cubicBezTo>
                      <a:pt x="2028" y="5886"/>
                      <a:pt x="2207" y="5907"/>
                      <a:pt x="2385" y="5907"/>
                    </a:cubicBezTo>
                    <a:cubicBezTo>
                      <a:pt x="2642" y="5907"/>
                      <a:pt x="2898" y="5863"/>
                      <a:pt x="3142" y="5756"/>
                    </a:cubicBezTo>
                    <a:cubicBezTo>
                      <a:pt x="3493" y="5594"/>
                      <a:pt x="3754" y="5280"/>
                      <a:pt x="3886" y="4925"/>
                    </a:cubicBezTo>
                    <a:cubicBezTo>
                      <a:pt x="4087" y="4408"/>
                      <a:pt x="3974" y="3770"/>
                      <a:pt x="3602" y="3369"/>
                    </a:cubicBezTo>
                    <a:cubicBezTo>
                      <a:pt x="3179" y="2902"/>
                      <a:pt x="2515" y="2923"/>
                      <a:pt x="1951" y="2778"/>
                    </a:cubicBezTo>
                    <a:cubicBezTo>
                      <a:pt x="1827" y="2750"/>
                      <a:pt x="1711" y="2711"/>
                      <a:pt x="1598" y="2674"/>
                    </a:cubicBezTo>
                    <a:cubicBezTo>
                      <a:pt x="1570" y="2665"/>
                      <a:pt x="1540" y="2653"/>
                      <a:pt x="1513" y="2646"/>
                    </a:cubicBezTo>
                    <a:lnTo>
                      <a:pt x="1513" y="2646"/>
                    </a:lnTo>
                    <a:cubicBezTo>
                      <a:pt x="1529" y="2655"/>
                      <a:pt x="1534" y="2658"/>
                      <a:pt x="1534" y="2658"/>
                    </a:cubicBezTo>
                    <a:cubicBezTo>
                      <a:pt x="1533" y="2658"/>
                      <a:pt x="1510" y="2646"/>
                      <a:pt x="1503" y="2646"/>
                    </a:cubicBezTo>
                    <a:cubicBezTo>
                      <a:pt x="1494" y="2637"/>
                      <a:pt x="1476" y="2637"/>
                      <a:pt x="1466" y="2625"/>
                    </a:cubicBezTo>
                    <a:cubicBezTo>
                      <a:pt x="1409" y="2595"/>
                      <a:pt x="1363" y="2568"/>
                      <a:pt x="1305" y="2538"/>
                    </a:cubicBezTo>
                    <a:cubicBezTo>
                      <a:pt x="1256" y="2510"/>
                      <a:pt x="1201" y="2480"/>
                      <a:pt x="1150" y="2443"/>
                    </a:cubicBezTo>
                    <a:cubicBezTo>
                      <a:pt x="1143" y="2434"/>
                      <a:pt x="1123" y="2422"/>
                      <a:pt x="1113" y="2415"/>
                    </a:cubicBezTo>
                    <a:cubicBezTo>
                      <a:pt x="1086" y="2395"/>
                      <a:pt x="1065" y="2364"/>
                      <a:pt x="1039" y="2348"/>
                    </a:cubicBezTo>
                    <a:cubicBezTo>
                      <a:pt x="1000" y="2309"/>
                      <a:pt x="952" y="2272"/>
                      <a:pt x="936" y="2224"/>
                    </a:cubicBezTo>
                    <a:lnTo>
                      <a:pt x="936" y="2224"/>
                    </a:lnTo>
                    <a:cubicBezTo>
                      <a:pt x="937" y="2226"/>
                      <a:pt x="938" y="2229"/>
                      <a:pt x="940" y="2231"/>
                    </a:cubicBezTo>
                    <a:lnTo>
                      <a:pt x="940" y="2231"/>
                    </a:lnTo>
                    <a:cubicBezTo>
                      <a:pt x="937" y="2225"/>
                      <a:pt x="936" y="2219"/>
                      <a:pt x="936" y="2214"/>
                    </a:cubicBezTo>
                    <a:cubicBezTo>
                      <a:pt x="926" y="2205"/>
                      <a:pt x="915" y="2187"/>
                      <a:pt x="906" y="2178"/>
                    </a:cubicBezTo>
                    <a:cubicBezTo>
                      <a:pt x="885" y="2147"/>
                      <a:pt x="869" y="2120"/>
                      <a:pt x="848" y="2083"/>
                    </a:cubicBezTo>
                    <a:cubicBezTo>
                      <a:pt x="827" y="2053"/>
                      <a:pt x="820" y="2025"/>
                      <a:pt x="811" y="1995"/>
                    </a:cubicBezTo>
                    <a:cubicBezTo>
                      <a:pt x="806" y="1984"/>
                      <a:pt x="805" y="1980"/>
                      <a:pt x="805" y="1980"/>
                    </a:cubicBezTo>
                    <a:lnTo>
                      <a:pt x="805" y="1980"/>
                    </a:lnTo>
                    <a:cubicBezTo>
                      <a:pt x="806" y="1980"/>
                      <a:pt x="816" y="2000"/>
                      <a:pt x="817" y="2000"/>
                    </a:cubicBezTo>
                    <a:cubicBezTo>
                      <a:pt x="817" y="2000"/>
                      <a:pt x="816" y="1996"/>
                      <a:pt x="811" y="1986"/>
                    </a:cubicBezTo>
                    <a:cubicBezTo>
                      <a:pt x="802" y="1967"/>
                      <a:pt x="802" y="1958"/>
                      <a:pt x="790" y="1937"/>
                    </a:cubicBezTo>
                    <a:cubicBezTo>
                      <a:pt x="769" y="1880"/>
                      <a:pt x="753" y="1822"/>
                      <a:pt x="742" y="1764"/>
                    </a:cubicBezTo>
                    <a:cubicBezTo>
                      <a:pt x="742" y="1755"/>
                      <a:pt x="721" y="1707"/>
                      <a:pt x="732" y="1697"/>
                    </a:cubicBezTo>
                    <a:lnTo>
                      <a:pt x="732" y="1697"/>
                    </a:lnTo>
                    <a:cubicBezTo>
                      <a:pt x="726" y="1704"/>
                      <a:pt x="733" y="1728"/>
                      <a:pt x="735" y="1728"/>
                    </a:cubicBezTo>
                    <a:cubicBezTo>
                      <a:pt x="735" y="1728"/>
                      <a:pt x="735" y="1722"/>
                      <a:pt x="732" y="1707"/>
                    </a:cubicBezTo>
                    <a:lnTo>
                      <a:pt x="732" y="1697"/>
                    </a:lnTo>
                    <a:lnTo>
                      <a:pt x="732" y="1697"/>
                    </a:lnTo>
                    <a:cubicBezTo>
                      <a:pt x="732" y="1697"/>
                      <a:pt x="732" y="1697"/>
                      <a:pt x="732" y="1697"/>
                    </a:cubicBezTo>
                    <a:lnTo>
                      <a:pt x="732" y="1697"/>
                    </a:lnTo>
                    <a:lnTo>
                      <a:pt x="732" y="1670"/>
                    </a:lnTo>
                    <a:lnTo>
                      <a:pt x="732" y="1524"/>
                    </a:lnTo>
                    <a:lnTo>
                      <a:pt x="732" y="1460"/>
                    </a:lnTo>
                    <a:cubicBezTo>
                      <a:pt x="732" y="1456"/>
                      <a:pt x="732" y="1453"/>
                      <a:pt x="732" y="1451"/>
                    </a:cubicBezTo>
                    <a:lnTo>
                      <a:pt x="732" y="1451"/>
                    </a:lnTo>
                    <a:cubicBezTo>
                      <a:pt x="732" y="1451"/>
                      <a:pt x="732" y="1451"/>
                      <a:pt x="732" y="1450"/>
                    </a:cubicBezTo>
                    <a:cubicBezTo>
                      <a:pt x="742" y="1402"/>
                      <a:pt x="753" y="1363"/>
                      <a:pt x="762" y="1316"/>
                    </a:cubicBezTo>
                    <a:cubicBezTo>
                      <a:pt x="769" y="1298"/>
                      <a:pt x="769" y="1280"/>
                      <a:pt x="781" y="1259"/>
                    </a:cubicBezTo>
                    <a:cubicBezTo>
                      <a:pt x="781" y="1252"/>
                      <a:pt x="790" y="1240"/>
                      <a:pt x="790" y="1231"/>
                    </a:cubicBezTo>
                    <a:cubicBezTo>
                      <a:pt x="792" y="1227"/>
                      <a:pt x="794" y="1224"/>
                      <a:pt x="795" y="1221"/>
                    </a:cubicBezTo>
                    <a:lnTo>
                      <a:pt x="795" y="1221"/>
                    </a:lnTo>
                    <a:cubicBezTo>
                      <a:pt x="792" y="1225"/>
                      <a:pt x="788" y="1231"/>
                      <a:pt x="781" y="1240"/>
                    </a:cubicBezTo>
                    <a:cubicBezTo>
                      <a:pt x="802" y="1210"/>
                      <a:pt x="820" y="1164"/>
                      <a:pt x="839" y="1136"/>
                    </a:cubicBezTo>
                    <a:cubicBezTo>
                      <a:pt x="859" y="1097"/>
                      <a:pt x="878" y="1069"/>
                      <a:pt x="906" y="1032"/>
                    </a:cubicBezTo>
                    <a:cubicBezTo>
                      <a:pt x="912" y="1026"/>
                      <a:pt x="914" y="1018"/>
                      <a:pt x="918" y="1011"/>
                    </a:cubicBezTo>
                    <a:lnTo>
                      <a:pt x="918" y="1011"/>
                    </a:lnTo>
                    <a:cubicBezTo>
                      <a:pt x="918" y="1011"/>
                      <a:pt x="918" y="1012"/>
                      <a:pt x="917" y="1012"/>
                    </a:cubicBezTo>
                    <a:cubicBezTo>
                      <a:pt x="918" y="1011"/>
                      <a:pt x="918" y="1011"/>
                      <a:pt x="919" y="1011"/>
                    </a:cubicBezTo>
                    <a:lnTo>
                      <a:pt x="919" y="1011"/>
                    </a:lnTo>
                    <a:cubicBezTo>
                      <a:pt x="919" y="1011"/>
                      <a:pt x="919" y="1011"/>
                      <a:pt x="918" y="1011"/>
                    </a:cubicBezTo>
                    <a:lnTo>
                      <a:pt x="918" y="1011"/>
                    </a:lnTo>
                    <a:cubicBezTo>
                      <a:pt x="934" y="1006"/>
                      <a:pt x="941" y="996"/>
                      <a:pt x="941" y="992"/>
                    </a:cubicBezTo>
                    <a:lnTo>
                      <a:pt x="941" y="992"/>
                    </a:lnTo>
                    <a:cubicBezTo>
                      <a:pt x="934" y="1000"/>
                      <a:pt x="927" y="1007"/>
                      <a:pt x="919" y="1011"/>
                    </a:cubicBezTo>
                    <a:lnTo>
                      <a:pt x="919" y="1011"/>
                    </a:lnTo>
                    <a:cubicBezTo>
                      <a:pt x="921" y="1008"/>
                      <a:pt x="923" y="1005"/>
                      <a:pt x="926" y="1002"/>
                    </a:cubicBezTo>
                    <a:cubicBezTo>
                      <a:pt x="933" y="994"/>
                      <a:pt x="937" y="990"/>
                      <a:pt x="940" y="990"/>
                    </a:cubicBezTo>
                    <a:cubicBezTo>
                      <a:pt x="940" y="990"/>
                      <a:pt x="941" y="991"/>
                      <a:pt x="941" y="992"/>
                    </a:cubicBezTo>
                    <a:lnTo>
                      <a:pt x="941" y="992"/>
                    </a:lnTo>
                    <a:cubicBezTo>
                      <a:pt x="951" y="980"/>
                      <a:pt x="959" y="966"/>
                      <a:pt x="966" y="954"/>
                    </a:cubicBezTo>
                    <a:cubicBezTo>
                      <a:pt x="1023" y="887"/>
                      <a:pt x="1081" y="839"/>
                      <a:pt x="1148" y="781"/>
                    </a:cubicBezTo>
                    <a:cubicBezTo>
                      <a:pt x="1158" y="773"/>
                      <a:pt x="1163" y="770"/>
                      <a:pt x="1164" y="770"/>
                    </a:cubicBezTo>
                    <a:lnTo>
                      <a:pt x="1164" y="770"/>
                    </a:lnTo>
                    <a:cubicBezTo>
                      <a:pt x="1164" y="770"/>
                      <a:pt x="1164" y="770"/>
                      <a:pt x="1164" y="771"/>
                    </a:cubicBezTo>
                    <a:lnTo>
                      <a:pt x="1164" y="771"/>
                    </a:lnTo>
                    <a:cubicBezTo>
                      <a:pt x="1165" y="770"/>
                      <a:pt x="1167" y="769"/>
                      <a:pt x="1169" y="769"/>
                    </a:cubicBezTo>
                    <a:cubicBezTo>
                      <a:pt x="1189" y="760"/>
                      <a:pt x="1206" y="739"/>
                      <a:pt x="1217" y="732"/>
                    </a:cubicBezTo>
                    <a:cubicBezTo>
                      <a:pt x="1254" y="702"/>
                      <a:pt x="1293" y="682"/>
                      <a:pt x="1333" y="665"/>
                    </a:cubicBezTo>
                    <a:cubicBezTo>
                      <a:pt x="1374" y="647"/>
                      <a:pt x="1409" y="629"/>
                      <a:pt x="1448" y="608"/>
                    </a:cubicBezTo>
                    <a:cubicBezTo>
                      <a:pt x="1469" y="598"/>
                      <a:pt x="1485" y="587"/>
                      <a:pt x="1506" y="578"/>
                    </a:cubicBezTo>
                    <a:cubicBezTo>
                      <a:pt x="1513" y="578"/>
                      <a:pt x="1527" y="567"/>
                      <a:pt x="1533" y="567"/>
                    </a:cubicBezTo>
                    <a:cubicBezTo>
                      <a:pt x="1535" y="567"/>
                      <a:pt x="1536" y="568"/>
                      <a:pt x="1536" y="571"/>
                    </a:cubicBezTo>
                    <a:cubicBezTo>
                      <a:pt x="1621" y="541"/>
                      <a:pt x="1709" y="513"/>
                      <a:pt x="1792" y="483"/>
                    </a:cubicBezTo>
                    <a:cubicBezTo>
                      <a:pt x="1840" y="474"/>
                      <a:pt x="1877" y="462"/>
                      <a:pt x="1924" y="455"/>
                    </a:cubicBezTo>
                    <a:cubicBezTo>
                      <a:pt x="1944" y="455"/>
                      <a:pt x="1963" y="446"/>
                      <a:pt x="1981" y="446"/>
                    </a:cubicBezTo>
                    <a:cubicBezTo>
                      <a:pt x="1991" y="446"/>
                      <a:pt x="2002" y="446"/>
                      <a:pt x="2011" y="437"/>
                    </a:cubicBezTo>
                    <a:cubicBezTo>
                      <a:pt x="2011" y="437"/>
                      <a:pt x="2268" y="416"/>
                      <a:pt x="2288" y="416"/>
                    </a:cubicBezTo>
                    <a:lnTo>
                      <a:pt x="2413" y="416"/>
                    </a:lnTo>
                    <a:cubicBezTo>
                      <a:pt x="2431" y="416"/>
                      <a:pt x="2461" y="416"/>
                      <a:pt x="2478" y="425"/>
                    </a:cubicBezTo>
                    <a:lnTo>
                      <a:pt x="2508" y="425"/>
                    </a:lnTo>
                    <a:cubicBezTo>
                      <a:pt x="2593" y="435"/>
                      <a:pt x="2681" y="455"/>
                      <a:pt x="2755" y="483"/>
                    </a:cubicBezTo>
                    <a:cubicBezTo>
                      <a:pt x="2775" y="492"/>
                      <a:pt x="2794" y="492"/>
                      <a:pt x="2812" y="504"/>
                    </a:cubicBezTo>
                    <a:cubicBezTo>
                      <a:pt x="2820" y="512"/>
                      <a:pt x="2851" y="526"/>
                      <a:pt x="2865" y="526"/>
                    </a:cubicBezTo>
                    <a:cubicBezTo>
                      <a:pt x="2866" y="526"/>
                      <a:pt x="2868" y="526"/>
                      <a:pt x="2869" y="526"/>
                    </a:cubicBezTo>
                    <a:lnTo>
                      <a:pt x="2869" y="526"/>
                    </a:lnTo>
                    <a:cubicBezTo>
                      <a:pt x="2875" y="527"/>
                      <a:pt x="2884" y="532"/>
                      <a:pt x="2891" y="532"/>
                    </a:cubicBezTo>
                    <a:cubicBezTo>
                      <a:pt x="2912" y="541"/>
                      <a:pt x="2939" y="552"/>
                      <a:pt x="2958" y="562"/>
                    </a:cubicBezTo>
                    <a:cubicBezTo>
                      <a:pt x="2995" y="582"/>
                      <a:pt x="3025" y="598"/>
                      <a:pt x="3052" y="619"/>
                    </a:cubicBezTo>
                    <a:cubicBezTo>
                      <a:pt x="3069" y="627"/>
                      <a:pt x="3083" y="636"/>
                      <a:pt x="3094" y="648"/>
                    </a:cubicBezTo>
                    <a:lnTo>
                      <a:pt x="3094" y="648"/>
                    </a:lnTo>
                    <a:cubicBezTo>
                      <a:pt x="3094" y="649"/>
                      <a:pt x="3096" y="651"/>
                      <a:pt x="3097" y="653"/>
                    </a:cubicBezTo>
                    <a:lnTo>
                      <a:pt x="3097" y="653"/>
                    </a:lnTo>
                    <a:cubicBezTo>
                      <a:pt x="3096" y="652"/>
                      <a:pt x="3095" y="650"/>
                      <a:pt x="3094" y="648"/>
                    </a:cubicBezTo>
                    <a:lnTo>
                      <a:pt x="3094" y="648"/>
                    </a:lnTo>
                    <a:cubicBezTo>
                      <a:pt x="3097" y="651"/>
                      <a:pt x="3099" y="653"/>
                      <a:pt x="3101" y="656"/>
                    </a:cubicBezTo>
                    <a:cubicBezTo>
                      <a:pt x="3109" y="662"/>
                      <a:pt x="3113" y="665"/>
                      <a:pt x="3114" y="667"/>
                    </a:cubicBezTo>
                    <a:lnTo>
                      <a:pt x="3114" y="667"/>
                    </a:lnTo>
                    <a:cubicBezTo>
                      <a:pt x="3108" y="662"/>
                      <a:pt x="3101" y="658"/>
                      <a:pt x="3097" y="653"/>
                    </a:cubicBezTo>
                    <a:lnTo>
                      <a:pt x="3097" y="653"/>
                    </a:lnTo>
                    <a:cubicBezTo>
                      <a:pt x="3103" y="662"/>
                      <a:pt x="3112" y="667"/>
                      <a:pt x="3114" y="667"/>
                    </a:cubicBezTo>
                    <a:cubicBezTo>
                      <a:pt x="3114" y="667"/>
                      <a:pt x="3114" y="667"/>
                      <a:pt x="3114" y="667"/>
                    </a:cubicBezTo>
                    <a:lnTo>
                      <a:pt x="3114" y="667"/>
                    </a:lnTo>
                    <a:cubicBezTo>
                      <a:pt x="3118" y="670"/>
                      <a:pt x="3122" y="674"/>
                      <a:pt x="3122" y="677"/>
                    </a:cubicBezTo>
                    <a:lnTo>
                      <a:pt x="3209" y="762"/>
                    </a:lnTo>
                    <a:lnTo>
                      <a:pt x="3246" y="802"/>
                    </a:lnTo>
                    <a:cubicBezTo>
                      <a:pt x="3256" y="809"/>
                      <a:pt x="3256" y="820"/>
                      <a:pt x="3267" y="829"/>
                    </a:cubicBezTo>
                    <a:cubicBezTo>
                      <a:pt x="3316" y="906"/>
                      <a:pt x="3362" y="975"/>
                      <a:pt x="3399" y="1058"/>
                    </a:cubicBezTo>
                    <a:cubicBezTo>
                      <a:pt x="3430" y="1126"/>
                      <a:pt x="3506" y="1161"/>
                      <a:pt x="3579" y="1161"/>
                    </a:cubicBezTo>
                    <a:cubicBezTo>
                      <a:pt x="3617" y="1161"/>
                      <a:pt x="3655" y="1152"/>
                      <a:pt x="3685" y="1132"/>
                    </a:cubicBezTo>
                    <a:cubicBezTo>
                      <a:pt x="3789" y="1067"/>
                      <a:pt x="3810" y="952"/>
                      <a:pt x="3759" y="848"/>
                    </a:cubicBezTo>
                    <a:cubicBezTo>
                      <a:pt x="3496" y="246"/>
                      <a:pt x="2870" y="0"/>
                      <a:pt x="2253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6" name="Google Shape;596;p30"/>
              <p:cNvSpPr/>
              <p:nvPr/>
            </p:nvSpPr>
            <p:spPr>
              <a:xfrm>
                <a:off x="5574725" y="3354750"/>
                <a:ext cx="18375" cy="190025"/>
              </a:xfrm>
              <a:custGeom>
                <a:avLst/>
                <a:gdLst/>
                <a:ahLst/>
                <a:cxnLst/>
                <a:rect l="l" t="t" r="r" b="b"/>
                <a:pathLst>
                  <a:path w="735" h="7601" extrusionOk="0">
                    <a:moveTo>
                      <a:pt x="525" y="1"/>
                    </a:moveTo>
                    <a:cubicBezTo>
                      <a:pt x="409" y="8"/>
                      <a:pt x="315" y="96"/>
                      <a:pt x="315" y="211"/>
                    </a:cubicBezTo>
                    <a:cubicBezTo>
                      <a:pt x="294" y="1146"/>
                      <a:pt x="275" y="2081"/>
                      <a:pt x="238" y="3007"/>
                    </a:cubicBezTo>
                    <a:cubicBezTo>
                      <a:pt x="201" y="3941"/>
                      <a:pt x="165" y="4876"/>
                      <a:pt x="107" y="5814"/>
                    </a:cubicBezTo>
                    <a:cubicBezTo>
                      <a:pt x="77" y="6340"/>
                      <a:pt x="40" y="6864"/>
                      <a:pt x="10" y="7390"/>
                    </a:cubicBezTo>
                    <a:cubicBezTo>
                      <a:pt x="1" y="7494"/>
                      <a:pt x="114" y="7600"/>
                      <a:pt x="222" y="7600"/>
                    </a:cubicBezTo>
                    <a:cubicBezTo>
                      <a:pt x="345" y="7598"/>
                      <a:pt x="432" y="7510"/>
                      <a:pt x="432" y="7400"/>
                    </a:cubicBezTo>
                    <a:cubicBezTo>
                      <a:pt x="499" y="6465"/>
                      <a:pt x="548" y="5537"/>
                      <a:pt x="594" y="4602"/>
                    </a:cubicBezTo>
                    <a:cubicBezTo>
                      <a:pt x="642" y="3667"/>
                      <a:pt x="668" y="2732"/>
                      <a:pt x="698" y="1785"/>
                    </a:cubicBezTo>
                    <a:cubicBezTo>
                      <a:pt x="719" y="1261"/>
                      <a:pt x="726" y="735"/>
                      <a:pt x="735" y="211"/>
                    </a:cubicBezTo>
                    <a:cubicBezTo>
                      <a:pt x="735" y="107"/>
                      <a:pt x="640" y="1"/>
                      <a:pt x="525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7" name="Google Shape;597;p30"/>
              <p:cNvSpPr/>
              <p:nvPr/>
            </p:nvSpPr>
            <p:spPr>
              <a:xfrm>
                <a:off x="5475700" y="3310675"/>
                <a:ext cx="15025" cy="20350"/>
              </a:xfrm>
              <a:custGeom>
                <a:avLst/>
                <a:gdLst/>
                <a:ahLst/>
                <a:cxnLst/>
                <a:rect l="l" t="t" r="r" b="b"/>
                <a:pathLst>
                  <a:path w="601" h="814" extrusionOk="0">
                    <a:moveTo>
                      <a:pt x="213" y="1"/>
                    </a:moveTo>
                    <a:cubicBezTo>
                      <a:pt x="175" y="1"/>
                      <a:pt x="135" y="7"/>
                      <a:pt x="104" y="26"/>
                    </a:cubicBezTo>
                    <a:cubicBezTo>
                      <a:pt x="56" y="56"/>
                      <a:pt x="19" y="102"/>
                      <a:pt x="9" y="150"/>
                    </a:cubicBezTo>
                    <a:cubicBezTo>
                      <a:pt x="9" y="171"/>
                      <a:pt x="0" y="187"/>
                      <a:pt x="0" y="208"/>
                    </a:cubicBezTo>
                    <a:cubicBezTo>
                      <a:pt x="0" y="245"/>
                      <a:pt x="9" y="282"/>
                      <a:pt x="30" y="312"/>
                    </a:cubicBezTo>
                    <a:cubicBezTo>
                      <a:pt x="88" y="443"/>
                      <a:pt x="146" y="580"/>
                      <a:pt x="213" y="714"/>
                    </a:cubicBezTo>
                    <a:cubicBezTo>
                      <a:pt x="231" y="762"/>
                      <a:pt x="287" y="799"/>
                      <a:pt x="335" y="808"/>
                    </a:cubicBezTo>
                    <a:cubicBezTo>
                      <a:pt x="353" y="811"/>
                      <a:pt x="373" y="814"/>
                      <a:pt x="393" y="814"/>
                    </a:cubicBezTo>
                    <a:cubicBezTo>
                      <a:pt x="430" y="814"/>
                      <a:pt x="467" y="807"/>
                      <a:pt x="497" y="787"/>
                    </a:cubicBezTo>
                    <a:cubicBezTo>
                      <a:pt x="547" y="760"/>
                      <a:pt x="584" y="714"/>
                      <a:pt x="594" y="663"/>
                    </a:cubicBezTo>
                    <a:cubicBezTo>
                      <a:pt x="594" y="644"/>
                      <a:pt x="600" y="626"/>
                      <a:pt x="600" y="605"/>
                    </a:cubicBezTo>
                    <a:cubicBezTo>
                      <a:pt x="600" y="568"/>
                      <a:pt x="594" y="531"/>
                      <a:pt x="573" y="501"/>
                    </a:cubicBezTo>
                    <a:cubicBezTo>
                      <a:pt x="515" y="370"/>
                      <a:pt x="457" y="233"/>
                      <a:pt x="390" y="102"/>
                    </a:cubicBezTo>
                    <a:cubicBezTo>
                      <a:pt x="370" y="51"/>
                      <a:pt x="317" y="14"/>
                      <a:pt x="266" y="5"/>
                    </a:cubicBezTo>
                    <a:cubicBezTo>
                      <a:pt x="250" y="3"/>
                      <a:pt x="231" y="1"/>
                      <a:pt x="213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8" name="Google Shape;598;p30"/>
              <p:cNvSpPr/>
              <p:nvPr/>
            </p:nvSpPr>
            <p:spPr>
              <a:xfrm>
                <a:off x="5533000" y="3282875"/>
                <a:ext cx="12725" cy="22100"/>
              </a:xfrm>
              <a:custGeom>
                <a:avLst/>
                <a:gdLst/>
                <a:ahLst/>
                <a:cxnLst/>
                <a:rect l="l" t="t" r="r" b="b"/>
                <a:pathLst>
                  <a:path w="509" h="884" extrusionOk="0">
                    <a:moveTo>
                      <a:pt x="58" y="470"/>
                    </a:moveTo>
                    <a:lnTo>
                      <a:pt x="58" y="470"/>
                    </a:lnTo>
                    <a:cubicBezTo>
                      <a:pt x="59" y="479"/>
                      <a:pt x="61" y="487"/>
                      <a:pt x="62" y="495"/>
                    </a:cubicBezTo>
                    <a:lnTo>
                      <a:pt x="62" y="495"/>
                    </a:lnTo>
                    <a:cubicBezTo>
                      <a:pt x="60" y="487"/>
                      <a:pt x="58" y="479"/>
                      <a:pt x="58" y="470"/>
                    </a:cubicBezTo>
                    <a:close/>
                    <a:moveTo>
                      <a:pt x="218" y="1"/>
                    </a:moveTo>
                    <a:cubicBezTo>
                      <a:pt x="200" y="1"/>
                      <a:pt x="182" y="3"/>
                      <a:pt x="167" y="9"/>
                    </a:cubicBezTo>
                    <a:cubicBezTo>
                      <a:pt x="118" y="30"/>
                      <a:pt x="72" y="60"/>
                      <a:pt x="42" y="106"/>
                    </a:cubicBezTo>
                    <a:cubicBezTo>
                      <a:pt x="10" y="154"/>
                      <a:pt x="1" y="203"/>
                      <a:pt x="17" y="260"/>
                    </a:cubicBezTo>
                    <a:cubicBezTo>
                      <a:pt x="36" y="343"/>
                      <a:pt x="46" y="432"/>
                      <a:pt x="64" y="514"/>
                    </a:cubicBezTo>
                    <a:lnTo>
                      <a:pt x="64" y="514"/>
                    </a:lnTo>
                    <a:cubicBezTo>
                      <a:pt x="71" y="566"/>
                      <a:pt x="77" y="619"/>
                      <a:pt x="77" y="671"/>
                    </a:cubicBezTo>
                    <a:cubicBezTo>
                      <a:pt x="86" y="729"/>
                      <a:pt x="98" y="775"/>
                      <a:pt x="134" y="824"/>
                    </a:cubicBezTo>
                    <a:cubicBezTo>
                      <a:pt x="169" y="856"/>
                      <a:pt x="217" y="883"/>
                      <a:pt x="268" y="883"/>
                    </a:cubicBezTo>
                    <a:cubicBezTo>
                      <a:pt x="275" y="883"/>
                      <a:pt x="282" y="882"/>
                      <a:pt x="289" y="881"/>
                    </a:cubicBezTo>
                    <a:cubicBezTo>
                      <a:pt x="347" y="881"/>
                      <a:pt x="405" y="861"/>
                      <a:pt x="442" y="824"/>
                    </a:cubicBezTo>
                    <a:cubicBezTo>
                      <a:pt x="478" y="787"/>
                      <a:pt x="508" y="729"/>
                      <a:pt x="499" y="671"/>
                    </a:cubicBezTo>
                    <a:cubicBezTo>
                      <a:pt x="478" y="498"/>
                      <a:pt x="462" y="327"/>
                      <a:pt x="423" y="154"/>
                    </a:cubicBezTo>
                    <a:cubicBezTo>
                      <a:pt x="416" y="106"/>
                      <a:pt x="365" y="50"/>
                      <a:pt x="328" y="30"/>
                    </a:cubicBezTo>
                    <a:cubicBezTo>
                      <a:pt x="296" y="11"/>
                      <a:pt x="256" y="1"/>
                      <a:pt x="21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9" name="Google Shape;599;p30"/>
              <p:cNvSpPr/>
              <p:nvPr/>
            </p:nvSpPr>
            <p:spPr>
              <a:xfrm>
                <a:off x="5602600" y="3282975"/>
                <a:ext cx="13925" cy="19825"/>
              </a:xfrm>
              <a:custGeom>
                <a:avLst/>
                <a:gdLst/>
                <a:ahLst/>
                <a:cxnLst/>
                <a:rect l="l" t="t" r="r" b="b"/>
                <a:pathLst>
                  <a:path w="557" h="793" extrusionOk="0">
                    <a:moveTo>
                      <a:pt x="336" y="1"/>
                    </a:moveTo>
                    <a:cubicBezTo>
                      <a:pt x="298" y="1"/>
                      <a:pt x="262" y="7"/>
                      <a:pt x="231" y="26"/>
                    </a:cubicBezTo>
                    <a:cubicBezTo>
                      <a:pt x="185" y="56"/>
                      <a:pt x="158" y="92"/>
                      <a:pt x="137" y="150"/>
                    </a:cubicBezTo>
                    <a:cubicBezTo>
                      <a:pt x="100" y="275"/>
                      <a:pt x="61" y="406"/>
                      <a:pt x="21" y="531"/>
                    </a:cubicBezTo>
                    <a:cubicBezTo>
                      <a:pt x="1" y="580"/>
                      <a:pt x="12" y="646"/>
                      <a:pt x="42" y="693"/>
                    </a:cubicBezTo>
                    <a:cubicBezTo>
                      <a:pt x="70" y="741"/>
                      <a:pt x="116" y="778"/>
                      <a:pt x="165" y="787"/>
                    </a:cubicBezTo>
                    <a:cubicBezTo>
                      <a:pt x="185" y="791"/>
                      <a:pt x="206" y="793"/>
                      <a:pt x="226" y="793"/>
                    </a:cubicBezTo>
                    <a:cubicBezTo>
                      <a:pt x="262" y="793"/>
                      <a:pt x="296" y="786"/>
                      <a:pt x="326" y="767"/>
                    </a:cubicBezTo>
                    <a:cubicBezTo>
                      <a:pt x="372" y="739"/>
                      <a:pt x="402" y="702"/>
                      <a:pt x="423" y="644"/>
                    </a:cubicBezTo>
                    <a:cubicBezTo>
                      <a:pt x="460" y="520"/>
                      <a:pt x="497" y="386"/>
                      <a:pt x="539" y="263"/>
                    </a:cubicBezTo>
                    <a:cubicBezTo>
                      <a:pt x="557" y="213"/>
                      <a:pt x="545" y="148"/>
                      <a:pt x="518" y="102"/>
                    </a:cubicBezTo>
                    <a:cubicBezTo>
                      <a:pt x="488" y="56"/>
                      <a:pt x="442" y="14"/>
                      <a:pt x="393" y="5"/>
                    </a:cubicBezTo>
                    <a:cubicBezTo>
                      <a:pt x="374" y="2"/>
                      <a:pt x="355" y="1"/>
                      <a:pt x="336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0" name="Google Shape;600;p30"/>
              <p:cNvSpPr/>
              <p:nvPr/>
            </p:nvSpPr>
            <p:spPr>
              <a:xfrm>
                <a:off x="5666375" y="3310925"/>
                <a:ext cx="18150" cy="17400"/>
              </a:xfrm>
              <a:custGeom>
                <a:avLst/>
                <a:gdLst/>
                <a:ahLst/>
                <a:cxnLst/>
                <a:rect l="l" t="t" r="r" b="b"/>
                <a:pathLst>
                  <a:path w="726" h="696" extrusionOk="0">
                    <a:moveTo>
                      <a:pt x="534" y="0"/>
                    </a:moveTo>
                    <a:cubicBezTo>
                      <a:pt x="527" y="0"/>
                      <a:pt x="520" y="1"/>
                      <a:pt x="513" y="2"/>
                    </a:cubicBezTo>
                    <a:cubicBezTo>
                      <a:pt x="469" y="16"/>
                      <a:pt x="411" y="34"/>
                      <a:pt x="372" y="73"/>
                    </a:cubicBezTo>
                    <a:cubicBezTo>
                      <a:pt x="298" y="161"/>
                      <a:pt x="211" y="235"/>
                      <a:pt x="125" y="302"/>
                    </a:cubicBezTo>
                    <a:cubicBezTo>
                      <a:pt x="134" y="293"/>
                      <a:pt x="153" y="281"/>
                      <a:pt x="162" y="272"/>
                    </a:cubicBezTo>
                    <a:lnTo>
                      <a:pt x="162" y="272"/>
                    </a:lnTo>
                    <a:cubicBezTo>
                      <a:pt x="141" y="281"/>
                      <a:pt x="125" y="302"/>
                      <a:pt x="104" y="311"/>
                    </a:cubicBezTo>
                    <a:cubicBezTo>
                      <a:pt x="77" y="318"/>
                      <a:pt x="56" y="339"/>
                      <a:pt x="47" y="369"/>
                    </a:cubicBezTo>
                    <a:cubicBezTo>
                      <a:pt x="26" y="387"/>
                      <a:pt x="19" y="417"/>
                      <a:pt x="10" y="433"/>
                    </a:cubicBezTo>
                    <a:cubicBezTo>
                      <a:pt x="1" y="463"/>
                      <a:pt x="1" y="491"/>
                      <a:pt x="10" y="521"/>
                    </a:cubicBezTo>
                    <a:cubicBezTo>
                      <a:pt x="10" y="549"/>
                      <a:pt x="19" y="579"/>
                      <a:pt x="37" y="595"/>
                    </a:cubicBezTo>
                    <a:cubicBezTo>
                      <a:pt x="67" y="646"/>
                      <a:pt x="114" y="683"/>
                      <a:pt x="162" y="692"/>
                    </a:cubicBezTo>
                    <a:cubicBezTo>
                      <a:pt x="178" y="694"/>
                      <a:pt x="196" y="696"/>
                      <a:pt x="215" y="696"/>
                    </a:cubicBezTo>
                    <a:cubicBezTo>
                      <a:pt x="253" y="696"/>
                      <a:pt x="293" y="690"/>
                      <a:pt x="324" y="671"/>
                    </a:cubicBezTo>
                    <a:cubicBezTo>
                      <a:pt x="448" y="583"/>
                      <a:pt x="564" y="480"/>
                      <a:pt x="668" y="364"/>
                    </a:cubicBezTo>
                    <a:cubicBezTo>
                      <a:pt x="705" y="327"/>
                      <a:pt x="725" y="270"/>
                      <a:pt x="725" y="212"/>
                    </a:cubicBezTo>
                    <a:cubicBezTo>
                      <a:pt x="725" y="163"/>
                      <a:pt x="705" y="96"/>
                      <a:pt x="668" y="59"/>
                    </a:cubicBezTo>
                    <a:cubicBezTo>
                      <a:pt x="633" y="27"/>
                      <a:pt x="585" y="0"/>
                      <a:pt x="534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1" name="Google Shape;601;p30"/>
              <p:cNvSpPr/>
              <p:nvPr/>
            </p:nvSpPr>
            <p:spPr>
              <a:xfrm>
                <a:off x="5709375" y="3368125"/>
                <a:ext cx="21900" cy="14950"/>
              </a:xfrm>
              <a:custGeom>
                <a:avLst/>
                <a:gdLst/>
                <a:ahLst/>
                <a:cxnLst/>
                <a:rect l="l" t="t" r="r" b="b"/>
                <a:pathLst>
                  <a:path w="876" h="598" extrusionOk="0">
                    <a:moveTo>
                      <a:pt x="647" y="1"/>
                    </a:moveTo>
                    <a:cubicBezTo>
                      <a:pt x="630" y="1"/>
                      <a:pt x="614" y="3"/>
                      <a:pt x="601" y="8"/>
                    </a:cubicBezTo>
                    <a:cubicBezTo>
                      <a:pt x="427" y="66"/>
                      <a:pt x="266" y="140"/>
                      <a:pt x="104" y="207"/>
                    </a:cubicBezTo>
                    <a:cubicBezTo>
                      <a:pt x="56" y="228"/>
                      <a:pt x="19" y="281"/>
                      <a:pt x="10" y="332"/>
                    </a:cubicBezTo>
                    <a:cubicBezTo>
                      <a:pt x="0" y="380"/>
                      <a:pt x="0" y="447"/>
                      <a:pt x="30" y="493"/>
                    </a:cubicBezTo>
                    <a:cubicBezTo>
                      <a:pt x="58" y="542"/>
                      <a:pt x="104" y="579"/>
                      <a:pt x="153" y="588"/>
                    </a:cubicBezTo>
                    <a:cubicBezTo>
                      <a:pt x="173" y="588"/>
                      <a:pt x="192" y="597"/>
                      <a:pt x="210" y="597"/>
                    </a:cubicBezTo>
                    <a:cubicBezTo>
                      <a:pt x="250" y="597"/>
                      <a:pt x="287" y="588"/>
                      <a:pt x="314" y="567"/>
                    </a:cubicBezTo>
                    <a:cubicBezTo>
                      <a:pt x="372" y="546"/>
                      <a:pt x="418" y="519"/>
                      <a:pt x="476" y="500"/>
                    </a:cubicBezTo>
                    <a:lnTo>
                      <a:pt x="476" y="500"/>
                    </a:lnTo>
                    <a:cubicBezTo>
                      <a:pt x="457" y="509"/>
                      <a:pt x="448" y="509"/>
                      <a:pt x="427" y="521"/>
                    </a:cubicBezTo>
                    <a:cubicBezTo>
                      <a:pt x="522" y="484"/>
                      <a:pt x="619" y="447"/>
                      <a:pt x="714" y="405"/>
                    </a:cubicBezTo>
                    <a:cubicBezTo>
                      <a:pt x="762" y="385"/>
                      <a:pt x="808" y="357"/>
                      <a:pt x="838" y="311"/>
                    </a:cubicBezTo>
                    <a:cubicBezTo>
                      <a:pt x="866" y="265"/>
                      <a:pt x="875" y="195"/>
                      <a:pt x="857" y="149"/>
                    </a:cubicBezTo>
                    <a:cubicBezTo>
                      <a:pt x="841" y="103"/>
                      <a:pt x="808" y="55"/>
                      <a:pt x="762" y="25"/>
                    </a:cubicBezTo>
                    <a:cubicBezTo>
                      <a:pt x="730" y="13"/>
                      <a:pt x="686" y="1"/>
                      <a:pt x="647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" name="Google Shape;602;p30"/>
              <p:cNvSpPr/>
              <p:nvPr/>
            </p:nvSpPr>
            <p:spPr>
              <a:xfrm>
                <a:off x="5729625" y="3438525"/>
                <a:ext cx="22950" cy="11725"/>
              </a:xfrm>
              <a:custGeom>
                <a:avLst/>
                <a:gdLst/>
                <a:ahLst/>
                <a:cxnLst/>
                <a:rect l="l" t="t" r="r" b="b"/>
                <a:pathLst>
                  <a:path w="918" h="469" extrusionOk="0">
                    <a:moveTo>
                      <a:pt x="354" y="25"/>
                    </a:moveTo>
                    <a:cubicBezTo>
                      <a:pt x="358" y="25"/>
                      <a:pt x="362" y="25"/>
                      <a:pt x="365" y="26"/>
                    </a:cubicBezTo>
                    <a:lnTo>
                      <a:pt x="365" y="26"/>
                    </a:lnTo>
                    <a:cubicBezTo>
                      <a:pt x="362" y="26"/>
                      <a:pt x="358" y="25"/>
                      <a:pt x="354" y="25"/>
                    </a:cubicBezTo>
                    <a:close/>
                    <a:moveTo>
                      <a:pt x="209" y="0"/>
                    </a:moveTo>
                    <a:cubicBezTo>
                      <a:pt x="171" y="0"/>
                      <a:pt x="135" y="6"/>
                      <a:pt x="105" y="25"/>
                    </a:cubicBezTo>
                    <a:cubicBezTo>
                      <a:pt x="56" y="55"/>
                      <a:pt x="19" y="101"/>
                      <a:pt x="10" y="150"/>
                    </a:cubicBezTo>
                    <a:cubicBezTo>
                      <a:pt x="1" y="207"/>
                      <a:pt x="1" y="265"/>
                      <a:pt x="31" y="311"/>
                    </a:cubicBezTo>
                    <a:cubicBezTo>
                      <a:pt x="68" y="362"/>
                      <a:pt x="114" y="401"/>
                      <a:pt x="162" y="420"/>
                    </a:cubicBezTo>
                    <a:cubicBezTo>
                      <a:pt x="285" y="454"/>
                      <a:pt x="408" y="468"/>
                      <a:pt x="531" y="468"/>
                    </a:cubicBezTo>
                    <a:cubicBezTo>
                      <a:pt x="591" y="468"/>
                      <a:pt x="650" y="465"/>
                      <a:pt x="709" y="459"/>
                    </a:cubicBezTo>
                    <a:cubicBezTo>
                      <a:pt x="737" y="459"/>
                      <a:pt x="767" y="450"/>
                      <a:pt x="783" y="438"/>
                    </a:cubicBezTo>
                    <a:cubicBezTo>
                      <a:pt x="813" y="429"/>
                      <a:pt x="832" y="417"/>
                      <a:pt x="850" y="390"/>
                    </a:cubicBezTo>
                    <a:cubicBezTo>
                      <a:pt x="887" y="350"/>
                      <a:pt x="917" y="293"/>
                      <a:pt x="908" y="235"/>
                    </a:cubicBezTo>
                    <a:cubicBezTo>
                      <a:pt x="908" y="177"/>
                      <a:pt x="887" y="120"/>
                      <a:pt x="850" y="83"/>
                    </a:cubicBezTo>
                    <a:cubicBezTo>
                      <a:pt x="818" y="50"/>
                      <a:pt x="770" y="23"/>
                      <a:pt x="719" y="23"/>
                    </a:cubicBezTo>
                    <a:cubicBezTo>
                      <a:pt x="712" y="23"/>
                      <a:pt x="705" y="24"/>
                      <a:pt x="698" y="25"/>
                    </a:cubicBezTo>
                    <a:cubicBezTo>
                      <a:pt x="640" y="30"/>
                      <a:pt x="583" y="32"/>
                      <a:pt x="526" y="32"/>
                    </a:cubicBezTo>
                    <a:cubicBezTo>
                      <a:pt x="475" y="32"/>
                      <a:pt x="424" y="30"/>
                      <a:pt x="373" y="26"/>
                    </a:cubicBezTo>
                    <a:lnTo>
                      <a:pt x="373" y="26"/>
                    </a:lnTo>
                    <a:cubicBezTo>
                      <a:pt x="338" y="19"/>
                      <a:pt x="303" y="11"/>
                      <a:pt x="266" y="4"/>
                    </a:cubicBezTo>
                    <a:cubicBezTo>
                      <a:pt x="247" y="2"/>
                      <a:pt x="228" y="0"/>
                      <a:pt x="20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" name="Google Shape;603;p30"/>
              <p:cNvSpPr/>
              <p:nvPr/>
            </p:nvSpPr>
            <p:spPr>
              <a:xfrm>
                <a:off x="5713175" y="3507550"/>
                <a:ext cx="23350" cy="15150"/>
              </a:xfrm>
              <a:custGeom>
                <a:avLst/>
                <a:gdLst/>
                <a:ahLst/>
                <a:cxnLst/>
                <a:rect l="l" t="t" r="r" b="b"/>
                <a:pathLst>
                  <a:path w="934" h="606" extrusionOk="0">
                    <a:moveTo>
                      <a:pt x="203" y="1"/>
                    </a:moveTo>
                    <a:cubicBezTo>
                      <a:pt x="168" y="1"/>
                      <a:pt x="134" y="7"/>
                      <a:pt x="105" y="25"/>
                    </a:cubicBezTo>
                    <a:cubicBezTo>
                      <a:pt x="56" y="55"/>
                      <a:pt x="19" y="101"/>
                      <a:pt x="10" y="150"/>
                    </a:cubicBezTo>
                    <a:cubicBezTo>
                      <a:pt x="1" y="207"/>
                      <a:pt x="1" y="265"/>
                      <a:pt x="31" y="311"/>
                    </a:cubicBezTo>
                    <a:cubicBezTo>
                      <a:pt x="68" y="348"/>
                      <a:pt x="114" y="390"/>
                      <a:pt x="162" y="406"/>
                    </a:cubicBezTo>
                    <a:cubicBezTo>
                      <a:pt x="259" y="426"/>
                      <a:pt x="354" y="454"/>
                      <a:pt x="448" y="502"/>
                    </a:cubicBezTo>
                    <a:lnTo>
                      <a:pt x="448" y="502"/>
                    </a:lnTo>
                    <a:cubicBezTo>
                      <a:pt x="432" y="495"/>
                      <a:pt x="416" y="489"/>
                      <a:pt x="400" y="482"/>
                    </a:cubicBezTo>
                    <a:lnTo>
                      <a:pt x="400" y="482"/>
                    </a:lnTo>
                    <a:cubicBezTo>
                      <a:pt x="421" y="493"/>
                      <a:pt x="428" y="493"/>
                      <a:pt x="449" y="503"/>
                    </a:cubicBezTo>
                    <a:cubicBezTo>
                      <a:pt x="448" y="503"/>
                      <a:pt x="448" y="503"/>
                      <a:pt x="448" y="502"/>
                    </a:cubicBezTo>
                    <a:lnTo>
                      <a:pt x="448" y="502"/>
                    </a:lnTo>
                    <a:cubicBezTo>
                      <a:pt x="498" y="524"/>
                      <a:pt x="546" y="549"/>
                      <a:pt x="589" y="577"/>
                    </a:cubicBezTo>
                    <a:cubicBezTo>
                      <a:pt x="622" y="596"/>
                      <a:pt x="656" y="606"/>
                      <a:pt x="692" y="606"/>
                    </a:cubicBezTo>
                    <a:cubicBezTo>
                      <a:pt x="711" y="606"/>
                      <a:pt x="731" y="603"/>
                      <a:pt x="751" y="597"/>
                    </a:cubicBezTo>
                    <a:cubicBezTo>
                      <a:pt x="802" y="588"/>
                      <a:pt x="855" y="549"/>
                      <a:pt x="876" y="503"/>
                    </a:cubicBezTo>
                    <a:cubicBezTo>
                      <a:pt x="933" y="399"/>
                      <a:pt x="906" y="274"/>
                      <a:pt x="802" y="216"/>
                    </a:cubicBezTo>
                    <a:cubicBezTo>
                      <a:pt x="640" y="122"/>
                      <a:pt x="458" y="43"/>
                      <a:pt x="266" y="6"/>
                    </a:cubicBezTo>
                    <a:cubicBezTo>
                      <a:pt x="245" y="3"/>
                      <a:pt x="224" y="1"/>
                      <a:pt x="203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" name="Google Shape;604;p30"/>
              <p:cNvSpPr/>
              <p:nvPr/>
            </p:nvSpPr>
            <p:spPr>
              <a:xfrm>
                <a:off x="5677100" y="3556475"/>
                <a:ext cx="16725" cy="18825"/>
              </a:xfrm>
              <a:custGeom>
                <a:avLst/>
                <a:gdLst/>
                <a:ahLst/>
                <a:cxnLst/>
                <a:rect l="l" t="t" r="r" b="b"/>
                <a:pathLst>
                  <a:path w="669" h="753" extrusionOk="0">
                    <a:moveTo>
                      <a:pt x="486" y="263"/>
                    </a:moveTo>
                    <a:cubicBezTo>
                      <a:pt x="488" y="266"/>
                      <a:pt x="491" y="270"/>
                      <a:pt x="494" y="273"/>
                    </a:cubicBezTo>
                    <a:lnTo>
                      <a:pt x="494" y="273"/>
                    </a:lnTo>
                    <a:cubicBezTo>
                      <a:pt x="491" y="269"/>
                      <a:pt x="488" y="266"/>
                      <a:pt x="486" y="263"/>
                    </a:cubicBezTo>
                    <a:close/>
                    <a:moveTo>
                      <a:pt x="224" y="0"/>
                    </a:moveTo>
                    <a:cubicBezTo>
                      <a:pt x="209" y="0"/>
                      <a:pt x="195" y="2"/>
                      <a:pt x="181" y="7"/>
                    </a:cubicBezTo>
                    <a:cubicBezTo>
                      <a:pt x="151" y="7"/>
                      <a:pt x="123" y="16"/>
                      <a:pt x="105" y="37"/>
                    </a:cubicBezTo>
                    <a:cubicBezTo>
                      <a:pt x="56" y="65"/>
                      <a:pt x="19" y="111"/>
                      <a:pt x="10" y="159"/>
                    </a:cubicBezTo>
                    <a:cubicBezTo>
                      <a:pt x="10" y="180"/>
                      <a:pt x="1" y="199"/>
                      <a:pt x="1" y="217"/>
                    </a:cubicBezTo>
                    <a:cubicBezTo>
                      <a:pt x="1" y="266"/>
                      <a:pt x="10" y="302"/>
                      <a:pt x="31" y="330"/>
                    </a:cubicBezTo>
                    <a:cubicBezTo>
                      <a:pt x="59" y="388"/>
                      <a:pt x="89" y="446"/>
                      <a:pt x="135" y="503"/>
                    </a:cubicBezTo>
                    <a:cubicBezTo>
                      <a:pt x="183" y="570"/>
                      <a:pt x="239" y="637"/>
                      <a:pt x="296" y="695"/>
                    </a:cubicBezTo>
                    <a:cubicBezTo>
                      <a:pt x="333" y="732"/>
                      <a:pt x="391" y="753"/>
                      <a:pt x="449" y="753"/>
                    </a:cubicBezTo>
                    <a:cubicBezTo>
                      <a:pt x="497" y="753"/>
                      <a:pt x="564" y="732"/>
                      <a:pt x="601" y="695"/>
                    </a:cubicBezTo>
                    <a:cubicBezTo>
                      <a:pt x="640" y="658"/>
                      <a:pt x="668" y="600"/>
                      <a:pt x="659" y="543"/>
                    </a:cubicBezTo>
                    <a:cubicBezTo>
                      <a:pt x="659" y="485"/>
                      <a:pt x="640" y="427"/>
                      <a:pt x="601" y="388"/>
                    </a:cubicBezTo>
                    <a:cubicBezTo>
                      <a:pt x="567" y="353"/>
                      <a:pt x="532" y="319"/>
                      <a:pt x="494" y="273"/>
                    </a:cubicBezTo>
                    <a:lnTo>
                      <a:pt x="494" y="273"/>
                    </a:lnTo>
                    <a:cubicBezTo>
                      <a:pt x="498" y="279"/>
                      <a:pt x="503" y="286"/>
                      <a:pt x="508" y="293"/>
                    </a:cubicBezTo>
                    <a:lnTo>
                      <a:pt x="508" y="293"/>
                    </a:lnTo>
                    <a:cubicBezTo>
                      <a:pt x="463" y="237"/>
                      <a:pt x="426" y="174"/>
                      <a:pt x="391" y="102"/>
                    </a:cubicBezTo>
                    <a:cubicBezTo>
                      <a:pt x="382" y="74"/>
                      <a:pt x="363" y="53"/>
                      <a:pt x="333" y="44"/>
                    </a:cubicBezTo>
                    <a:cubicBezTo>
                      <a:pt x="313" y="25"/>
                      <a:pt x="285" y="16"/>
                      <a:pt x="266" y="7"/>
                    </a:cubicBezTo>
                    <a:cubicBezTo>
                      <a:pt x="253" y="2"/>
                      <a:pt x="238" y="0"/>
                      <a:pt x="224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" name="Google Shape;605;p30"/>
              <p:cNvSpPr/>
              <p:nvPr/>
            </p:nvSpPr>
            <p:spPr>
              <a:xfrm>
                <a:off x="5635375" y="3586200"/>
                <a:ext cx="11925" cy="18900"/>
              </a:xfrm>
              <a:custGeom>
                <a:avLst/>
                <a:gdLst/>
                <a:ahLst/>
                <a:cxnLst/>
                <a:rect l="l" t="t" r="r" b="b"/>
                <a:pathLst>
                  <a:path w="477" h="756" extrusionOk="0">
                    <a:moveTo>
                      <a:pt x="414" y="329"/>
                    </a:moveTo>
                    <a:cubicBezTo>
                      <a:pt x="417" y="338"/>
                      <a:pt x="419" y="348"/>
                      <a:pt x="419" y="358"/>
                    </a:cubicBezTo>
                    <a:cubicBezTo>
                      <a:pt x="417" y="348"/>
                      <a:pt x="416" y="339"/>
                      <a:pt x="414" y="329"/>
                    </a:cubicBezTo>
                    <a:close/>
                    <a:moveTo>
                      <a:pt x="222" y="0"/>
                    </a:moveTo>
                    <a:cubicBezTo>
                      <a:pt x="215" y="0"/>
                      <a:pt x="207" y="1"/>
                      <a:pt x="199" y="2"/>
                    </a:cubicBezTo>
                    <a:cubicBezTo>
                      <a:pt x="142" y="2"/>
                      <a:pt x="84" y="21"/>
                      <a:pt x="47" y="60"/>
                    </a:cubicBezTo>
                    <a:cubicBezTo>
                      <a:pt x="29" y="97"/>
                      <a:pt x="1" y="155"/>
                      <a:pt x="1" y="210"/>
                    </a:cubicBezTo>
                    <a:cubicBezTo>
                      <a:pt x="1" y="284"/>
                      <a:pt x="8" y="362"/>
                      <a:pt x="19" y="429"/>
                    </a:cubicBezTo>
                    <a:cubicBezTo>
                      <a:pt x="29" y="487"/>
                      <a:pt x="40" y="545"/>
                      <a:pt x="59" y="602"/>
                    </a:cubicBezTo>
                    <a:cubicBezTo>
                      <a:pt x="77" y="651"/>
                      <a:pt x="107" y="697"/>
                      <a:pt x="153" y="727"/>
                    </a:cubicBezTo>
                    <a:cubicBezTo>
                      <a:pt x="185" y="745"/>
                      <a:pt x="224" y="755"/>
                      <a:pt x="260" y="755"/>
                    </a:cubicBezTo>
                    <a:cubicBezTo>
                      <a:pt x="280" y="755"/>
                      <a:pt x="298" y="752"/>
                      <a:pt x="315" y="746"/>
                    </a:cubicBezTo>
                    <a:cubicBezTo>
                      <a:pt x="361" y="729"/>
                      <a:pt x="409" y="697"/>
                      <a:pt x="439" y="651"/>
                    </a:cubicBezTo>
                    <a:cubicBezTo>
                      <a:pt x="467" y="602"/>
                      <a:pt x="476" y="547"/>
                      <a:pt x="458" y="489"/>
                    </a:cubicBezTo>
                    <a:cubicBezTo>
                      <a:pt x="441" y="429"/>
                      <a:pt x="425" y="377"/>
                      <a:pt x="413" y="320"/>
                    </a:cubicBezTo>
                    <a:lnTo>
                      <a:pt x="413" y="320"/>
                    </a:lnTo>
                    <a:cubicBezTo>
                      <a:pt x="409" y="284"/>
                      <a:pt x="409" y="249"/>
                      <a:pt x="409" y="212"/>
                    </a:cubicBezTo>
                    <a:cubicBezTo>
                      <a:pt x="409" y="155"/>
                      <a:pt x="389" y="97"/>
                      <a:pt x="352" y="60"/>
                    </a:cubicBezTo>
                    <a:cubicBezTo>
                      <a:pt x="320" y="26"/>
                      <a:pt x="272" y="0"/>
                      <a:pt x="222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" name="Google Shape;606;p30"/>
              <p:cNvSpPr/>
              <p:nvPr/>
            </p:nvSpPr>
            <p:spPr>
              <a:xfrm>
                <a:off x="5556900" y="3594425"/>
                <a:ext cx="13650" cy="20225"/>
              </a:xfrm>
              <a:custGeom>
                <a:avLst/>
                <a:gdLst/>
                <a:ahLst/>
                <a:cxnLst/>
                <a:rect l="l" t="t" r="r" b="b"/>
                <a:pathLst>
                  <a:path w="546" h="809" extrusionOk="0">
                    <a:moveTo>
                      <a:pt x="339" y="1"/>
                    </a:moveTo>
                    <a:cubicBezTo>
                      <a:pt x="320" y="1"/>
                      <a:pt x="300" y="4"/>
                      <a:pt x="280" y="10"/>
                    </a:cubicBezTo>
                    <a:cubicBezTo>
                      <a:pt x="227" y="17"/>
                      <a:pt x="169" y="45"/>
                      <a:pt x="153" y="91"/>
                    </a:cubicBezTo>
                    <a:cubicBezTo>
                      <a:pt x="116" y="167"/>
                      <a:pt x="86" y="253"/>
                      <a:pt x="58" y="340"/>
                    </a:cubicBezTo>
                    <a:cubicBezTo>
                      <a:pt x="37" y="426"/>
                      <a:pt x="19" y="514"/>
                      <a:pt x="7" y="597"/>
                    </a:cubicBezTo>
                    <a:cubicBezTo>
                      <a:pt x="0" y="645"/>
                      <a:pt x="37" y="712"/>
                      <a:pt x="65" y="749"/>
                    </a:cubicBezTo>
                    <a:cubicBezTo>
                      <a:pt x="99" y="781"/>
                      <a:pt x="148" y="808"/>
                      <a:pt x="198" y="808"/>
                    </a:cubicBezTo>
                    <a:cubicBezTo>
                      <a:pt x="205" y="808"/>
                      <a:pt x="212" y="808"/>
                      <a:pt x="220" y="807"/>
                    </a:cubicBezTo>
                    <a:cubicBezTo>
                      <a:pt x="277" y="807"/>
                      <a:pt x="335" y="786"/>
                      <a:pt x="372" y="749"/>
                    </a:cubicBezTo>
                    <a:cubicBezTo>
                      <a:pt x="381" y="740"/>
                      <a:pt x="393" y="721"/>
                      <a:pt x="400" y="712"/>
                    </a:cubicBezTo>
                    <a:cubicBezTo>
                      <a:pt x="420" y="682"/>
                      <a:pt x="430" y="645"/>
                      <a:pt x="430" y="608"/>
                    </a:cubicBezTo>
                    <a:lnTo>
                      <a:pt x="430" y="581"/>
                    </a:lnTo>
                    <a:lnTo>
                      <a:pt x="430" y="581"/>
                    </a:lnTo>
                    <a:cubicBezTo>
                      <a:pt x="448" y="490"/>
                      <a:pt x="471" y="406"/>
                      <a:pt x="502" y="323"/>
                    </a:cubicBezTo>
                    <a:lnTo>
                      <a:pt x="502" y="323"/>
                    </a:lnTo>
                    <a:cubicBezTo>
                      <a:pt x="504" y="320"/>
                      <a:pt x="506" y="317"/>
                      <a:pt x="508" y="315"/>
                    </a:cubicBezTo>
                    <a:cubicBezTo>
                      <a:pt x="527" y="287"/>
                      <a:pt x="527" y="267"/>
                      <a:pt x="536" y="241"/>
                    </a:cubicBezTo>
                    <a:cubicBezTo>
                      <a:pt x="545" y="211"/>
                      <a:pt x="545" y="183"/>
                      <a:pt x="536" y="153"/>
                    </a:cubicBezTo>
                    <a:cubicBezTo>
                      <a:pt x="527" y="105"/>
                      <a:pt x="487" y="52"/>
                      <a:pt x="441" y="31"/>
                    </a:cubicBezTo>
                    <a:cubicBezTo>
                      <a:pt x="410" y="12"/>
                      <a:pt x="375" y="1"/>
                      <a:pt x="339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" name="Google Shape;607;p30"/>
              <p:cNvSpPr/>
              <p:nvPr/>
            </p:nvSpPr>
            <p:spPr>
              <a:xfrm>
                <a:off x="5485500" y="3571625"/>
                <a:ext cx="16025" cy="2037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815" extrusionOk="0">
                    <a:moveTo>
                      <a:pt x="192" y="260"/>
                    </a:moveTo>
                    <a:cubicBezTo>
                      <a:pt x="188" y="269"/>
                      <a:pt x="184" y="279"/>
                      <a:pt x="179" y="288"/>
                    </a:cubicBezTo>
                    <a:lnTo>
                      <a:pt x="179" y="288"/>
                    </a:lnTo>
                    <a:cubicBezTo>
                      <a:pt x="183" y="279"/>
                      <a:pt x="185" y="271"/>
                      <a:pt x="192" y="260"/>
                    </a:cubicBezTo>
                    <a:close/>
                    <a:moveTo>
                      <a:pt x="146" y="354"/>
                    </a:moveTo>
                    <a:lnTo>
                      <a:pt x="146" y="354"/>
                    </a:lnTo>
                    <a:cubicBezTo>
                      <a:pt x="142" y="360"/>
                      <a:pt x="138" y="365"/>
                      <a:pt x="134" y="370"/>
                    </a:cubicBezTo>
                    <a:lnTo>
                      <a:pt x="134" y="370"/>
                    </a:lnTo>
                    <a:cubicBezTo>
                      <a:pt x="138" y="364"/>
                      <a:pt x="142" y="358"/>
                      <a:pt x="146" y="354"/>
                    </a:cubicBezTo>
                    <a:close/>
                    <a:moveTo>
                      <a:pt x="439" y="0"/>
                    </a:moveTo>
                    <a:cubicBezTo>
                      <a:pt x="433" y="0"/>
                      <a:pt x="427" y="0"/>
                      <a:pt x="421" y="1"/>
                    </a:cubicBezTo>
                    <a:cubicBezTo>
                      <a:pt x="363" y="1"/>
                      <a:pt x="305" y="22"/>
                      <a:pt x="266" y="59"/>
                    </a:cubicBezTo>
                    <a:cubicBezTo>
                      <a:pt x="259" y="68"/>
                      <a:pt x="248" y="89"/>
                      <a:pt x="238" y="98"/>
                    </a:cubicBezTo>
                    <a:cubicBezTo>
                      <a:pt x="211" y="141"/>
                      <a:pt x="203" y="167"/>
                      <a:pt x="202" y="204"/>
                    </a:cubicBezTo>
                    <a:lnTo>
                      <a:pt x="202" y="204"/>
                    </a:lnTo>
                    <a:cubicBezTo>
                      <a:pt x="196" y="233"/>
                      <a:pt x="188" y="262"/>
                      <a:pt x="178" y="291"/>
                    </a:cubicBezTo>
                    <a:lnTo>
                      <a:pt x="178" y="291"/>
                    </a:lnTo>
                    <a:cubicBezTo>
                      <a:pt x="161" y="324"/>
                      <a:pt x="142" y="355"/>
                      <a:pt x="123" y="382"/>
                    </a:cubicBezTo>
                    <a:lnTo>
                      <a:pt x="123" y="382"/>
                    </a:lnTo>
                    <a:cubicBezTo>
                      <a:pt x="101" y="407"/>
                      <a:pt x="81" y="429"/>
                      <a:pt x="58" y="449"/>
                    </a:cubicBezTo>
                    <a:cubicBezTo>
                      <a:pt x="21" y="479"/>
                      <a:pt x="1" y="544"/>
                      <a:pt x="1" y="601"/>
                    </a:cubicBezTo>
                    <a:cubicBezTo>
                      <a:pt x="1" y="652"/>
                      <a:pt x="21" y="717"/>
                      <a:pt x="58" y="756"/>
                    </a:cubicBezTo>
                    <a:cubicBezTo>
                      <a:pt x="94" y="789"/>
                      <a:pt x="144" y="815"/>
                      <a:pt x="195" y="815"/>
                    </a:cubicBezTo>
                    <a:cubicBezTo>
                      <a:pt x="201" y="815"/>
                      <a:pt x="207" y="814"/>
                      <a:pt x="213" y="814"/>
                    </a:cubicBezTo>
                    <a:cubicBezTo>
                      <a:pt x="232" y="814"/>
                      <a:pt x="250" y="805"/>
                      <a:pt x="271" y="805"/>
                    </a:cubicBezTo>
                    <a:cubicBezTo>
                      <a:pt x="308" y="795"/>
                      <a:pt x="335" y="775"/>
                      <a:pt x="365" y="747"/>
                    </a:cubicBezTo>
                    <a:cubicBezTo>
                      <a:pt x="393" y="717"/>
                      <a:pt x="423" y="698"/>
                      <a:pt x="439" y="659"/>
                    </a:cubicBezTo>
                    <a:cubicBezTo>
                      <a:pt x="479" y="611"/>
                      <a:pt x="506" y="574"/>
                      <a:pt x="536" y="528"/>
                    </a:cubicBezTo>
                    <a:cubicBezTo>
                      <a:pt x="564" y="479"/>
                      <a:pt x="585" y="433"/>
                      <a:pt x="601" y="375"/>
                    </a:cubicBezTo>
                    <a:cubicBezTo>
                      <a:pt x="622" y="317"/>
                      <a:pt x="631" y="271"/>
                      <a:pt x="631" y="214"/>
                    </a:cubicBezTo>
                    <a:cubicBezTo>
                      <a:pt x="640" y="163"/>
                      <a:pt x="601" y="98"/>
                      <a:pt x="573" y="59"/>
                    </a:cubicBezTo>
                    <a:cubicBezTo>
                      <a:pt x="540" y="26"/>
                      <a:pt x="490" y="0"/>
                      <a:pt x="43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8" name="Google Shape;608;p30"/>
              <p:cNvSpPr/>
              <p:nvPr/>
            </p:nvSpPr>
            <p:spPr>
              <a:xfrm>
                <a:off x="5440200" y="3528900"/>
                <a:ext cx="18600" cy="14800"/>
              </a:xfrm>
              <a:custGeom>
                <a:avLst/>
                <a:gdLst/>
                <a:ahLst/>
                <a:cxnLst/>
                <a:rect l="l" t="t" r="r" b="b"/>
                <a:pathLst>
                  <a:path w="744" h="592" extrusionOk="0">
                    <a:moveTo>
                      <a:pt x="524" y="1"/>
                    </a:moveTo>
                    <a:cubicBezTo>
                      <a:pt x="489" y="1"/>
                      <a:pt x="455" y="12"/>
                      <a:pt x="421" y="32"/>
                    </a:cubicBezTo>
                    <a:cubicBezTo>
                      <a:pt x="317" y="90"/>
                      <a:pt x="208" y="147"/>
                      <a:pt x="104" y="205"/>
                    </a:cubicBezTo>
                    <a:cubicBezTo>
                      <a:pt x="56" y="233"/>
                      <a:pt x="19" y="279"/>
                      <a:pt x="10" y="330"/>
                    </a:cubicBezTo>
                    <a:cubicBezTo>
                      <a:pt x="1" y="357"/>
                      <a:pt x="1" y="387"/>
                      <a:pt x="10" y="415"/>
                    </a:cubicBezTo>
                    <a:cubicBezTo>
                      <a:pt x="10" y="445"/>
                      <a:pt x="19" y="473"/>
                      <a:pt x="40" y="491"/>
                    </a:cubicBezTo>
                    <a:cubicBezTo>
                      <a:pt x="67" y="540"/>
                      <a:pt x="114" y="577"/>
                      <a:pt x="162" y="586"/>
                    </a:cubicBezTo>
                    <a:cubicBezTo>
                      <a:pt x="183" y="589"/>
                      <a:pt x="203" y="591"/>
                      <a:pt x="223" y="591"/>
                    </a:cubicBezTo>
                    <a:cubicBezTo>
                      <a:pt x="260" y="591"/>
                      <a:pt x="294" y="584"/>
                      <a:pt x="324" y="565"/>
                    </a:cubicBezTo>
                    <a:cubicBezTo>
                      <a:pt x="428" y="507"/>
                      <a:pt x="536" y="450"/>
                      <a:pt x="640" y="392"/>
                    </a:cubicBezTo>
                    <a:cubicBezTo>
                      <a:pt x="688" y="364"/>
                      <a:pt x="725" y="318"/>
                      <a:pt x="735" y="267"/>
                    </a:cubicBezTo>
                    <a:cubicBezTo>
                      <a:pt x="744" y="240"/>
                      <a:pt x="744" y="210"/>
                      <a:pt x="735" y="182"/>
                    </a:cubicBezTo>
                    <a:cubicBezTo>
                      <a:pt x="735" y="152"/>
                      <a:pt x="725" y="124"/>
                      <a:pt x="705" y="106"/>
                    </a:cubicBezTo>
                    <a:cubicBezTo>
                      <a:pt x="677" y="57"/>
                      <a:pt x="631" y="20"/>
                      <a:pt x="582" y="11"/>
                    </a:cubicBezTo>
                    <a:cubicBezTo>
                      <a:pt x="562" y="4"/>
                      <a:pt x="543" y="1"/>
                      <a:pt x="524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9" name="Google Shape;609;p30"/>
              <p:cNvSpPr/>
              <p:nvPr/>
            </p:nvSpPr>
            <p:spPr>
              <a:xfrm>
                <a:off x="5417300" y="3462350"/>
                <a:ext cx="18775" cy="13350"/>
              </a:xfrm>
              <a:custGeom>
                <a:avLst/>
                <a:gdLst/>
                <a:ahLst/>
                <a:cxnLst/>
                <a:rect l="l" t="t" r="r" b="b"/>
                <a:pathLst>
                  <a:path w="751" h="534" extrusionOk="0">
                    <a:moveTo>
                      <a:pt x="535" y="1"/>
                    </a:moveTo>
                    <a:cubicBezTo>
                      <a:pt x="516" y="1"/>
                      <a:pt x="496" y="3"/>
                      <a:pt x="476" y="9"/>
                    </a:cubicBezTo>
                    <a:cubicBezTo>
                      <a:pt x="372" y="48"/>
                      <a:pt x="266" y="85"/>
                      <a:pt x="162" y="125"/>
                    </a:cubicBezTo>
                    <a:cubicBezTo>
                      <a:pt x="113" y="145"/>
                      <a:pt x="65" y="173"/>
                      <a:pt x="37" y="222"/>
                    </a:cubicBezTo>
                    <a:cubicBezTo>
                      <a:pt x="7" y="270"/>
                      <a:pt x="0" y="337"/>
                      <a:pt x="16" y="383"/>
                    </a:cubicBezTo>
                    <a:cubicBezTo>
                      <a:pt x="37" y="432"/>
                      <a:pt x="65" y="478"/>
                      <a:pt x="113" y="505"/>
                    </a:cubicBezTo>
                    <a:cubicBezTo>
                      <a:pt x="148" y="520"/>
                      <a:pt x="191" y="534"/>
                      <a:pt x="230" y="534"/>
                    </a:cubicBezTo>
                    <a:cubicBezTo>
                      <a:pt x="246" y="534"/>
                      <a:pt x="261" y="532"/>
                      <a:pt x="275" y="526"/>
                    </a:cubicBezTo>
                    <a:cubicBezTo>
                      <a:pt x="379" y="489"/>
                      <a:pt x="485" y="452"/>
                      <a:pt x="589" y="411"/>
                    </a:cubicBezTo>
                    <a:cubicBezTo>
                      <a:pt x="637" y="390"/>
                      <a:pt x="683" y="362"/>
                      <a:pt x="713" y="316"/>
                    </a:cubicBezTo>
                    <a:cubicBezTo>
                      <a:pt x="741" y="268"/>
                      <a:pt x="750" y="201"/>
                      <a:pt x="732" y="155"/>
                    </a:cubicBezTo>
                    <a:cubicBezTo>
                      <a:pt x="713" y="106"/>
                      <a:pt x="683" y="58"/>
                      <a:pt x="637" y="30"/>
                    </a:cubicBezTo>
                    <a:cubicBezTo>
                      <a:pt x="606" y="10"/>
                      <a:pt x="571" y="1"/>
                      <a:pt x="535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0" name="Google Shape;610;p30"/>
              <p:cNvSpPr/>
              <p:nvPr/>
            </p:nvSpPr>
            <p:spPr>
              <a:xfrm>
                <a:off x="5423700" y="3403725"/>
                <a:ext cx="16925" cy="11750"/>
              </a:xfrm>
              <a:custGeom>
                <a:avLst/>
                <a:gdLst/>
                <a:ahLst/>
                <a:cxnLst/>
                <a:rect l="l" t="t" r="r" b="b"/>
                <a:pathLst>
                  <a:path w="677" h="470" extrusionOk="0">
                    <a:moveTo>
                      <a:pt x="205" y="1"/>
                    </a:moveTo>
                    <a:cubicBezTo>
                      <a:pt x="168" y="1"/>
                      <a:pt x="134" y="8"/>
                      <a:pt x="104" y="27"/>
                    </a:cubicBezTo>
                    <a:cubicBezTo>
                      <a:pt x="76" y="34"/>
                      <a:pt x="56" y="55"/>
                      <a:pt x="46" y="85"/>
                    </a:cubicBezTo>
                    <a:cubicBezTo>
                      <a:pt x="26" y="103"/>
                      <a:pt x="19" y="133"/>
                      <a:pt x="10" y="150"/>
                    </a:cubicBezTo>
                    <a:cubicBezTo>
                      <a:pt x="0" y="207"/>
                      <a:pt x="0" y="265"/>
                      <a:pt x="30" y="311"/>
                    </a:cubicBezTo>
                    <a:cubicBezTo>
                      <a:pt x="46" y="362"/>
                      <a:pt x="95" y="399"/>
                      <a:pt x="153" y="408"/>
                    </a:cubicBezTo>
                    <a:cubicBezTo>
                      <a:pt x="240" y="427"/>
                      <a:pt x="326" y="445"/>
                      <a:pt x="409" y="466"/>
                    </a:cubicBezTo>
                    <a:cubicBezTo>
                      <a:pt x="428" y="468"/>
                      <a:pt x="447" y="470"/>
                      <a:pt x="466" y="470"/>
                    </a:cubicBezTo>
                    <a:cubicBezTo>
                      <a:pt x="504" y="470"/>
                      <a:pt x="540" y="463"/>
                      <a:pt x="573" y="445"/>
                    </a:cubicBezTo>
                    <a:cubicBezTo>
                      <a:pt x="601" y="436"/>
                      <a:pt x="621" y="415"/>
                      <a:pt x="631" y="387"/>
                    </a:cubicBezTo>
                    <a:cubicBezTo>
                      <a:pt x="649" y="367"/>
                      <a:pt x="658" y="339"/>
                      <a:pt x="667" y="320"/>
                    </a:cubicBezTo>
                    <a:cubicBezTo>
                      <a:pt x="677" y="263"/>
                      <a:pt x="677" y="205"/>
                      <a:pt x="647" y="159"/>
                    </a:cubicBezTo>
                    <a:cubicBezTo>
                      <a:pt x="619" y="110"/>
                      <a:pt x="573" y="73"/>
                      <a:pt x="522" y="64"/>
                    </a:cubicBezTo>
                    <a:cubicBezTo>
                      <a:pt x="437" y="43"/>
                      <a:pt x="349" y="27"/>
                      <a:pt x="266" y="6"/>
                    </a:cubicBezTo>
                    <a:cubicBezTo>
                      <a:pt x="245" y="3"/>
                      <a:pt x="225" y="1"/>
                      <a:pt x="205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1" name="Google Shape;611;p30"/>
              <p:cNvSpPr/>
              <p:nvPr/>
            </p:nvSpPr>
            <p:spPr>
              <a:xfrm>
                <a:off x="5440150" y="3350625"/>
                <a:ext cx="21900" cy="15750"/>
              </a:xfrm>
              <a:custGeom>
                <a:avLst/>
                <a:gdLst/>
                <a:ahLst/>
                <a:cxnLst/>
                <a:rect l="l" t="t" r="r" b="b"/>
                <a:pathLst>
                  <a:path w="876" h="630" extrusionOk="0">
                    <a:moveTo>
                      <a:pt x="635" y="182"/>
                    </a:moveTo>
                    <a:cubicBezTo>
                      <a:pt x="642" y="185"/>
                      <a:pt x="649" y="188"/>
                      <a:pt x="656" y="191"/>
                    </a:cubicBezTo>
                    <a:cubicBezTo>
                      <a:pt x="648" y="187"/>
                      <a:pt x="641" y="184"/>
                      <a:pt x="635" y="182"/>
                    </a:cubicBezTo>
                    <a:close/>
                    <a:moveTo>
                      <a:pt x="242" y="0"/>
                    </a:moveTo>
                    <a:cubicBezTo>
                      <a:pt x="222" y="0"/>
                      <a:pt x="203" y="3"/>
                      <a:pt x="187" y="9"/>
                    </a:cubicBezTo>
                    <a:cubicBezTo>
                      <a:pt x="139" y="18"/>
                      <a:pt x="83" y="57"/>
                      <a:pt x="65" y="104"/>
                    </a:cubicBezTo>
                    <a:cubicBezTo>
                      <a:pt x="0" y="212"/>
                      <a:pt x="37" y="334"/>
                      <a:pt x="134" y="392"/>
                    </a:cubicBezTo>
                    <a:cubicBezTo>
                      <a:pt x="286" y="489"/>
                      <a:pt x="439" y="565"/>
                      <a:pt x="610" y="621"/>
                    </a:cubicBezTo>
                    <a:cubicBezTo>
                      <a:pt x="624" y="627"/>
                      <a:pt x="640" y="629"/>
                      <a:pt x="656" y="629"/>
                    </a:cubicBezTo>
                    <a:cubicBezTo>
                      <a:pt x="696" y="629"/>
                      <a:pt x="739" y="615"/>
                      <a:pt x="771" y="600"/>
                    </a:cubicBezTo>
                    <a:cubicBezTo>
                      <a:pt x="820" y="572"/>
                      <a:pt x="857" y="526"/>
                      <a:pt x="866" y="478"/>
                    </a:cubicBezTo>
                    <a:cubicBezTo>
                      <a:pt x="875" y="420"/>
                      <a:pt x="875" y="362"/>
                      <a:pt x="845" y="316"/>
                    </a:cubicBezTo>
                    <a:cubicBezTo>
                      <a:pt x="817" y="265"/>
                      <a:pt x="781" y="240"/>
                      <a:pt x="723" y="219"/>
                    </a:cubicBezTo>
                    <a:cubicBezTo>
                      <a:pt x="684" y="210"/>
                      <a:pt x="647" y="191"/>
                      <a:pt x="607" y="171"/>
                    </a:cubicBezTo>
                    <a:lnTo>
                      <a:pt x="607" y="171"/>
                    </a:lnTo>
                    <a:cubicBezTo>
                      <a:pt x="619" y="176"/>
                      <a:pt x="626" y="178"/>
                      <a:pt x="635" y="182"/>
                    </a:cubicBezTo>
                    <a:lnTo>
                      <a:pt x="635" y="182"/>
                    </a:lnTo>
                    <a:cubicBezTo>
                      <a:pt x="538" y="136"/>
                      <a:pt x="439" y="90"/>
                      <a:pt x="349" y="30"/>
                    </a:cubicBezTo>
                    <a:cubicBezTo>
                      <a:pt x="317" y="10"/>
                      <a:pt x="278" y="0"/>
                      <a:pt x="242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2" name="Google Shape;612;p30"/>
              <p:cNvSpPr/>
              <p:nvPr/>
            </p:nvSpPr>
            <p:spPr>
              <a:xfrm>
                <a:off x="4517850" y="2867750"/>
                <a:ext cx="1204600" cy="1158225"/>
              </a:xfrm>
              <a:custGeom>
                <a:avLst/>
                <a:gdLst/>
                <a:ahLst/>
                <a:cxnLst/>
                <a:rect l="l" t="t" r="r" b="b"/>
                <a:pathLst>
                  <a:path w="48184" h="46329" extrusionOk="0">
                    <a:moveTo>
                      <a:pt x="21142" y="1"/>
                    </a:moveTo>
                    <a:cubicBezTo>
                      <a:pt x="20821" y="1"/>
                      <a:pt x="20478" y="52"/>
                      <a:pt x="20112" y="161"/>
                    </a:cubicBezTo>
                    <a:cubicBezTo>
                      <a:pt x="16367" y="1284"/>
                      <a:pt x="16747" y="10148"/>
                      <a:pt x="17209" y="14755"/>
                    </a:cubicBezTo>
                    <a:lnTo>
                      <a:pt x="17209" y="14755"/>
                    </a:lnTo>
                    <a:cubicBezTo>
                      <a:pt x="16530" y="10106"/>
                      <a:pt x="14753" y="1215"/>
                      <a:pt x="11082" y="1215"/>
                    </a:cubicBezTo>
                    <a:cubicBezTo>
                      <a:pt x="10839" y="1215"/>
                      <a:pt x="10587" y="1254"/>
                      <a:pt x="10326" y="1336"/>
                    </a:cubicBezTo>
                    <a:cubicBezTo>
                      <a:pt x="6236" y="2627"/>
                      <a:pt x="7539" y="11174"/>
                      <a:pt x="8731" y="16295"/>
                    </a:cubicBezTo>
                    <a:lnTo>
                      <a:pt x="8731" y="16295"/>
                    </a:lnTo>
                    <a:cubicBezTo>
                      <a:pt x="7728" y="13182"/>
                      <a:pt x="6008" y="9323"/>
                      <a:pt x="3604" y="9323"/>
                    </a:cubicBezTo>
                    <a:cubicBezTo>
                      <a:pt x="3388" y="9323"/>
                      <a:pt x="3166" y="9355"/>
                      <a:pt x="2939" y="9420"/>
                    </a:cubicBezTo>
                    <a:cubicBezTo>
                      <a:pt x="1173" y="9928"/>
                      <a:pt x="268" y="11856"/>
                      <a:pt x="180" y="13689"/>
                    </a:cubicBezTo>
                    <a:cubicBezTo>
                      <a:pt x="0" y="17572"/>
                      <a:pt x="1612" y="26192"/>
                      <a:pt x="2655" y="30555"/>
                    </a:cubicBezTo>
                    <a:cubicBezTo>
                      <a:pt x="4077" y="36490"/>
                      <a:pt x="6187" y="41970"/>
                      <a:pt x="12238" y="44415"/>
                    </a:cubicBezTo>
                    <a:cubicBezTo>
                      <a:pt x="15499" y="45729"/>
                      <a:pt x="19079" y="46328"/>
                      <a:pt x="22704" y="46328"/>
                    </a:cubicBezTo>
                    <a:cubicBezTo>
                      <a:pt x="28764" y="46328"/>
                      <a:pt x="34948" y="44654"/>
                      <a:pt x="39976" y="41846"/>
                    </a:cubicBezTo>
                    <a:cubicBezTo>
                      <a:pt x="42650" y="40357"/>
                      <a:pt x="48183" y="37494"/>
                      <a:pt x="47336" y="33694"/>
                    </a:cubicBezTo>
                    <a:cubicBezTo>
                      <a:pt x="46948" y="31959"/>
                      <a:pt x="45341" y="30792"/>
                      <a:pt x="43564" y="30792"/>
                    </a:cubicBezTo>
                    <a:cubicBezTo>
                      <a:pt x="43542" y="30792"/>
                      <a:pt x="43519" y="30792"/>
                      <a:pt x="43497" y="30792"/>
                    </a:cubicBezTo>
                    <a:cubicBezTo>
                      <a:pt x="41620" y="30811"/>
                      <a:pt x="40466" y="31850"/>
                      <a:pt x="38774" y="32462"/>
                    </a:cubicBezTo>
                    <a:cubicBezTo>
                      <a:pt x="38233" y="32659"/>
                      <a:pt x="37739" y="32749"/>
                      <a:pt x="37288" y="32749"/>
                    </a:cubicBezTo>
                    <a:cubicBezTo>
                      <a:pt x="34372" y="32749"/>
                      <a:pt x="33240" y="28977"/>
                      <a:pt x="32702" y="26002"/>
                    </a:cubicBezTo>
                    <a:cubicBezTo>
                      <a:pt x="32063" y="22394"/>
                      <a:pt x="32959" y="18835"/>
                      <a:pt x="37102" y="17105"/>
                    </a:cubicBezTo>
                    <a:cubicBezTo>
                      <a:pt x="41246" y="15376"/>
                      <a:pt x="42525" y="14194"/>
                      <a:pt x="42296" y="12054"/>
                    </a:cubicBezTo>
                    <a:cubicBezTo>
                      <a:pt x="42129" y="10504"/>
                      <a:pt x="40191" y="8767"/>
                      <a:pt x="37008" y="8767"/>
                    </a:cubicBezTo>
                    <a:cubicBezTo>
                      <a:pt x="35803" y="8767"/>
                      <a:pt x="34419" y="9016"/>
                      <a:pt x="32885" y="9619"/>
                    </a:cubicBezTo>
                    <a:cubicBezTo>
                      <a:pt x="27300" y="11812"/>
                      <a:pt x="25811" y="16263"/>
                      <a:pt x="25811" y="16263"/>
                    </a:cubicBezTo>
                    <a:cubicBezTo>
                      <a:pt x="25811" y="16263"/>
                      <a:pt x="26854" y="1"/>
                      <a:pt x="21142" y="1"/>
                    </a:cubicBezTo>
                    <a:close/>
                  </a:path>
                </a:pathLst>
              </a:custGeom>
              <a:solidFill>
                <a:srgbClr val="5A8DFF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3" name="Google Shape;613;p30"/>
              <p:cNvSpPr/>
              <p:nvPr/>
            </p:nvSpPr>
            <p:spPr>
              <a:xfrm>
                <a:off x="4871050" y="3704250"/>
                <a:ext cx="317550" cy="190250"/>
              </a:xfrm>
              <a:custGeom>
                <a:avLst/>
                <a:gdLst/>
                <a:ahLst/>
                <a:cxnLst/>
                <a:rect l="l" t="t" r="r" b="b"/>
                <a:pathLst>
                  <a:path w="12702" h="7610" extrusionOk="0">
                    <a:moveTo>
                      <a:pt x="9936" y="1"/>
                    </a:moveTo>
                    <a:cubicBezTo>
                      <a:pt x="8308" y="1"/>
                      <a:pt x="7854" y="1618"/>
                      <a:pt x="6346" y="1873"/>
                    </a:cubicBezTo>
                    <a:cubicBezTo>
                      <a:pt x="6273" y="1880"/>
                      <a:pt x="6201" y="1884"/>
                      <a:pt x="6130" y="1884"/>
                    </a:cubicBezTo>
                    <a:cubicBezTo>
                      <a:pt x="4923" y="1884"/>
                      <a:pt x="4127" y="924"/>
                      <a:pt x="2974" y="924"/>
                    </a:cubicBezTo>
                    <a:cubicBezTo>
                      <a:pt x="2782" y="924"/>
                      <a:pt x="2581" y="951"/>
                      <a:pt x="2366" y="1012"/>
                    </a:cubicBezTo>
                    <a:cubicBezTo>
                      <a:pt x="0" y="1700"/>
                      <a:pt x="543" y="4757"/>
                      <a:pt x="1937" y="6084"/>
                    </a:cubicBezTo>
                    <a:cubicBezTo>
                      <a:pt x="3053" y="7144"/>
                      <a:pt x="4640" y="7609"/>
                      <a:pt x="6179" y="7609"/>
                    </a:cubicBezTo>
                    <a:cubicBezTo>
                      <a:pt x="6493" y="7609"/>
                      <a:pt x="6805" y="7590"/>
                      <a:pt x="7110" y="7552"/>
                    </a:cubicBezTo>
                    <a:cubicBezTo>
                      <a:pt x="8904" y="7296"/>
                      <a:pt x="10758" y="6361"/>
                      <a:pt x="11709" y="4773"/>
                    </a:cubicBezTo>
                    <a:cubicBezTo>
                      <a:pt x="12702" y="3131"/>
                      <a:pt x="12424" y="38"/>
                      <a:pt x="9964" y="1"/>
                    </a:cubicBezTo>
                    <a:cubicBezTo>
                      <a:pt x="9954" y="1"/>
                      <a:pt x="9945" y="1"/>
                      <a:pt x="9936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05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4" name="Google Shape;614;p30"/>
              <p:cNvSpPr/>
              <p:nvPr/>
            </p:nvSpPr>
            <p:spPr>
              <a:xfrm>
                <a:off x="4920900" y="3770436"/>
                <a:ext cx="236200" cy="123266"/>
              </a:xfrm>
              <a:custGeom>
                <a:avLst/>
                <a:gdLst/>
                <a:ahLst/>
                <a:cxnLst/>
                <a:rect l="l" t="t" r="r" b="b"/>
                <a:pathLst>
                  <a:path w="9448" h="6535" extrusionOk="0">
                    <a:moveTo>
                      <a:pt x="6419" y="1"/>
                    </a:moveTo>
                    <a:cubicBezTo>
                      <a:pt x="6298" y="1"/>
                      <a:pt x="6177" y="17"/>
                      <a:pt x="6061" y="52"/>
                    </a:cubicBezTo>
                    <a:cubicBezTo>
                      <a:pt x="5622" y="177"/>
                      <a:pt x="5285" y="542"/>
                      <a:pt x="5001" y="893"/>
                    </a:cubicBezTo>
                    <a:cubicBezTo>
                      <a:pt x="4791" y="1149"/>
                      <a:pt x="4590" y="1426"/>
                      <a:pt x="4410" y="1712"/>
                    </a:cubicBezTo>
                    <a:cubicBezTo>
                      <a:pt x="4334" y="1534"/>
                      <a:pt x="4198" y="1380"/>
                      <a:pt x="4066" y="1237"/>
                    </a:cubicBezTo>
                    <a:cubicBezTo>
                      <a:pt x="3837" y="987"/>
                      <a:pt x="3590" y="740"/>
                      <a:pt x="3283" y="606"/>
                    </a:cubicBezTo>
                    <a:cubicBezTo>
                      <a:pt x="3103" y="527"/>
                      <a:pt x="2912" y="491"/>
                      <a:pt x="2719" y="491"/>
                    </a:cubicBezTo>
                    <a:cubicBezTo>
                      <a:pt x="2238" y="491"/>
                      <a:pt x="1747" y="715"/>
                      <a:pt x="1393" y="1054"/>
                    </a:cubicBezTo>
                    <a:cubicBezTo>
                      <a:pt x="896" y="1534"/>
                      <a:pt x="629" y="2192"/>
                      <a:pt x="430" y="2850"/>
                    </a:cubicBezTo>
                    <a:cubicBezTo>
                      <a:pt x="220" y="3545"/>
                      <a:pt x="75" y="4252"/>
                      <a:pt x="1" y="4967"/>
                    </a:cubicBezTo>
                    <a:cubicBezTo>
                      <a:pt x="1" y="4967"/>
                      <a:pt x="1834" y="6535"/>
                      <a:pt x="4264" y="6535"/>
                    </a:cubicBezTo>
                    <a:cubicBezTo>
                      <a:pt x="4503" y="6535"/>
                      <a:pt x="4747" y="6519"/>
                      <a:pt x="4996" y="6486"/>
                    </a:cubicBezTo>
                    <a:cubicBezTo>
                      <a:pt x="7796" y="6112"/>
                      <a:pt x="9447" y="3746"/>
                      <a:pt x="9447" y="3746"/>
                    </a:cubicBezTo>
                    <a:cubicBezTo>
                      <a:pt x="9082" y="2795"/>
                      <a:pt x="8720" y="1818"/>
                      <a:pt x="8090" y="1008"/>
                    </a:cubicBezTo>
                    <a:cubicBezTo>
                      <a:pt x="7854" y="692"/>
                      <a:pt x="7566" y="406"/>
                      <a:pt x="7215" y="214"/>
                    </a:cubicBezTo>
                    <a:cubicBezTo>
                      <a:pt x="6970" y="83"/>
                      <a:pt x="6693" y="1"/>
                      <a:pt x="6419" y="1"/>
                    </a:cubicBezTo>
                    <a:close/>
                  </a:path>
                </a:pathLst>
              </a:custGeom>
              <a:solidFill>
                <a:srgbClr val="FF57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5" name="Google Shape;615;p30"/>
              <p:cNvSpPr/>
              <p:nvPr/>
            </p:nvSpPr>
            <p:spPr>
              <a:xfrm>
                <a:off x="4871050" y="3703800"/>
                <a:ext cx="317550" cy="194800"/>
              </a:xfrm>
              <a:custGeom>
                <a:avLst/>
                <a:gdLst/>
                <a:ahLst/>
                <a:cxnLst/>
                <a:rect l="l" t="t" r="r" b="b"/>
                <a:pathLst>
                  <a:path w="12702" h="7792" fill="none" extrusionOk="0">
                    <a:moveTo>
                      <a:pt x="6346" y="1891"/>
                    </a:moveTo>
                    <a:cubicBezTo>
                      <a:pt x="4806" y="2037"/>
                      <a:pt x="3950" y="575"/>
                      <a:pt x="2366" y="1030"/>
                    </a:cubicBezTo>
                    <a:cubicBezTo>
                      <a:pt x="0" y="1718"/>
                      <a:pt x="543" y="4775"/>
                      <a:pt x="1937" y="6102"/>
                    </a:cubicBezTo>
                    <a:cubicBezTo>
                      <a:pt x="3281" y="7379"/>
                      <a:pt x="5307" y="7792"/>
                      <a:pt x="7110" y="7570"/>
                    </a:cubicBezTo>
                    <a:cubicBezTo>
                      <a:pt x="8904" y="7314"/>
                      <a:pt x="10758" y="6379"/>
                      <a:pt x="11709" y="4791"/>
                    </a:cubicBezTo>
                    <a:cubicBezTo>
                      <a:pt x="12702" y="3149"/>
                      <a:pt x="12424" y="56"/>
                      <a:pt x="9964" y="19"/>
                    </a:cubicBezTo>
                    <a:cubicBezTo>
                      <a:pt x="8313" y="1"/>
                      <a:pt x="7863" y="1635"/>
                      <a:pt x="6346" y="1891"/>
                    </a:cubicBezTo>
                    <a:close/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" name="Google Shape;616;p30"/>
              <p:cNvSpPr/>
              <p:nvPr/>
            </p:nvSpPr>
            <p:spPr>
              <a:xfrm>
                <a:off x="4580575" y="3273250"/>
                <a:ext cx="117700" cy="53650"/>
              </a:xfrm>
              <a:custGeom>
                <a:avLst/>
                <a:gdLst/>
                <a:ahLst/>
                <a:cxnLst/>
                <a:rect l="l" t="t" r="r" b="b"/>
                <a:pathLst>
                  <a:path w="4708" h="2146" extrusionOk="0">
                    <a:moveTo>
                      <a:pt x="4457" y="0"/>
                    </a:moveTo>
                    <a:cubicBezTo>
                      <a:pt x="4443" y="0"/>
                      <a:pt x="4429" y="2"/>
                      <a:pt x="4414" y="4"/>
                    </a:cubicBezTo>
                    <a:cubicBezTo>
                      <a:pt x="3221" y="204"/>
                      <a:pt x="2064" y="615"/>
                      <a:pt x="1005" y="1216"/>
                    </a:cubicBezTo>
                    <a:cubicBezTo>
                      <a:pt x="709" y="1389"/>
                      <a:pt x="423" y="1569"/>
                      <a:pt x="146" y="1763"/>
                    </a:cubicBezTo>
                    <a:cubicBezTo>
                      <a:pt x="58" y="1830"/>
                      <a:pt x="1" y="1945"/>
                      <a:pt x="70" y="2049"/>
                    </a:cubicBezTo>
                    <a:cubicBezTo>
                      <a:pt x="113" y="2106"/>
                      <a:pt x="186" y="2146"/>
                      <a:pt x="259" y="2146"/>
                    </a:cubicBezTo>
                    <a:cubicBezTo>
                      <a:pt x="295" y="2146"/>
                      <a:pt x="331" y="2136"/>
                      <a:pt x="363" y="2114"/>
                    </a:cubicBezTo>
                    <a:cubicBezTo>
                      <a:pt x="850" y="1772"/>
                      <a:pt x="1363" y="1465"/>
                      <a:pt x="1910" y="1218"/>
                    </a:cubicBezTo>
                    <a:cubicBezTo>
                      <a:pt x="2413" y="978"/>
                      <a:pt x="2967" y="779"/>
                      <a:pt x="3542" y="618"/>
                    </a:cubicBezTo>
                    <a:cubicBezTo>
                      <a:pt x="3865" y="530"/>
                      <a:pt x="4190" y="456"/>
                      <a:pt x="4525" y="405"/>
                    </a:cubicBezTo>
                    <a:cubicBezTo>
                      <a:pt x="4629" y="387"/>
                      <a:pt x="4708" y="244"/>
                      <a:pt x="4671" y="149"/>
                    </a:cubicBezTo>
                    <a:cubicBezTo>
                      <a:pt x="4638" y="48"/>
                      <a:pt x="4552" y="0"/>
                      <a:pt x="4457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30"/>
              <p:cNvSpPr/>
              <p:nvPr/>
            </p:nvSpPr>
            <p:spPr>
              <a:xfrm>
                <a:off x="4747375" y="3069250"/>
                <a:ext cx="122200" cy="33400"/>
              </a:xfrm>
              <a:custGeom>
                <a:avLst/>
                <a:gdLst/>
                <a:ahLst/>
                <a:cxnLst/>
                <a:rect l="l" t="t" r="r" b="b"/>
                <a:pathLst>
                  <a:path w="4888" h="1336" extrusionOk="0">
                    <a:moveTo>
                      <a:pt x="4679" y="0"/>
                    </a:moveTo>
                    <a:cubicBezTo>
                      <a:pt x="4674" y="0"/>
                      <a:pt x="4670" y="0"/>
                      <a:pt x="4666" y="1"/>
                    </a:cubicBezTo>
                    <a:cubicBezTo>
                      <a:pt x="4056" y="31"/>
                      <a:pt x="3447" y="38"/>
                      <a:pt x="2835" y="95"/>
                    </a:cubicBezTo>
                    <a:cubicBezTo>
                      <a:pt x="2521" y="125"/>
                      <a:pt x="2214" y="172"/>
                      <a:pt x="1907" y="257"/>
                    </a:cubicBezTo>
                    <a:cubicBezTo>
                      <a:pt x="1630" y="333"/>
                      <a:pt x="1353" y="430"/>
                      <a:pt x="1087" y="534"/>
                    </a:cubicBezTo>
                    <a:cubicBezTo>
                      <a:pt x="766" y="659"/>
                      <a:pt x="448" y="804"/>
                      <a:pt x="134" y="945"/>
                    </a:cubicBezTo>
                    <a:cubicBezTo>
                      <a:pt x="30" y="993"/>
                      <a:pt x="0" y="1143"/>
                      <a:pt x="58" y="1231"/>
                    </a:cubicBezTo>
                    <a:cubicBezTo>
                      <a:pt x="96" y="1303"/>
                      <a:pt x="159" y="1336"/>
                      <a:pt x="228" y="1336"/>
                    </a:cubicBezTo>
                    <a:cubicBezTo>
                      <a:pt x="263" y="1336"/>
                      <a:pt x="299" y="1327"/>
                      <a:pt x="335" y="1312"/>
                    </a:cubicBezTo>
                    <a:cubicBezTo>
                      <a:pt x="605" y="1187"/>
                      <a:pt x="852" y="1083"/>
                      <a:pt x="1108" y="977"/>
                    </a:cubicBezTo>
                    <a:cubicBezTo>
                      <a:pt x="1378" y="873"/>
                      <a:pt x="1655" y="767"/>
                      <a:pt x="1928" y="691"/>
                    </a:cubicBezTo>
                    <a:cubicBezTo>
                      <a:pt x="2062" y="654"/>
                      <a:pt x="2205" y="624"/>
                      <a:pt x="2339" y="596"/>
                    </a:cubicBezTo>
                    <a:cubicBezTo>
                      <a:pt x="2406" y="587"/>
                      <a:pt x="2470" y="566"/>
                      <a:pt x="2537" y="557"/>
                    </a:cubicBezTo>
                    <a:cubicBezTo>
                      <a:pt x="2623" y="550"/>
                      <a:pt x="2653" y="539"/>
                      <a:pt x="2747" y="529"/>
                    </a:cubicBezTo>
                    <a:cubicBezTo>
                      <a:pt x="3045" y="499"/>
                      <a:pt x="3338" y="481"/>
                      <a:pt x="3636" y="472"/>
                    </a:cubicBezTo>
                    <a:cubicBezTo>
                      <a:pt x="3980" y="451"/>
                      <a:pt x="4324" y="442"/>
                      <a:pt x="4666" y="423"/>
                    </a:cubicBezTo>
                    <a:cubicBezTo>
                      <a:pt x="4772" y="414"/>
                      <a:pt x="4887" y="326"/>
                      <a:pt x="4878" y="211"/>
                    </a:cubicBezTo>
                    <a:cubicBezTo>
                      <a:pt x="4869" y="111"/>
                      <a:pt x="4787" y="0"/>
                      <a:pt x="467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30"/>
              <p:cNvSpPr/>
              <p:nvPr/>
            </p:nvSpPr>
            <p:spPr>
              <a:xfrm>
                <a:off x="4782000" y="3213875"/>
                <a:ext cx="122775" cy="29900"/>
              </a:xfrm>
              <a:custGeom>
                <a:avLst/>
                <a:gdLst/>
                <a:ahLst/>
                <a:cxnLst/>
                <a:rect l="l" t="t" r="r" b="b"/>
                <a:pathLst>
                  <a:path w="4911" h="1196" extrusionOk="0">
                    <a:moveTo>
                      <a:pt x="4691" y="1"/>
                    </a:moveTo>
                    <a:cubicBezTo>
                      <a:pt x="3498" y="10"/>
                      <a:pt x="2295" y="162"/>
                      <a:pt x="1138" y="479"/>
                    </a:cubicBezTo>
                    <a:cubicBezTo>
                      <a:pt x="815" y="564"/>
                      <a:pt x="496" y="668"/>
                      <a:pt x="183" y="774"/>
                    </a:cubicBezTo>
                    <a:cubicBezTo>
                      <a:pt x="79" y="813"/>
                      <a:pt x="0" y="920"/>
                      <a:pt x="39" y="1033"/>
                    </a:cubicBezTo>
                    <a:cubicBezTo>
                      <a:pt x="62" y="1121"/>
                      <a:pt x="145" y="1196"/>
                      <a:pt x="232" y="1196"/>
                    </a:cubicBezTo>
                    <a:cubicBezTo>
                      <a:pt x="250" y="1196"/>
                      <a:pt x="268" y="1192"/>
                      <a:pt x="286" y="1185"/>
                    </a:cubicBezTo>
                    <a:cubicBezTo>
                      <a:pt x="840" y="996"/>
                      <a:pt x="1404" y="834"/>
                      <a:pt x="1979" y="710"/>
                    </a:cubicBezTo>
                    <a:cubicBezTo>
                      <a:pt x="2262" y="652"/>
                      <a:pt x="2549" y="594"/>
                      <a:pt x="2847" y="557"/>
                    </a:cubicBezTo>
                    <a:cubicBezTo>
                      <a:pt x="2883" y="548"/>
                      <a:pt x="2920" y="548"/>
                      <a:pt x="2962" y="536"/>
                    </a:cubicBezTo>
                    <a:lnTo>
                      <a:pt x="2971" y="536"/>
                    </a:lnTo>
                    <a:cubicBezTo>
                      <a:pt x="2990" y="536"/>
                      <a:pt x="2999" y="536"/>
                      <a:pt x="3020" y="527"/>
                    </a:cubicBezTo>
                    <a:cubicBezTo>
                      <a:pt x="3094" y="518"/>
                      <a:pt x="3172" y="506"/>
                      <a:pt x="3260" y="499"/>
                    </a:cubicBezTo>
                    <a:cubicBezTo>
                      <a:pt x="3403" y="479"/>
                      <a:pt x="3555" y="469"/>
                      <a:pt x="3698" y="460"/>
                    </a:cubicBezTo>
                    <a:cubicBezTo>
                      <a:pt x="4033" y="433"/>
                      <a:pt x="4356" y="423"/>
                      <a:pt x="4691" y="423"/>
                    </a:cubicBezTo>
                    <a:cubicBezTo>
                      <a:pt x="4795" y="423"/>
                      <a:pt x="4910" y="329"/>
                      <a:pt x="4901" y="213"/>
                    </a:cubicBezTo>
                    <a:cubicBezTo>
                      <a:pt x="4892" y="98"/>
                      <a:pt x="4806" y="1"/>
                      <a:pt x="4691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" name="Google Shape;619;p30"/>
              <p:cNvSpPr/>
              <p:nvPr/>
            </p:nvSpPr>
            <p:spPr>
              <a:xfrm>
                <a:off x="4984850" y="3033425"/>
                <a:ext cx="137025" cy="22275"/>
              </a:xfrm>
              <a:custGeom>
                <a:avLst/>
                <a:gdLst/>
                <a:ahLst/>
                <a:cxnLst/>
                <a:rect l="l" t="t" r="r" b="b"/>
                <a:pathLst>
                  <a:path w="5481" h="891" extrusionOk="0">
                    <a:moveTo>
                      <a:pt x="1744" y="1"/>
                    </a:moveTo>
                    <a:cubicBezTo>
                      <a:pt x="1609" y="1"/>
                      <a:pt x="1473" y="3"/>
                      <a:pt x="1337" y="7"/>
                    </a:cubicBezTo>
                    <a:cubicBezTo>
                      <a:pt x="965" y="14"/>
                      <a:pt x="591" y="44"/>
                      <a:pt x="220" y="81"/>
                    </a:cubicBezTo>
                    <a:cubicBezTo>
                      <a:pt x="116" y="90"/>
                      <a:pt x="1" y="166"/>
                      <a:pt x="10" y="291"/>
                    </a:cubicBezTo>
                    <a:cubicBezTo>
                      <a:pt x="10" y="385"/>
                      <a:pt x="99" y="492"/>
                      <a:pt x="210" y="492"/>
                    </a:cubicBezTo>
                    <a:cubicBezTo>
                      <a:pt x="213" y="492"/>
                      <a:pt x="216" y="492"/>
                      <a:pt x="220" y="492"/>
                    </a:cubicBezTo>
                    <a:cubicBezTo>
                      <a:pt x="714" y="434"/>
                      <a:pt x="1213" y="408"/>
                      <a:pt x="1712" y="408"/>
                    </a:cubicBezTo>
                    <a:cubicBezTo>
                      <a:pt x="1870" y="408"/>
                      <a:pt x="2029" y="411"/>
                      <a:pt x="2187" y="416"/>
                    </a:cubicBezTo>
                    <a:cubicBezTo>
                      <a:pt x="2510" y="425"/>
                      <a:pt x="2845" y="453"/>
                      <a:pt x="3170" y="492"/>
                    </a:cubicBezTo>
                    <a:cubicBezTo>
                      <a:pt x="3244" y="499"/>
                      <a:pt x="3332" y="510"/>
                      <a:pt x="3410" y="520"/>
                    </a:cubicBezTo>
                    <a:cubicBezTo>
                      <a:pt x="3486" y="529"/>
                      <a:pt x="3533" y="540"/>
                      <a:pt x="3620" y="550"/>
                    </a:cubicBezTo>
                    <a:cubicBezTo>
                      <a:pt x="3782" y="577"/>
                      <a:pt x="3943" y="598"/>
                      <a:pt x="4117" y="635"/>
                    </a:cubicBezTo>
                    <a:cubicBezTo>
                      <a:pt x="4479" y="702"/>
                      <a:pt x="4841" y="787"/>
                      <a:pt x="5195" y="884"/>
                    </a:cubicBezTo>
                    <a:cubicBezTo>
                      <a:pt x="5211" y="889"/>
                      <a:pt x="5227" y="891"/>
                      <a:pt x="5243" y="891"/>
                    </a:cubicBezTo>
                    <a:cubicBezTo>
                      <a:pt x="5334" y="891"/>
                      <a:pt x="5428" y="829"/>
                      <a:pt x="5453" y="739"/>
                    </a:cubicBezTo>
                    <a:cubicBezTo>
                      <a:pt x="5481" y="623"/>
                      <a:pt x="5423" y="510"/>
                      <a:pt x="5308" y="483"/>
                    </a:cubicBezTo>
                    <a:cubicBezTo>
                      <a:pt x="4148" y="165"/>
                      <a:pt x="2946" y="1"/>
                      <a:pt x="1744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" name="Google Shape;620;p30"/>
              <p:cNvSpPr/>
              <p:nvPr/>
            </p:nvSpPr>
            <p:spPr>
              <a:xfrm>
                <a:off x="4989475" y="3189725"/>
                <a:ext cx="134200" cy="17825"/>
              </a:xfrm>
              <a:custGeom>
                <a:avLst/>
                <a:gdLst/>
                <a:ahLst/>
                <a:cxnLst/>
                <a:rect l="l" t="t" r="r" b="b"/>
                <a:pathLst>
                  <a:path w="5368" h="713" extrusionOk="0">
                    <a:moveTo>
                      <a:pt x="1914" y="0"/>
                    </a:moveTo>
                    <a:cubicBezTo>
                      <a:pt x="1712" y="0"/>
                      <a:pt x="1510" y="4"/>
                      <a:pt x="1309" y="11"/>
                    </a:cubicBezTo>
                    <a:cubicBezTo>
                      <a:pt x="944" y="18"/>
                      <a:pt x="584" y="48"/>
                      <a:pt x="220" y="85"/>
                    </a:cubicBezTo>
                    <a:cubicBezTo>
                      <a:pt x="116" y="94"/>
                      <a:pt x="0" y="173"/>
                      <a:pt x="9" y="295"/>
                    </a:cubicBezTo>
                    <a:cubicBezTo>
                      <a:pt x="7" y="401"/>
                      <a:pt x="83" y="511"/>
                      <a:pt x="198" y="511"/>
                    </a:cubicBezTo>
                    <a:cubicBezTo>
                      <a:pt x="203" y="511"/>
                      <a:pt x="209" y="510"/>
                      <a:pt x="215" y="510"/>
                    </a:cubicBezTo>
                    <a:cubicBezTo>
                      <a:pt x="797" y="453"/>
                      <a:pt x="1383" y="424"/>
                      <a:pt x="1969" y="424"/>
                    </a:cubicBezTo>
                    <a:cubicBezTo>
                      <a:pt x="2662" y="424"/>
                      <a:pt x="3355" y="464"/>
                      <a:pt x="4040" y="547"/>
                    </a:cubicBezTo>
                    <a:cubicBezTo>
                      <a:pt x="4213" y="567"/>
                      <a:pt x="4356" y="584"/>
                      <a:pt x="4536" y="614"/>
                    </a:cubicBezTo>
                    <a:cubicBezTo>
                      <a:pt x="4719" y="641"/>
                      <a:pt x="4901" y="671"/>
                      <a:pt x="5090" y="708"/>
                    </a:cubicBezTo>
                    <a:cubicBezTo>
                      <a:pt x="5106" y="711"/>
                      <a:pt x="5122" y="713"/>
                      <a:pt x="5138" y="713"/>
                    </a:cubicBezTo>
                    <a:cubicBezTo>
                      <a:pt x="5230" y="713"/>
                      <a:pt x="5323" y="663"/>
                      <a:pt x="5349" y="565"/>
                    </a:cubicBezTo>
                    <a:cubicBezTo>
                      <a:pt x="5367" y="461"/>
                      <a:pt x="5319" y="325"/>
                      <a:pt x="5204" y="307"/>
                    </a:cubicBezTo>
                    <a:cubicBezTo>
                      <a:pt x="4123" y="106"/>
                      <a:pt x="3015" y="0"/>
                      <a:pt x="1914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" name="Google Shape;621;p30"/>
              <p:cNvSpPr/>
              <p:nvPr/>
            </p:nvSpPr>
            <p:spPr>
              <a:xfrm>
                <a:off x="5218700" y="3255000"/>
                <a:ext cx="99125" cy="79050"/>
              </a:xfrm>
              <a:custGeom>
                <a:avLst/>
                <a:gdLst/>
                <a:ahLst/>
                <a:cxnLst/>
                <a:rect l="l" t="t" r="r" b="b"/>
                <a:pathLst>
                  <a:path w="3965" h="3162" extrusionOk="0">
                    <a:moveTo>
                      <a:pt x="231" y="0"/>
                    </a:moveTo>
                    <a:cubicBezTo>
                      <a:pt x="160" y="0"/>
                      <a:pt x="90" y="32"/>
                      <a:pt x="51" y="101"/>
                    </a:cubicBezTo>
                    <a:cubicBezTo>
                      <a:pt x="1" y="182"/>
                      <a:pt x="19" y="325"/>
                      <a:pt x="123" y="380"/>
                    </a:cubicBezTo>
                    <a:cubicBezTo>
                      <a:pt x="649" y="627"/>
                      <a:pt x="1146" y="925"/>
                      <a:pt x="1621" y="1269"/>
                    </a:cubicBezTo>
                    <a:cubicBezTo>
                      <a:pt x="1679" y="1306"/>
                      <a:pt x="1737" y="1355"/>
                      <a:pt x="1794" y="1394"/>
                    </a:cubicBezTo>
                    <a:cubicBezTo>
                      <a:pt x="1824" y="1412"/>
                      <a:pt x="1852" y="1442"/>
                      <a:pt x="1882" y="1458"/>
                    </a:cubicBezTo>
                    <a:lnTo>
                      <a:pt x="1910" y="1488"/>
                    </a:lnTo>
                    <a:lnTo>
                      <a:pt x="1937" y="1514"/>
                    </a:lnTo>
                    <a:lnTo>
                      <a:pt x="1937" y="1514"/>
                    </a:lnTo>
                    <a:cubicBezTo>
                      <a:pt x="1930" y="1512"/>
                      <a:pt x="1926" y="1511"/>
                      <a:pt x="1925" y="1511"/>
                    </a:cubicBezTo>
                    <a:lnTo>
                      <a:pt x="1925" y="1511"/>
                    </a:lnTo>
                    <a:cubicBezTo>
                      <a:pt x="1924" y="1511"/>
                      <a:pt x="1929" y="1513"/>
                      <a:pt x="1940" y="1516"/>
                    </a:cubicBezTo>
                    <a:lnTo>
                      <a:pt x="1937" y="1514"/>
                    </a:lnTo>
                    <a:lnTo>
                      <a:pt x="1937" y="1514"/>
                    </a:lnTo>
                    <a:cubicBezTo>
                      <a:pt x="1940" y="1514"/>
                      <a:pt x="1943" y="1515"/>
                      <a:pt x="1947" y="1516"/>
                    </a:cubicBezTo>
                    <a:cubicBezTo>
                      <a:pt x="2062" y="1604"/>
                      <a:pt x="2175" y="1699"/>
                      <a:pt x="2281" y="1786"/>
                    </a:cubicBezTo>
                    <a:cubicBezTo>
                      <a:pt x="2501" y="1976"/>
                      <a:pt x="2720" y="2167"/>
                      <a:pt x="2923" y="2377"/>
                    </a:cubicBezTo>
                    <a:cubicBezTo>
                      <a:pt x="3152" y="2606"/>
                      <a:pt x="3371" y="2853"/>
                      <a:pt x="3581" y="3102"/>
                    </a:cubicBezTo>
                    <a:cubicBezTo>
                      <a:pt x="3613" y="3143"/>
                      <a:pt x="3668" y="3162"/>
                      <a:pt x="3723" y="3162"/>
                    </a:cubicBezTo>
                    <a:cubicBezTo>
                      <a:pt x="3782" y="3162"/>
                      <a:pt x="3843" y="3140"/>
                      <a:pt x="3879" y="3102"/>
                    </a:cubicBezTo>
                    <a:cubicBezTo>
                      <a:pt x="3964" y="3014"/>
                      <a:pt x="3953" y="2890"/>
                      <a:pt x="3879" y="2804"/>
                    </a:cubicBezTo>
                    <a:cubicBezTo>
                      <a:pt x="3124" y="1886"/>
                      <a:pt x="2217" y="1105"/>
                      <a:pt x="1206" y="494"/>
                    </a:cubicBezTo>
                    <a:cubicBezTo>
                      <a:pt x="919" y="320"/>
                      <a:pt x="635" y="170"/>
                      <a:pt x="338" y="25"/>
                    </a:cubicBezTo>
                    <a:cubicBezTo>
                      <a:pt x="305" y="8"/>
                      <a:pt x="268" y="0"/>
                      <a:pt x="231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" name="Google Shape;622;p30"/>
              <p:cNvSpPr/>
              <p:nvPr/>
            </p:nvSpPr>
            <p:spPr>
              <a:xfrm>
                <a:off x="5342775" y="3157000"/>
                <a:ext cx="90975" cy="91175"/>
              </a:xfrm>
              <a:custGeom>
                <a:avLst/>
                <a:gdLst/>
                <a:ahLst/>
                <a:cxnLst/>
                <a:rect l="l" t="t" r="r" b="b"/>
                <a:pathLst>
                  <a:path w="3639" h="3647" extrusionOk="0">
                    <a:moveTo>
                      <a:pt x="507" y="169"/>
                    </a:moveTo>
                    <a:cubicBezTo>
                      <a:pt x="509" y="170"/>
                      <a:pt x="510" y="170"/>
                      <a:pt x="510" y="170"/>
                    </a:cubicBezTo>
                    <a:cubicBezTo>
                      <a:pt x="511" y="170"/>
                      <a:pt x="510" y="170"/>
                      <a:pt x="507" y="169"/>
                    </a:cubicBezTo>
                    <a:close/>
                    <a:moveTo>
                      <a:pt x="218" y="0"/>
                    </a:moveTo>
                    <a:cubicBezTo>
                      <a:pt x="166" y="0"/>
                      <a:pt x="115" y="20"/>
                      <a:pt x="77" y="62"/>
                    </a:cubicBezTo>
                    <a:cubicBezTo>
                      <a:pt x="12" y="138"/>
                      <a:pt x="1" y="274"/>
                      <a:pt x="86" y="358"/>
                    </a:cubicBezTo>
                    <a:cubicBezTo>
                      <a:pt x="336" y="586"/>
                      <a:pt x="631" y="750"/>
                      <a:pt x="917" y="930"/>
                    </a:cubicBezTo>
                    <a:cubicBezTo>
                      <a:pt x="1042" y="1004"/>
                      <a:pt x="1167" y="1082"/>
                      <a:pt x="1282" y="1170"/>
                    </a:cubicBezTo>
                    <a:cubicBezTo>
                      <a:pt x="1340" y="1207"/>
                      <a:pt x="1397" y="1256"/>
                      <a:pt x="1455" y="1292"/>
                    </a:cubicBezTo>
                    <a:cubicBezTo>
                      <a:pt x="1467" y="1302"/>
                      <a:pt x="1471" y="1305"/>
                      <a:pt x="1472" y="1305"/>
                    </a:cubicBezTo>
                    <a:cubicBezTo>
                      <a:pt x="1473" y="1305"/>
                      <a:pt x="1456" y="1290"/>
                      <a:pt x="1457" y="1290"/>
                    </a:cubicBezTo>
                    <a:lnTo>
                      <a:pt x="1457" y="1290"/>
                    </a:lnTo>
                    <a:cubicBezTo>
                      <a:pt x="1458" y="1290"/>
                      <a:pt x="1462" y="1293"/>
                      <a:pt x="1474" y="1302"/>
                    </a:cubicBezTo>
                    <a:cubicBezTo>
                      <a:pt x="1494" y="1311"/>
                      <a:pt x="1504" y="1322"/>
                      <a:pt x="1524" y="1339"/>
                    </a:cubicBezTo>
                    <a:cubicBezTo>
                      <a:pt x="1552" y="1369"/>
                      <a:pt x="1582" y="1389"/>
                      <a:pt x="1610" y="1415"/>
                    </a:cubicBezTo>
                    <a:cubicBezTo>
                      <a:pt x="1829" y="1597"/>
                      <a:pt x="2039" y="1796"/>
                      <a:pt x="2231" y="2015"/>
                    </a:cubicBezTo>
                    <a:cubicBezTo>
                      <a:pt x="2325" y="2119"/>
                      <a:pt x="2420" y="2234"/>
                      <a:pt x="2517" y="2350"/>
                    </a:cubicBezTo>
                    <a:cubicBezTo>
                      <a:pt x="2527" y="2362"/>
                      <a:pt x="2529" y="2366"/>
                      <a:pt x="2528" y="2366"/>
                    </a:cubicBezTo>
                    <a:cubicBezTo>
                      <a:pt x="2527" y="2366"/>
                      <a:pt x="2514" y="2353"/>
                      <a:pt x="2513" y="2353"/>
                    </a:cubicBezTo>
                    <a:lnTo>
                      <a:pt x="2513" y="2353"/>
                    </a:lnTo>
                    <a:cubicBezTo>
                      <a:pt x="2512" y="2353"/>
                      <a:pt x="2514" y="2357"/>
                      <a:pt x="2524" y="2371"/>
                    </a:cubicBezTo>
                    <a:cubicBezTo>
                      <a:pt x="2533" y="2377"/>
                      <a:pt x="2545" y="2398"/>
                      <a:pt x="2554" y="2407"/>
                    </a:cubicBezTo>
                    <a:cubicBezTo>
                      <a:pt x="2575" y="2435"/>
                      <a:pt x="2591" y="2465"/>
                      <a:pt x="2621" y="2493"/>
                    </a:cubicBezTo>
                    <a:cubicBezTo>
                      <a:pt x="2669" y="2560"/>
                      <a:pt x="2706" y="2618"/>
                      <a:pt x="2753" y="2684"/>
                    </a:cubicBezTo>
                    <a:cubicBezTo>
                      <a:pt x="2935" y="2952"/>
                      <a:pt x="3096" y="3238"/>
                      <a:pt x="3228" y="3543"/>
                    </a:cubicBezTo>
                    <a:cubicBezTo>
                      <a:pt x="3262" y="3609"/>
                      <a:pt x="3342" y="3647"/>
                      <a:pt x="3416" y="3647"/>
                    </a:cubicBezTo>
                    <a:cubicBezTo>
                      <a:pt x="3452" y="3647"/>
                      <a:pt x="3487" y="3638"/>
                      <a:pt x="3514" y="3619"/>
                    </a:cubicBezTo>
                    <a:cubicBezTo>
                      <a:pt x="3618" y="3552"/>
                      <a:pt x="3639" y="3437"/>
                      <a:pt x="3591" y="3333"/>
                    </a:cubicBezTo>
                    <a:cubicBezTo>
                      <a:pt x="3094" y="2246"/>
                      <a:pt x="2270" y="1311"/>
                      <a:pt x="1270" y="662"/>
                    </a:cubicBezTo>
                    <a:cubicBezTo>
                      <a:pt x="1116" y="565"/>
                      <a:pt x="954" y="471"/>
                      <a:pt x="802" y="376"/>
                    </a:cubicBezTo>
                    <a:cubicBezTo>
                      <a:pt x="728" y="327"/>
                      <a:pt x="649" y="281"/>
                      <a:pt x="573" y="224"/>
                    </a:cubicBezTo>
                    <a:cubicBezTo>
                      <a:pt x="566" y="214"/>
                      <a:pt x="555" y="203"/>
                      <a:pt x="536" y="194"/>
                    </a:cubicBezTo>
                    <a:cubicBezTo>
                      <a:pt x="527" y="184"/>
                      <a:pt x="516" y="173"/>
                      <a:pt x="499" y="166"/>
                    </a:cubicBezTo>
                    <a:lnTo>
                      <a:pt x="499" y="166"/>
                    </a:lnTo>
                    <a:cubicBezTo>
                      <a:pt x="503" y="167"/>
                      <a:pt x="505" y="168"/>
                      <a:pt x="507" y="169"/>
                    </a:cubicBezTo>
                    <a:lnTo>
                      <a:pt x="507" y="169"/>
                    </a:lnTo>
                    <a:cubicBezTo>
                      <a:pt x="503" y="167"/>
                      <a:pt x="497" y="163"/>
                      <a:pt x="490" y="157"/>
                    </a:cubicBezTo>
                    <a:cubicBezTo>
                      <a:pt x="453" y="127"/>
                      <a:pt x="416" y="90"/>
                      <a:pt x="375" y="62"/>
                    </a:cubicBezTo>
                    <a:cubicBezTo>
                      <a:pt x="331" y="23"/>
                      <a:pt x="273" y="0"/>
                      <a:pt x="218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" name="Google Shape;623;p30"/>
              <p:cNvSpPr/>
              <p:nvPr/>
            </p:nvSpPr>
            <p:spPr>
              <a:xfrm>
                <a:off x="5471375" y="3710100"/>
                <a:ext cx="74575" cy="126225"/>
              </a:xfrm>
              <a:custGeom>
                <a:avLst/>
                <a:gdLst/>
                <a:ahLst/>
                <a:cxnLst/>
                <a:rect l="l" t="t" r="r" b="b"/>
                <a:pathLst>
                  <a:path w="2983" h="5049" extrusionOk="0">
                    <a:moveTo>
                      <a:pt x="238" y="1"/>
                    </a:moveTo>
                    <a:cubicBezTo>
                      <a:pt x="167" y="1"/>
                      <a:pt x="101" y="33"/>
                      <a:pt x="62" y="102"/>
                    </a:cubicBezTo>
                    <a:cubicBezTo>
                      <a:pt x="0" y="208"/>
                      <a:pt x="12" y="353"/>
                      <a:pt x="125" y="400"/>
                    </a:cubicBezTo>
                    <a:cubicBezTo>
                      <a:pt x="270" y="464"/>
                      <a:pt x="411" y="543"/>
                      <a:pt x="536" y="637"/>
                    </a:cubicBezTo>
                    <a:cubicBezTo>
                      <a:pt x="554" y="647"/>
                      <a:pt x="563" y="658"/>
                      <a:pt x="584" y="667"/>
                    </a:cubicBezTo>
                    <a:cubicBezTo>
                      <a:pt x="575" y="661"/>
                      <a:pt x="571" y="658"/>
                      <a:pt x="572" y="658"/>
                    </a:cubicBezTo>
                    <a:lnTo>
                      <a:pt x="572" y="658"/>
                    </a:lnTo>
                    <a:cubicBezTo>
                      <a:pt x="572" y="658"/>
                      <a:pt x="591" y="670"/>
                      <a:pt x="605" y="677"/>
                    </a:cubicBezTo>
                    <a:cubicBezTo>
                      <a:pt x="633" y="704"/>
                      <a:pt x="670" y="734"/>
                      <a:pt x="700" y="762"/>
                    </a:cubicBezTo>
                    <a:cubicBezTo>
                      <a:pt x="757" y="811"/>
                      <a:pt x="815" y="866"/>
                      <a:pt x="861" y="924"/>
                    </a:cubicBezTo>
                    <a:cubicBezTo>
                      <a:pt x="919" y="981"/>
                      <a:pt x="965" y="1039"/>
                      <a:pt x="1023" y="1106"/>
                    </a:cubicBezTo>
                    <a:cubicBezTo>
                      <a:pt x="1032" y="1115"/>
                      <a:pt x="1044" y="1134"/>
                      <a:pt x="1060" y="1155"/>
                    </a:cubicBezTo>
                    <a:cubicBezTo>
                      <a:pt x="1069" y="1164"/>
                      <a:pt x="1069" y="1175"/>
                      <a:pt x="1081" y="1175"/>
                    </a:cubicBezTo>
                    <a:cubicBezTo>
                      <a:pt x="1108" y="1203"/>
                      <a:pt x="1129" y="1242"/>
                      <a:pt x="1154" y="1270"/>
                    </a:cubicBezTo>
                    <a:cubicBezTo>
                      <a:pt x="1251" y="1404"/>
                      <a:pt x="1337" y="1538"/>
                      <a:pt x="1413" y="1681"/>
                    </a:cubicBezTo>
                    <a:cubicBezTo>
                      <a:pt x="1487" y="1812"/>
                      <a:pt x="1565" y="1958"/>
                      <a:pt x="1632" y="2101"/>
                    </a:cubicBezTo>
                    <a:cubicBezTo>
                      <a:pt x="1669" y="2189"/>
                      <a:pt x="1706" y="2263"/>
                      <a:pt x="1748" y="2350"/>
                    </a:cubicBezTo>
                    <a:cubicBezTo>
                      <a:pt x="1766" y="2399"/>
                      <a:pt x="1785" y="2436"/>
                      <a:pt x="1805" y="2482"/>
                    </a:cubicBezTo>
                    <a:cubicBezTo>
                      <a:pt x="1812" y="2503"/>
                      <a:pt x="1824" y="2519"/>
                      <a:pt x="1833" y="2540"/>
                    </a:cubicBezTo>
                    <a:cubicBezTo>
                      <a:pt x="1833" y="2547"/>
                      <a:pt x="1852" y="2585"/>
                      <a:pt x="1855" y="2585"/>
                    </a:cubicBezTo>
                    <a:cubicBezTo>
                      <a:pt x="1856" y="2585"/>
                      <a:pt x="1856" y="2583"/>
                      <a:pt x="1854" y="2577"/>
                    </a:cubicBezTo>
                    <a:lnTo>
                      <a:pt x="1854" y="2577"/>
                    </a:lnTo>
                    <a:cubicBezTo>
                      <a:pt x="1997" y="2930"/>
                      <a:pt x="2131" y="3285"/>
                      <a:pt x="2246" y="3645"/>
                    </a:cubicBezTo>
                    <a:cubicBezTo>
                      <a:pt x="2371" y="4054"/>
                      <a:pt x="2475" y="4476"/>
                      <a:pt x="2551" y="4894"/>
                    </a:cubicBezTo>
                    <a:cubicBezTo>
                      <a:pt x="2568" y="4980"/>
                      <a:pt x="2663" y="5049"/>
                      <a:pt x="2754" y="5049"/>
                    </a:cubicBezTo>
                    <a:cubicBezTo>
                      <a:pt x="2773" y="5049"/>
                      <a:pt x="2792" y="5046"/>
                      <a:pt x="2810" y="5040"/>
                    </a:cubicBezTo>
                    <a:cubicBezTo>
                      <a:pt x="2925" y="5000"/>
                      <a:pt x="2983" y="4894"/>
                      <a:pt x="2953" y="4781"/>
                    </a:cubicBezTo>
                    <a:cubicBezTo>
                      <a:pt x="2810" y="4017"/>
                      <a:pt x="2590" y="3264"/>
                      <a:pt x="2295" y="2549"/>
                    </a:cubicBezTo>
                    <a:cubicBezTo>
                      <a:pt x="2027" y="1891"/>
                      <a:pt x="1713" y="1233"/>
                      <a:pt x="1235" y="695"/>
                    </a:cubicBezTo>
                    <a:cubicBezTo>
                      <a:pt x="988" y="418"/>
                      <a:pt x="690" y="180"/>
                      <a:pt x="346" y="26"/>
                    </a:cubicBezTo>
                    <a:cubicBezTo>
                      <a:pt x="311" y="9"/>
                      <a:pt x="274" y="1"/>
                      <a:pt x="23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" name="Google Shape;624;p30"/>
              <p:cNvSpPr/>
              <p:nvPr/>
            </p:nvSpPr>
            <p:spPr>
              <a:xfrm>
                <a:off x="4660225" y="3463725"/>
                <a:ext cx="10575" cy="10575"/>
              </a:xfrm>
              <a:custGeom>
                <a:avLst/>
                <a:gdLst/>
                <a:ahLst/>
                <a:cxnLst/>
                <a:rect l="l" t="t" r="r" b="b"/>
                <a:pathLst>
                  <a:path w="423" h="423" extrusionOk="0">
                    <a:moveTo>
                      <a:pt x="213" y="0"/>
                    </a:moveTo>
                    <a:cubicBezTo>
                      <a:pt x="109" y="0"/>
                      <a:pt x="0" y="97"/>
                      <a:pt x="0" y="213"/>
                    </a:cubicBezTo>
                    <a:cubicBezTo>
                      <a:pt x="5" y="328"/>
                      <a:pt x="100" y="423"/>
                      <a:pt x="213" y="423"/>
                    </a:cubicBezTo>
                    <a:cubicBezTo>
                      <a:pt x="317" y="423"/>
                      <a:pt x="423" y="328"/>
                      <a:pt x="423" y="213"/>
                    </a:cubicBezTo>
                    <a:cubicBezTo>
                      <a:pt x="413" y="97"/>
                      <a:pt x="328" y="0"/>
                      <a:pt x="213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" name="Google Shape;625;p30"/>
              <p:cNvSpPr/>
              <p:nvPr/>
            </p:nvSpPr>
            <p:spPr>
              <a:xfrm>
                <a:off x="4636850" y="3485425"/>
                <a:ext cx="10575" cy="10575"/>
              </a:xfrm>
              <a:custGeom>
                <a:avLst/>
                <a:gdLst/>
                <a:ahLst/>
                <a:cxnLst/>
                <a:rect l="l" t="t" r="r" b="b"/>
                <a:pathLst>
                  <a:path w="423" h="423" extrusionOk="0">
                    <a:moveTo>
                      <a:pt x="213" y="0"/>
                    </a:moveTo>
                    <a:cubicBezTo>
                      <a:pt x="109" y="0"/>
                      <a:pt x="0" y="97"/>
                      <a:pt x="0" y="213"/>
                    </a:cubicBezTo>
                    <a:cubicBezTo>
                      <a:pt x="0" y="328"/>
                      <a:pt x="88" y="423"/>
                      <a:pt x="213" y="423"/>
                    </a:cubicBezTo>
                    <a:cubicBezTo>
                      <a:pt x="317" y="423"/>
                      <a:pt x="423" y="328"/>
                      <a:pt x="423" y="213"/>
                    </a:cubicBezTo>
                    <a:cubicBezTo>
                      <a:pt x="414" y="97"/>
                      <a:pt x="328" y="0"/>
                      <a:pt x="213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" name="Google Shape;626;p30"/>
              <p:cNvSpPr/>
              <p:nvPr/>
            </p:nvSpPr>
            <p:spPr>
              <a:xfrm>
                <a:off x="4651500" y="3516650"/>
                <a:ext cx="127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1" h="467" extrusionOk="0">
                    <a:moveTo>
                      <a:pt x="286" y="72"/>
                    </a:moveTo>
                    <a:lnTo>
                      <a:pt x="286" y="72"/>
                    </a:lnTo>
                    <a:cubicBezTo>
                      <a:pt x="287" y="73"/>
                      <a:pt x="288" y="73"/>
                      <a:pt x="290" y="73"/>
                    </a:cubicBezTo>
                    <a:lnTo>
                      <a:pt x="290" y="73"/>
                    </a:lnTo>
                    <a:cubicBezTo>
                      <a:pt x="280" y="75"/>
                      <a:pt x="270" y="76"/>
                      <a:pt x="260" y="78"/>
                    </a:cubicBezTo>
                    <a:lnTo>
                      <a:pt x="260" y="78"/>
                    </a:lnTo>
                    <a:cubicBezTo>
                      <a:pt x="268" y="76"/>
                      <a:pt x="277" y="74"/>
                      <a:pt x="286" y="72"/>
                    </a:cubicBezTo>
                    <a:close/>
                    <a:moveTo>
                      <a:pt x="250" y="80"/>
                    </a:moveTo>
                    <a:lnTo>
                      <a:pt x="250" y="80"/>
                    </a:lnTo>
                    <a:cubicBezTo>
                      <a:pt x="248" y="80"/>
                      <a:pt x="247" y="81"/>
                      <a:pt x="245" y="81"/>
                    </a:cubicBezTo>
                    <a:lnTo>
                      <a:pt x="238" y="81"/>
                    </a:lnTo>
                    <a:cubicBezTo>
                      <a:pt x="242" y="81"/>
                      <a:pt x="246" y="81"/>
                      <a:pt x="250" y="80"/>
                    </a:cubicBezTo>
                    <a:close/>
                    <a:moveTo>
                      <a:pt x="326" y="81"/>
                    </a:moveTo>
                    <a:lnTo>
                      <a:pt x="326" y="81"/>
                    </a:lnTo>
                    <a:cubicBezTo>
                      <a:pt x="328" y="81"/>
                      <a:pt x="331" y="81"/>
                      <a:pt x="333" y="81"/>
                    </a:cubicBezTo>
                    <a:cubicBezTo>
                      <a:pt x="330" y="81"/>
                      <a:pt x="328" y="81"/>
                      <a:pt x="326" y="81"/>
                    </a:cubicBezTo>
                    <a:close/>
                    <a:moveTo>
                      <a:pt x="197" y="0"/>
                    </a:moveTo>
                    <a:cubicBezTo>
                      <a:pt x="182" y="0"/>
                      <a:pt x="168" y="3"/>
                      <a:pt x="153" y="7"/>
                    </a:cubicBezTo>
                    <a:cubicBezTo>
                      <a:pt x="132" y="16"/>
                      <a:pt x="125" y="16"/>
                      <a:pt x="105" y="28"/>
                    </a:cubicBezTo>
                    <a:cubicBezTo>
                      <a:pt x="75" y="49"/>
                      <a:pt x="47" y="76"/>
                      <a:pt x="28" y="102"/>
                    </a:cubicBezTo>
                    <a:cubicBezTo>
                      <a:pt x="21" y="123"/>
                      <a:pt x="21" y="132"/>
                      <a:pt x="10" y="153"/>
                    </a:cubicBezTo>
                    <a:cubicBezTo>
                      <a:pt x="1" y="189"/>
                      <a:pt x="1" y="226"/>
                      <a:pt x="10" y="268"/>
                    </a:cubicBezTo>
                    <a:cubicBezTo>
                      <a:pt x="10" y="275"/>
                      <a:pt x="17" y="286"/>
                      <a:pt x="17" y="296"/>
                    </a:cubicBezTo>
                    <a:cubicBezTo>
                      <a:pt x="17" y="305"/>
                      <a:pt x="26" y="316"/>
                      <a:pt x="26" y="326"/>
                    </a:cubicBezTo>
                    <a:lnTo>
                      <a:pt x="26" y="333"/>
                    </a:lnTo>
                    <a:cubicBezTo>
                      <a:pt x="35" y="353"/>
                      <a:pt x="47" y="363"/>
                      <a:pt x="65" y="383"/>
                    </a:cubicBezTo>
                    <a:cubicBezTo>
                      <a:pt x="72" y="402"/>
                      <a:pt x="102" y="420"/>
                      <a:pt x="123" y="420"/>
                    </a:cubicBezTo>
                    <a:lnTo>
                      <a:pt x="130" y="430"/>
                    </a:lnTo>
                    <a:cubicBezTo>
                      <a:pt x="151" y="437"/>
                      <a:pt x="169" y="448"/>
                      <a:pt x="197" y="457"/>
                    </a:cubicBezTo>
                    <a:cubicBezTo>
                      <a:pt x="218" y="467"/>
                      <a:pt x="245" y="467"/>
                      <a:pt x="264" y="467"/>
                    </a:cubicBezTo>
                    <a:lnTo>
                      <a:pt x="285" y="467"/>
                    </a:lnTo>
                    <a:cubicBezTo>
                      <a:pt x="303" y="467"/>
                      <a:pt x="322" y="467"/>
                      <a:pt x="342" y="457"/>
                    </a:cubicBezTo>
                    <a:lnTo>
                      <a:pt x="349" y="457"/>
                    </a:lnTo>
                    <a:cubicBezTo>
                      <a:pt x="379" y="448"/>
                      <a:pt x="400" y="437"/>
                      <a:pt x="416" y="420"/>
                    </a:cubicBezTo>
                    <a:lnTo>
                      <a:pt x="474" y="363"/>
                    </a:lnTo>
                    <a:cubicBezTo>
                      <a:pt x="495" y="333"/>
                      <a:pt x="495" y="314"/>
                      <a:pt x="504" y="286"/>
                    </a:cubicBezTo>
                    <a:cubicBezTo>
                      <a:pt x="511" y="261"/>
                      <a:pt x="511" y="229"/>
                      <a:pt x="504" y="201"/>
                    </a:cubicBezTo>
                    <a:cubicBezTo>
                      <a:pt x="495" y="180"/>
                      <a:pt x="495" y="171"/>
                      <a:pt x="483" y="153"/>
                    </a:cubicBezTo>
                    <a:cubicBezTo>
                      <a:pt x="462" y="123"/>
                      <a:pt x="435" y="95"/>
                      <a:pt x="407" y="76"/>
                    </a:cubicBezTo>
                    <a:cubicBezTo>
                      <a:pt x="388" y="67"/>
                      <a:pt x="379" y="67"/>
                      <a:pt x="358" y="56"/>
                    </a:cubicBezTo>
                    <a:cubicBezTo>
                      <a:pt x="352" y="58"/>
                      <a:pt x="346" y="61"/>
                      <a:pt x="340" y="63"/>
                    </a:cubicBezTo>
                    <a:lnTo>
                      <a:pt x="340" y="63"/>
                    </a:lnTo>
                    <a:lnTo>
                      <a:pt x="315" y="37"/>
                    </a:lnTo>
                    <a:cubicBezTo>
                      <a:pt x="287" y="16"/>
                      <a:pt x="266" y="16"/>
                      <a:pt x="241" y="7"/>
                    </a:cubicBezTo>
                    <a:cubicBezTo>
                      <a:pt x="226" y="3"/>
                      <a:pt x="211" y="0"/>
                      <a:pt x="197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" name="Google Shape;627;p30"/>
              <p:cNvSpPr/>
              <p:nvPr/>
            </p:nvSpPr>
            <p:spPr>
              <a:xfrm>
                <a:off x="4675050" y="3499100"/>
                <a:ext cx="11675" cy="10525"/>
              </a:xfrm>
              <a:custGeom>
                <a:avLst/>
                <a:gdLst/>
                <a:ahLst/>
                <a:cxnLst/>
                <a:rect l="l" t="t" r="r" b="b"/>
                <a:pathLst>
                  <a:path w="467" h="421" extrusionOk="0">
                    <a:moveTo>
                      <a:pt x="211" y="0"/>
                    </a:moveTo>
                    <a:cubicBezTo>
                      <a:pt x="181" y="0"/>
                      <a:pt x="153" y="10"/>
                      <a:pt x="134" y="21"/>
                    </a:cubicBezTo>
                    <a:cubicBezTo>
                      <a:pt x="107" y="28"/>
                      <a:pt x="86" y="40"/>
                      <a:pt x="70" y="70"/>
                    </a:cubicBezTo>
                    <a:cubicBezTo>
                      <a:pt x="49" y="88"/>
                      <a:pt x="31" y="107"/>
                      <a:pt x="19" y="137"/>
                    </a:cubicBezTo>
                    <a:cubicBezTo>
                      <a:pt x="12" y="164"/>
                      <a:pt x="1" y="185"/>
                      <a:pt x="1" y="210"/>
                    </a:cubicBezTo>
                    <a:cubicBezTo>
                      <a:pt x="1" y="231"/>
                      <a:pt x="7" y="247"/>
                      <a:pt x="7" y="268"/>
                    </a:cubicBezTo>
                    <a:cubicBezTo>
                      <a:pt x="17" y="305"/>
                      <a:pt x="37" y="335"/>
                      <a:pt x="65" y="363"/>
                    </a:cubicBezTo>
                    <a:cubicBezTo>
                      <a:pt x="74" y="372"/>
                      <a:pt x="95" y="384"/>
                      <a:pt x="104" y="393"/>
                    </a:cubicBezTo>
                    <a:cubicBezTo>
                      <a:pt x="132" y="414"/>
                      <a:pt x="169" y="421"/>
                      <a:pt x="208" y="421"/>
                    </a:cubicBezTo>
                    <a:lnTo>
                      <a:pt x="257" y="421"/>
                    </a:lnTo>
                    <a:cubicBezTo>
                      <a:pt x="284" y="421"/>
                      <a:pt x="314" y="414"/>
                      <a:pt x="331" y="402"/>
                    </a:cubicBezTo>
                    <a:cubicBezTo>
                      <a:pt x="361" y="393"/>
                      <a:pt x="381" y="381"/>
                      <a:pt x="398" y="351"/>
                    </a:cubicBezTo>
                    <a:cubicBezTo>
                      <a:pt x="418" y="333"/>
                      <a:pt x="435" y="314"/>
                      <a:pt x="446" y="287"/>
                    </a:cubicBezTo>
                    <a:cubicBezTo>
                      <a:pt x="455" y="257"/>
                      <a:pt x="467" y="236"/>
                      <a:pt x="467" y="210"/>
                    </a:cubicBezTo>
                    <a:cubicBezTo>
                      <a:pt x="467" y="190"/>
                      <a:pt x="458" y="174"/>
                      <a:pt x="458" y="153"/>
                    </a:cubicBezTo>
                    <a:cubicBezTo>
                      <a:pt x="451" y="116"/>
                      <a:pt x="430" y="86"/>
                      <a:pt x="400" y="58"/>
                    </a:cubicBezTo>
                    <a:cubicBezTo>
                      <a:pt x="393" y="49"/>
                      <a:pt x="372" y="37"/>
                      <a:pt x="363" y="28"/>
                    </a:cubicBezTo>
                    <a:cubicBezTo>
                      <a:pt x="326" y="12"/>
                      <a:pt x="289" y="0"/>
                      <a:pt x="25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30"/>
              <p:cNvSpPr/>
              <p:nvPr/>
            </p:nvSpPr>
            <p:spPr>
              <a:xfrm>
                <a:off x="5406500" y="3820675"/>
                <a:ext cx="11450" cy="12075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83" extrusionOk="0">
                    <a:moveTo>
                      <a:pt x="201" y="0"/>
                    </a:moveTo>
                    <a:cubicBezTo>
                      <a:pt x="174" y="0"/>
                      <a:pt x="144" y="10"/>
                      <a:pt x="125" y="21"/>
                    </a:cubicBezTo>
                    <a:cubicBezTo>
                      <a:pt x="97" y="30"/>
                      <a:pt x="77" y="42"/>
                      <a:pt x="58" y="70"/>
                    </a:cubicBezTo>
                    <a:cubicBezTo>
                      <a:pt x="51" y="79"/>
                      <a:pt x="40" y="100"/>
                      <a:pt x="30" y="109"/>
                    </a:cubicBezTo>
                    <a:cubicBezTo>
                      <a:pt x="10" y="137"/>
                      <a:pt x="0" y="173"/>
                      <a:pt x="0" y="213"/>
                    </a:cubicBezTo>
                    <a:cubicBezTo>
                      <a:pt x="0" y="231"/>
                      <a:pt x="10" y="250"/>
                      <a:pt x="10" y="270"/>
                    </a:cubicBezTo>
                    <a:cubicBezTo>
                      <a:pt x="19" y="307"/>
                      <a:pt x="40" y="335"/>
                      <a:pt x="67" y="365"/>
                    </a:cubicBezTo>
                    <a:lnTo>
                      <a:pt x="116" y="414"/>
                    </a:lnTo>
                    <a:cubicBezTo>
                      <a:pt x="137" y="434"/>
                      <a:pt x="155" y="450"/>
                      <a:pt x="183" y="462"/>
                    </a:cubicBezTo>
                    <a:cubicBezTo>
                      <a:pt x="213" y="471"/>
                      <a:pt x="231" y="483"/>
                      <a:pt x="259" y="483"/>
                    </a:cubicBezTo>
                    <a:cubicBezTo>
                      <a:pt x="284" y="483"/>
                      <a:pt x="317" y="474"/>
                      <a:pt x="333" y="462"/>
                    </a:cubicBezTo>
                    <a:cubicBezTo>
                      <a:pt x="363" y="455"/>
                      <a:pt x="384" y="444"/>
                      <a:pt x="400" y="414"/>
                    </a:cubicBezTo>
                    <a:cubicBezTo>
                      <a:pt x="409" y="404"/>
                      <a:pt x="421" y="386"/>
                      <a:pt x="430" y="377"/>
                    </a:cubicBezTo>
                    <a:cubicBezTo>
                      <a:pt x="448" y="347"/>
                      <a:pt x="457" y="310"/>
                      <a:pt x="457" y="273"/>
                    </a:cubicBezTo>
                    <a:cubicBezTo>
                      <a:pt x="457" y="252"/>
                      <a:pt x="448" y="236"/>
                      <a:pt x="448" y="215"/>
                    </a:cubicBezTo>
                    <a:cubicBezTo>
                      <a:pt x="432" y="178"/>
                      <a:pt x="411" y="148"/>
                      <a:pt x="391" y="120"/>
                    </a:cubicBezTo>
                    <a:lnTo>
                      <a:pt x="342" y="70"/>
                    </a:lnTo>
                    <a:cubicBezTo>
                      <a:pt x="321" y="51"/>
                      <a:pt x="305" y="33"/>
                      <a:pt x="275" y="21"/>
                    </a:cubicBezTo>
                    <a:cubicBezTo>
                      <a:pt x="247" y="12"/>
                      <a:pt x="227" y="0"/>
                      <a:pt x="201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30"/>
              <p:cNvSpPr/>
              <p:nvPr/>
            </p:nvSpPr>
            <p:spPr>
              <a:xfrm>
                <a:off x="5368350" y="3846400"/>
                <a:ext cx="11675" cy="14225"/>
              </a:xfrm>
              <a:custGeom>
                <a:avLst/>
                <a:gdLst/>
                <a:ahLst/>
                <a:cxnLst/>
                <a:rect l="l" t="t" r="r" b="b"/>
                <a:pathLst>
                  <a:path w="467" h="569" extrusionOk="0">
                    <a:moveTo>
                      <a:pt x="354" y="169"/>
                    </a:moveTo>
                    <a:cubicBezTo>
                      <a:pt x="360" y="176"/>
                      <a:pt x="370" y="183"/>
                      <a:pt x="379" y="190"/>
                    </a:cubicBezTo>
                    <a:lnTo>
                      <a:pt x="379" y="190"/>
                    </a:lnTo>
                    <a:cubicBezTo>
                      <a:pt x="380" y="191"/>
                      <a:pt x="381" y="191"/>
                      <a:pt x="381" y="192"/>
                    </a:cubicBezTo>
                    <a:lnTo>
                      <a:pt x="381" y="192"/>
                    </a:lnTo>
                    <a:cubicBezTo>
                      <a:pt x="375" y="187"/>
                      <a:pt x="369" y="182"/>
                      <a:pt x="363" y="179"/>
                    </a:cubicBezTo>
                    <a:cubicBezTo>
                      <a:pt x="363" y="179"/>
                      <a:pt x="354" y="179"/>
                      <a:pt x="354" y="169"/>
                    </a:cubicBezTo>
                    <a:close/>
                    <a:moveTo>
                      <a:pt x="393" y="275"/>
                    </a:moveTo>
                    <a:cubicBezTo>
                      <a:pt x="392" y="279"/>
                      <a:pt x="391" y="284"/>
                      <a:pt x="391" y="288"/>
                    </a:cubicBezTo>
                    <a:lnTo>
                      <a:pt x="391" y="288"/>
                    </a:lnTo>
                    <a:cubicBezTo>
                      <a:pt x="391" y="288"/>
                      <a:pt x="391" y="288"/>
                      <a:pt x="391" y="288"/>
                    </a:cubicBezTo>
                    <a:lnTo>
                      <a:pt x="391" y="288"/>
                    </a:lnTo>
                    <a:cubicBezTo>
                      <a:pt x="391" y="284"/>
                      <a:pt x="391" y="280"/>
                      <a:pt x="393" y="275"/>
                    </a:cubicBezTo>
                    <a:close/>
                    <a:moveTo>
                      <a:pt x="208" y="1"/>
                    </a:moveTo>
                    <a:cubicBezTo>
                      <a:pt x="189" y="1"/>
                      <a:pt x="169" y="3"/>
                      <a:pt x="148" y="8"/>
                    </a:cubicBezTo>
                    <a:cubicBezTo>
                      <a:pt x="127" y="17"/>
                      <a:pt x="121" y="17"/>
                      <a:pt x="100" y="29"/>
                    </a:cubicBezTo>
                    <a:cubicBezTo>
                      <a:pt x="86" y="45"/>
                      <a:pt x="56" y="75"/>
                      <a:pt x="40" y="102"/>
                    </a:cubicBezTo>
                    <a:cubicBezTo>
                      <a:pt x="30" y="123"/>
                      <a:pt x="19" y="153"/>
                      <a:pt x="10" y="169"/>
                    </a:cubicBezTo>
                    <a:cubicBezTo>
                      <a:pt x="0" y="199"/>
                      <a:pt x="0" y="218"/>
                      <a:pt x="0" y="246"/>
                    </a:cubicBezTo>
                    <a:lnTo>
                      <a:pt x="0" y="294"/>
                    </a:lnTo>
                    <a:cubicBezTo>
                      <a:pt x="0" y="315"/>
                      <a:pt x="0" y="322"/>
                      <a:pt x="10" y="343"/>
                    </a:cubicBezTo>
                    <a:cubicBezTo>
                      <a:pt x="19" y="363"/>
                      <a:pt x="30" y="391"/>
                      <a:pt x="40" y="410"/>
                    </a:cubicBezTo>
                    <a:cubicBezTo>
                      <a:pt x="40" y="419"/>
                      <a:pt x="47" y="419"/>
                      <a:pt x="47" y="430"/>
                    </a:cubicBezTo>
                    <a:cubicBezTo>
                      <a:pt x="56" y="449"/>
                      <a:pt x="77" y="467"/>
                      <a:pt x="86" y="479"/>
                    </a:cubicBezTo>
                    <a:cubicBezTo>
                      <a:pt x="86" y="479"/>
                      <a:pt x="86" y="488"/>
                      <a:pt x="93" y="488"/>
                    </a:cubicBezTo>
                    <a:cubicBezTo>
                      <a:pt x="114" y="495"/>
                      <a:pt x="123" y="516"/>
                      <a:pt x="144" y="525"/>
                    </a:cubicBezTo>
                    <a:cubicBezTo>
                      <a:pt x="144" y="525"/>
                      <a:pt x="151" y="525"/>
                      <a:pt x="151" y="534"/>
                    </a:cubicBezTo>
                    <a:cubicBezTo>
                      <a:pt x="181" y="553"/>
                      <a:pt x="201" y="553"/>
                      <a:pt x="227" y="562"/>
                    </a:cubicBezTo>
                    <a:cubicBezTo>
                      <a:pt x="241" y="566"/>
                      <a:pt x="255" y="569"/>
                      <a:pt x="269" y="569"/>
                    </a:cubicBezTo>
                    <a:cubicBezTo>
                      <a:pt x="284" y="569"/>
                      <a:pt x="298" y="566"/>
                      <a:pt x="312" y="562"/>
                    </a:cubicBezTo>
                    <a:cubicBezTo>
                      <a:pt x="342" y="553"/>
                      <a:pt x="363" y="541"/>
                      <a:pt x="379" y="525"/>
                    </a:cubicBezTo>
                    <a:lnTo>
                      <a:pt x="437" y="467"/>
                    </a:lnTo>
                    <a:cubicBezTo>
                      <a:pt x="446" y="446"/>
                      <a:pt x="446" y="437"/>
                      <a:pt x="458" y="419"/>
                    </a:cubicBezTo>
                    <a:cubicBezTo>
                      <a:pt x="467" y="380"/>
                      <a:pt x="467" y="343"/>
                      <a:pt x="458" y="303"/>
                    </a:cubicBezTo>
                    <a:cubicBezTo>
                      <a:pt x="448" y="283"/>
                      <a:pt x="448" y="273"/>
                      <a:pt x="437" y="253"/>
                    </a:cubicBezTo>
                    <a:cubicBezTo>
                      <a:pt x="429" y="243"/>
                      <a:pt x="421" y="232"/>
                      <a:pt x="412" y="223"/>
                    </a:cubicBezTo>
                    <a:lnTo>
                      <a:pt x="412" y="223"/>
                    </a:lnTo>
                    <a:cubicBezTo>
                      <a:pt x="416" y="200"/>
                      <a:pt x="415" y="176"/>
                      <a:pt x="409" y="153"/>
                    </a:cubicBezTo>
                    <a:cubicBezTo>
                      <a:pt x="400" y="123"/>
                      <a:pt x="388" y="102"/>
                      <a:pt x="370" y="86"/>
                    </a:cubicBezTo>
                    <a:lnTo>
                      <a:pt x="312" y="29"/>
                    </a:lnTo>
                    <a:cubicBezTo>
                      <a:pt x="294" y="19"/>
                      <a:pt x="284" y="19"/>
                      <a:pt x="264" y="8"/>
                    </a:cubicBezTo>
                    <a:cubicBezTo>
                      <a:pt x="245" y="3"/>
                      <a:pt x="227" y="1"/>
                      <a:pt x="20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30"/>
              <p:cNvSpPr/>
              <p:nvPr/>
            </p:nvSpPr>
            <p:spPr>
              <a:xfrm>
                <a:off x="5381900" y="3896050"/>
                <a:ext cx="13125" cy="13175"/>
              </a:xfrm>
              <a:custGeom>
                <a:avLst/>
                <a:gdLst/>
                <a:ahLst/>
                <a:cxnLst/>
                <a:rect l="l" t="t" r="r" b="b"/>
                <a:pathLst>
                  <a:path w="525" h="527" extrusionOk="0">
                    <a:moveTo>
                      <a:pt x="262" y="99"/>
                    </a:moveTo>
                    <a:cubicBezTo>
                      <a:pt x="261" y="99"/>
                      <a:pt x="260" y="99"/>
                      <a:pt x="260" y="99"/>
                    </a:cubicBezTo>
                    <a:lnTo>
                      <a:pt x="253" y="99"/>
                    </a:lnTo>
                    <a:cubicBezTo>
                      <a:pt x="256" y="99"/>
                      <a:pt x="259" y="99"/>
                      <a:pt x="262" y="99"/>
                    </a:cubicBezTo>
                    <a:close/>
                    <a:moveTo>
                      <a:pt x="300" y="91"/>
                    </a:moveTo>
                    <a:lnTo>
                      <a:pt x="300" y="91"/>
                    </a:lnTo>
                    <a:cubicBezTo>
                      <a:pt x="317" y="93"/>
                      <a:pt x="332" y="99"/>
                      <a:pt x="347" y="99"/>
                    </a:cubicBezTo>
                    <a:lnTo>
                      <a:pt x="329" y="99"/>
                    </a:lnTo>
                    <a:cubicBezTo>
                      <a:pt x="336" y="103"/>
                      <a:pt x="341" y="105"/>
                      <a:pt x="346" y="107"/>
                    </a:cubicBezTo>
                    <a:lnTo>
                      <a:pt x="346" y="107"/>
                    </a:lnTo>
                    <a:cubicBezTo>
                      <a:pt x="332" y="104"/>
                      <a:pt x="319" y="99"/>
                      <a:pt x="306" y="99"/>
                    </a:cubicBezTo>
                    <a:cubicBezTo>
                      <a:pt x="299" y="97"/>
                      <a:pt x="292" y="96"/>
                      <a:pt x="284" y="96"/>
                    </a:cubicBezTo>
                    <a:cubicBezTo>
                      <a:pt x="280" y="96"/>
                      <a:pt x="277" y="96"/>
                      <a:pt x="273" y="97"/>
                    </a:cubicBezTo>
                    <a:lnTo>
                      <a:pt x="273" y="97"/>
                    </a:lnTo>
                    <a:cubicBezTo>
                      <a:pt x="282" y="95"/>
                      <a:pt x="290" y="92"/>
                      <a:pt x="300" y="91"/>
                    </a:cubicBezTo>
                    <a:close/>
                    <a:moveTo>
                      <a:pt x="226" y="113"/>
                    </a:moveTo>
                    <a:cubicBezTo>
                      <a:pt x="221" y="115"/>
                      <a:pt x="217" y="118"/>
                      <a:pt x="213" y="120"/>
                    </a:cubicBezTo>
                    <a:cubicBezTo>
                      <a:pt x="216" y="117"/>
                      <a:pt x="220" y="115"/>
                      <a:pt x="226" y="113"/>
                    </a:cubicBezTo>
                    <a:close/>
                    <a:moveTo>
                      <a:pt x="414" y="269"/>
                    </a:moveTo>
                    <a:cubicBezTo>
                      <a:pt x="414" y="270"/>
                      <a:pt x="414" y="271"/>
                      <a:pt x="414" y="273"/>
                    </a:cubicBezTo>
                    <a:lnTo>
                      <a:pt x="414" y="269"/>
                    </a:lnTo>
                    <a:lnTo>
                      <a:pt x="414" y="269"/>
                    </a:lnTo>
                    <a:cubicBezTo>
                      <a:pt x="414" y="269"/>
                      <a:pt x="414" y="269"/>
                      <a:pt x="414" y="269"/>
                    </a:cubicBezTo>
                    <a:close/>
                    <a:moveTo>
                      <a:pt x="222" y="0"/>
                    </a:moveTo>
                    <a:cubicBezTo>
                      <a:pt x="203" y="0"/>
                      <a:pt x="183" y="3"/>
                      <a:pt x="163" y="7"/>
                    </a:cubicBezTo>
                    <a:cubicBezTo>
                      <a:pt x="144" y="16"/>
                      <a:pt x="135" y="16"/>
                      <a:pt x="114" y="28"/>
                    </a:cubicBezTo>
                    <a:cubicBezTo>
                      <a:pt x="86" y="49"/>
                      <a:pt x="56" y="76"/>
                      <a:pt x="40" y="102"/>
                    </a:cubicBezTo>
                    <a:cubicBezTo>
                      <a:pt x="31" y="123"/>
                      <a:pt x="19" y="141"/>
                      <a:pt x="10" y="160"/>
                    </a:cubicBezTo>
                    <a:lnTo>
                      <a:pt x="10" y="169"/>
                    </a:lnTo>
                    <a:cubicBezTo>
                      <a:pt x="10" y="190"/>
                      <a:pt x="1" y="206"/>
                      <a:pt x="1" y="236"/>
                    </a:cubicBezTo>
                    <a:lnTo>
                      <a:pt x="1" y="245"/>
                    </a:lnTo>
                    <a:cubicBezTo>
                      <a:pt x="1" y="263"/>
                      <a:pt x="1" y="282"/>
                      <a:pt x="10" y="303"/>
                    </a:cubicBezTo>
                    <a:lnTo>
                      <a:pt x="10" y="310"/>
                    </a:lnTo>
                    <a:cubicBezTo>
                      <a:pt x="19" y="330"/>
                      <a:pt x="31" y="349"/>
                      <a:pt x="31" y="367"/>
                    </a:cubicBezTo>
                    <a:lnTo>
                      <a:pt x="31" y="376"/>
                    </a:lnTo>
                    <a:cubicBezTo>
                      <a:pt x="40" y="397"/>
                      <a:pt x="52" y="407"/>
                      <a:pt x="68" y="425"/>
                    </a:cubicBezTo>
                    <a:lnTo>
                      <a:pt x="77" y="434"/>
                    </a:lnTo>
                    <a:lnTo>
                      <a:pt x="86" y="443"/>
                    </a:lnTo>
                    <a:cubicBezTo>
                      <a:pt x="105" y="453"/>
                      <a:pt x="114" y="464"/>
                      <a:pt x="135" y="480"/>
                    </a:cubicBezTo>
                    <a:cubicBezTo>
                      <a:pt x="135" y="480"/>
                      <a:pt x="144" y="490"/>
                      <a:pt x="156" y="490"/>
                    </a:cubicBezTo>
                    <a:cubicBezTo>
                      <a:pt x="174" y="499"/>
                      <a:pt x="204" y="510"/>
                      <a:pt x="220" y="517"/>
                    </a:cubicBezTo>
                    <a:cubicBezTo>
                      <a:pt x="241" y="517"/>
                      <a:pt x="260" y="527"/>
                      <a:pt x="287" y="527"/>
                    </a:cubicBezTo>
                    <a:cubicBezTo>
                      <a:pt x="308" y="527"/>
                      <a:pt x="345" y="517"/>
                      <a:pt x="354" y="517"/>
                    </a:cubicBezTo>
                    <a:lnTo>
                      <a:pt x="363" y="517"/>
                    </a:lnTo>
                    <a:cubicBezTo>
                      <a:pt x="382" y="510"/>
                      <a:pt x="400" y="499"/>
                      <a:pt x="421" y="490"/>
                    </a:cubicBezTo>
                    <a:cubicBezTo>
                      <a:pt x="449" y="480"/>
                      <a:pt x="470" y="460"/>
                      <a:pt x="479" y="432"/>
                    </a:cubicBezTo>
                    <a:cubicBezTo>
                      <a:pt x="497" y="411"/>
                      <a:pt x="507" y="383"/>
                      <a:pt x="516" y="365"/>
                    </a:cubicBezTo>
                    <a:cubicBezTo>
                      <a:pt x="525" y="337"/>
                      <a:pt x="525" y="307"/>
                      <a:pt x="516" y="280"/>
                    </a:cubicBezTo>
                    <a:cubicBezTo>
                      <a:pt x="516" y="250"/>
                      <a:pt x="507" y="222"/>
                      <a:pt x="486" y="203"/>
                    </a:cubicBezTo>
                    <a:cubicBezTo>
                      <a:pt x="479" y="194"/>
                      <a:pt x="467" y="176"/>
                      <a:pt x="458" y="166"/>
                    </a:cubicBezTo>
                    <a:cubicBezTo>
                      <a:pt x="444" y="152"/>
                      <a:pt x="430" y="141"/>
                      <a:pt x="416" y="131"/>
                    </a:cubicBezTo>
                    <a:lnTo>
                      <a:pt x="416" y="131"/>
                    </a:lnTo>
                    <a:cubicBezTo>
                      <a:pt x="408" y="112"/>
                      <a:pt x="399" y="98"/>
                      <a:pt x="386" y="86"/>
                    </a:cubicBezTo>
                    <a:lnTo>
                      <a:pt x="329" y="28"/>
                    </a:lnTo>
                    <a:cubicBezTo>
                      <a:pt x="308" y="19"/>
                      <a:pt x="299" y="19"/>
                      <a:pt x="278" y="7"/>
                    </a:cubicBezTo>
                    <a:cubicBezTo>
                      <a:pt x="260" y="3"/>
                      <a:pt x="241" y="0"/>
                      <a:pt x="222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" name="Google Shape;631;p30"/>
              <p:cNvSpPr/>
              <p:nvPr/>
            </p:nvSpPr>
            <p:spPr>
              <a:xfrm>
                <a:off x="5417400" y="3869450"/>
                <a:ext cx="11750" cy="10575"/>
              </a:xfrm>
              <a:custGeom>
                <a:avLst/>
                <a:gdLst/>
                <a:ahLst/>
                <a:cxnLst/>
                <a:rect l="l" t="t" r="r" b="b"/>
                <a:pathLst>
                  <a:path w="470" h="423" extrusionOk="0">
                    <a:moveTo>
                      <a:pt x="213" y="0"/>
                    </a:moveTo>
                    <a:cubicBezTo>
                      <a:pt x="183" y="0"/>
                      <a:pt x="155" y="9"/>
                      <a:pt x="137" y="21"/>
                    </a:cubicBezTo>
                    <a:cubicBezTo>
                      <a:pt x="109" y="30"/>
                      <a:pt x="88" y="42"/>
                      <a:pt x="70" y="69"/>
                    </a:cubicBezTo>
                    <a:cubicBezTo>
                      <a:pt x="51" y="90"/>
                      <a:pt x="33" y="109"/>
                      <a:pt x="21" y="136"/>
                    </a:cubicBezTo>
                    <a:cubicBezTo>
                      <a:pt x="12" y="166"/>
                      <a:pt x="1" y="185"/>
                      <a:pt x="1" y="212"/>
                    </a:cubicBezTo>
                    <a:cubicBezTo>
                      <a:pt x="1" y="231"/>
                      <a:pt x="10" y="249"/>
                      <a:pt x="10" y="270"/>
                    </a:cubicBezTo>
                    <a:cubicBezTo>
                      <a:pt x="19" y="307"/>
                      <a:pt x="40" y="335"/>
                      <a:pt x="68" y="365"/>
                    </a:cubicBezTo>
                    <a:cubicBezTo>
                      <a:pt x="77" y="374"/>
                      <a:pt x="98" y="386"/>
                      <a:pt x="105" y="392"/>
                    </a:cubicBezTo>
                    <a:cubicBezTo>
                      <a:pt x="135" y="413"/>
                      <a:pt x="172" y="422"/>
                      <a:pt x="208" y="422"/>
                    </a:cubicBezTo>
                    <a:lnTo>
                      <a:pt x="259" y="422"/>
                    </a:lnTo>
                    <a:cubicBezTo>
                      <a:pt x="287" y="422"/>
                      <a:pt x="317" y="413"/>
                      <a:pt x="333" y="402"/>
                    </a:cubicBezTo>
                    <a:cubicBezTo>
                      <a:pt x="363" y="392"/>
                      <a:pt x="382" y="381"/>
                      <a:pt x="400" y="353"/>
                    </a:cubicBezTo>
                    <a:cubicBezTo>
                      <a:pt x="421" y="332"/>
                      <a:pt x="437" y="316"/>
                      <a:pt x="449" y="286"/>
                    </a:cubicBezTo>
                    <a:cubicBezTo>
                      <a:pt x="458" y="259"/>
                      <a:pt x="469" y="238"/>
                      <a:pt x="469" y="212"/>
                    </a:cubicBezTo>
                    <a:cubicBezTo>
                      <a:pt x="469" y="192"/>
                      <a:pt x="460" y="173"/>
                      <a:pt x="460" y="155"/>
                    </a:cubicBezTo>
                    <a:cubicBezTo>
                      <a:pt x="451" y="115"/>
                      <a:pt x="432" y="88"/>
                      <a:pt x="402" y="58"/>
                    </a:cubicBezTo>
                    <a:cubicBezTo>
                      <a:pt x="393" y="51"/>
                      <a:pt x="375" y="39"/>
                      <a:pt x="365" y="30"/>
                    </a:cubicBezTo>
                    <a:cubicBezTo>
                      <a:pt x="328" y="9"/>
                      <a:pt x="298" y="0"/>
                      <a:pt x="262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" name="Google Shape;632;p30"/>
              <p:cNvSpPr/>
              <p:nvPr/>
            </p:nvSpPr>
            <p:spPr>
              <a:xfrm>
                <a:off x="5313400" y="3209375"/>
                <a:ext cx="10525" cy="10525"/>
              </a:xfrm>
              <a:custGeom>
                <a:avLst/>
                <a:gdLst/>
                <a:ahLst/>
                <a:cxnLst/>
                <a:rect l="l" t="t" r="r" b="b"/>
                <a:pathLst>
                  <a:path w="421" h="421" extrusionOk="0">
                    <a:moveTo>
                      <a:pt x="211" y="1"/>
                    </a:moveTo>
                    <a:cubicBezTo>
                      <a:pt x="107" y="1"/>
                      <a:pt x="1" y="95"/>
                      <a:pt x="1" y="211"/>
                    </a:cubicBezTo>
                    <a:cubicBezTo>
                      <a:pt x="3" y="326"/>
                      <a:pt x="98" y="421"/>
                      <a:pt x="211" y="421"/>
                    </a:cubicBezTo>
                    <a:cubicBezTo>
                      <a:pt x="315" y="421"/>
                      <a:pt x="421" y="326"/>
                      <a:pt x="421" y="211"/>
                    </a:cubicBezTo>
                    <a:cubicBezTo>
                      <a:pt x="414" y="95"/>
                      <a:pt x="326" y="1"/>
                      <a:pt x="211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30"/>
              <p:cNvSpPr/>
              <p:nvPr/>
            </p:nvSpPr>
            <p:spPr>
              <a:xfrm>
                <a:off x="5327950" y="3238825"/>
                <a:ext cx="105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23" h="467" extrusionOk="0">
                    <a:moveTo>
                      <a:pt x="213" y="0"/>
                    </a:moveTo>
                    <a:cubicBezTo>
                      <a:pt x="192" y="0"/>
                      <a:pt x="174" y="9"/>
                      <a:pt x="155" y="9"/>
                    </a:cubicBezTo>
                    <a:cubicBezTo>
                      <a:pt x="116" y="16"/>
                      <a:pt x="88" y="37"/>
                      <a:pt x="58" y="67"/>
                    </a:cubicBezTo>
                    <a:cubicBezTo>
                      <a:pt x="51" y="74"/>
                      <a:pt x="40" y="95"/>
                      <a:pt x="31" y="104"/>
                    </a:cubicBezTo>
                    <a:cubicBezTo>
                      <a:pt x="12" y="141"/>
                      <a:pt x="1" y="171"/>
                      <a:pt x="1" y="208"/>
                    </a:cubicBezTo>
                    <a:lnTo>
                      <a:pt x="1" y="256"/>
                    </a:lnTo>
                    <a:cubicBezTo>
                      <a:pt x="1" y="286"/>
                      <a:pt x="10" y="314"/>
                      <a:pt x="21" y="333"/>
                    </a:cubicBezTo>
                    <a:cubicBezTo>
                      <a:pt x="31" y="360"/>
                      <a:pt x="42" y="381"/>
                      <a:pt x="70" y="397"/>
                    </a:cubicBezTo>
                    <a:cubicBezTo>
                      <a:pt x="91" y="418"/>
                      <a:pt x="109" y="436"/>
                      <a:pt x="137" y="448"/>
                    </a:cubicBezTo>
                    <a:cubicBezTo>
                      <a:pt x="167" y="455"/>
                      <a:pt x="185" y="466"/>
                      <a:pt x="213" y="466"/>
                    </a:cubicBezTo>
                    <a:cubicBezTo>
                      <a:pt x="231" y="466"/>
                      <a:pt x="250" y="457"/>
                      <a:pt x="271" y="457"/>
                    </a:cubicBezTo>
                    <a:cubicBezTo>
                      <a:pt x="308" y="450"/>
                      <a:pt x="335" y="430"/>
                      <a:pt x="365" y="399"/>
                    </a:cubicBezTo>
                    <a:cubicBezTo>
                      <a:pt x="374" y="393"/>
                      <a:pt x="386" y="372"/>
                      <a:pt x="393" y="363"/>
                    </a:cubicBezTo>
                    <a:cubicBezTo>
                      <a:pt x="414" y="335"/>
                      <a:pt x="423" y="296"/>
                      <a:pt x="423" y="259"/>
                    </a:cubicBezTo>
                    <a:lnTo>
                      <a:pt x="423" y="210"/>
                    </a:lnTo>
                    <a:cubicBezTo>
                      <a:pt x="423" y="180"/>
                      <a:pt x="414" y="152"/>
                      <a:pt x="402" y="136"/>
                    </a:cubicBezTo>
                    <a:cubicBezTo>
                      <a:pt x="393" y="106"/>
                      <a:pt x="381" y="86"/>
                      <a:pt x="354" y="69"/>
                    </a:cubicBezTo>
                    <a:cubicBezTo>
                      <a:pt x="333" y="49"/>
                      <a:pt x="317" y="30"/>
                      <a:pt x="287" y="21"/>
                    </a:cubicBezTo>
                    <a:cubicBezTo>
                      <a:pt x="259" y="12"/>
                      <a:pt x="238" y="0"/>
                      <a:pt x="213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" name="Google Shape;634;p30"/>
              <p:cNvSpPr/>
              <p:nvPr/>
            </p:nvSpPr>
            <p:spPr>
              <a:xfrm>
                <a:off x="5340925" y="3218450"/>
                <a:ext cx="11750" cy="10575"/>
              </a:xfrm>
              <a:custGeom>
                <a:avLst/>
                <a:gdLst/>
                <a:ahLst/>
                <a:cxnLst/>
                <a:rect l="l" t="t" r="r" b="b"/>
                <a:pathLst>
                  <a:path w="470" h="423" extrusionOk="0">
                    <a:moveTo>
                      <a:pt x="213" y="0"/>
                    </a:moveTo>
                    <a:cubicBezTo>
                      <a:pt x="183" y="0"/>
                      <a:pt x="156" y="9"/>
                      <a:pt x="137" y="21"/>
                    </a:cubicBezTo>
                    <a:cubicBezTo>
                      <a:pt x="109" y="30"/>
                      <a:pt x="89" y="42"/>
                      <a:pt x="70" y="69"/>
                    </a:cubicBezTo>
                    <a:cubicBezTo>
                      <a:pt x="52" y="90"/>
                      <a:pt x="33" y="109"/>
                      <a:pt x="22" y="136"/>
                    </a:cubicBezTo>
                    <a:cubicBezTo>
                      <a:pt x="12" y="166"/>
                      <a:pt x="1" y="185"/>
                      <a:pt x="1" y="213"/>
                    </a:cubicBezTo>
                    <a:cubicBezTo>
                      <a:pt x="1" y="231"/>
                      <a:pt x="10" y="250"/>
                      <a:pt x="10" y="270"/>
                    </a:cubicBezTo>
                    <a:cubicBezTo>
                      <a:pt x="19" y="307"/>
                      <a:pt x="40" y="335"/>
                      <a:pt x="68" y="365"/>
                    </a:cubicBezTo>
                    <a:cubicBezTo>
                      <a:pt x="77" y="374"/>
                      <a:pt x="98" y="386"/>
                      <a:pt x="105" y="393"/>
                    </a:cubicBezTo>
                    <a:cubicBezTo>
                      <a:pt x="133" y="411"/>
                      <a:pt x="172" y="423"/>
                      <a:pt x="209" y="423"/>
                    </a:cubicBezTo>
                    <a:lnTo>
                      <a:pt x="259" y="423"/>
                    </a:lnTo>
                    <a:cubicBezTo>
                      <a:pt x="287" y="423"/>
                      <a:pt x="317" y="413"/>
                      <a:pt x="333" y="402"/>
                    </a:cubicBezTo>
                    <a:cubicBezTo>
                      <a:pt x="363" y="393"/>
                      <a:pt x="382" y="381"/>
                      <a:pt x="400" y="353"/>
                    </a:cubicBezTo>
                    <a:cubicBezTo>
                      <a:pt x="421" y="333"/>
                      <a:pt x="437" y="316"/>
                      <a:pt x="449" y="286"/>
                    </a:cubicBezTo>
                    <a:cubicBezTo>
                      <a:pt x="458" y="259"/>
                      <a:pt x="470" y="238"/>
                      <a:pt x="470" y="213"/>
                    </a:cubicBezTo>
                    <a:cubicBezTo>
                      <a:pt x="470" y="192"/>
                      <a:pt x="460" y="173"/>
                      <a:pt x="460" y="155"/>
                    </a:cubicBezTo>
                    <a:cubicBezTo>
                      <a:pt x="451" y="116"/>
                      <a:pt x="433" y="88"/>
                      <a:pt x="403" y="58"/>
                    </a:cubicBezTo>
                    <a:cubicBezTo>
                      <a:pt x="393" y="51"/>
                      <a:pt x="375" y="39"/>
                      <a:pt x="366" y="30"/>
                    </a:cubicBezTo>
                    <a:cubicBezTo>
                      <a:pt x="336" y="9"/>
                      <a:pt x="299" y="0"/>
                      <a:pt x="262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" name="Google Shape;635;p30"/>
              <p:cNvSpPr/>
              <p:nvPr/>
            </p:nvSpPr>
            <p:spPr>
              <a:xfrm>
                <a:off x="4831175" y="3129500"/>
                <a:ext cx="105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21" h="468" extrusionOk="0">
                    <a:moveTo>
                      <a:pt x="210" y="1"/>
                    </a:moveTo>
                    <a:cubicBezTo>
                      <a:pt x="189" y="1"/>
                      <a:pt x="173" y="10"/>
                      <a:pt x="152" y="10"/>
                    </a:cubicBezTo>
                    <a:cubicBezTo>
                      <a:pt x="115" y="19"/>
                      <a:pt x="85" y="38"/>
                      <a:pt x="58" y="68"/>
                    </a:cubicBezTo>
                    <a:cubicBezTo>
                      <a:pt x="48" y="77"/>
                      <a:pt x="37" y="95"/>
                      <a:pt x="28" y="105"/>
                    </a:cubicBezTo>
                    <a:cubicBezTo>
                      <a:pt x="7" y="142"/>
                      <a:pt x="0" y="172"/>
                      <a:pt x="0" y="209"/>
                    </a:cubicBezTo>
                    <a:lnTo>
                      <a:pt x="0" y="257"/>
                    </a:lnTo>
                    <a:cubicBezTo>
                      <a:pt x="0" y="287"/>
                      <a:pt x="7" y="315"/>
                      <a:pt x="18" y="333"/>
                    </a:cubicBezTo>
                    <a:cubicBezTo>
                      <a:pt x="28" y="361"/>
                      <a:pt x="39" y="382"/>
                      <a:pt x="69" y="400"/>
                    </a:cubicBezTo>
                    <a:cubicBezTo>
                      <a:pt x="88" y="419"/>
                      <a:pt x="106" y="437"/>
                      <a:pt x="134" y="449"/>
                    </a:cubicBezTo>
                    <a:cubicBezTo>
                      <a:pt x="164" y="458"/>
                      <a:pt x="185" y="467"/>
                      <a:pt x="210" y="467"/>
                    </a:cubicBezTo>
                    <a:cubicBezTo>
                      <a:pt x="231" y="467"/>
                      <a:pt x="247" y="460"/>
                      <a:pt x="268" y="460"/>
                    </a:cubicBezTo>
                    <a:cubicBezTo>
                      <a:pt x="305" y="451"/>
                      <a:pt x="335" y="430"/>
                      <a:pt x="362" y="403"/>
                    </a:cubicBezTo>
                    <a:cubicBezTo>
                      <a:pt x="372" y="393"/>
                      <a:pt x="383" y="373"/>
                      <a:pt x="392" y="363"/>
                    </a:cubicBezTo>
                    <a:cubicBezTo>
                      <a:pt x="411" y="336"/>
                      <a:pt x="420" y="299"/>
                      <a:pt x="420" y="259"/>
                    </a:cubicBezTo>
                    <a:lnTo>
                      <a:pt x="420" y="211"/>
                    </a:lnTo>
                    <a:cubicBezTo>
                      <a:pt x="420" y="183"/>
                      <a:pt x="411" y="153"/>
                      <a:pt x="399" y="137"/>
                    </a:cubicBezTo>
                    <a:cubicBezTo>
                      <a:pt x="392" y="107"/>
                      <a:pt x="381" y="89"/>
                      <a:pt x="351" y="70"/>
                    </a:cubicBezTo>
                    <a:cubicBezTo>
                      <a:pt x="330" y="49"/>
                      <a:pt x="314" y="33"/>
                      <a:pt x="284" y="22"/>
                    </a:cubicBezTo>
                    <a:cubicBezTo>
                      <a:pt x="256" y="10"/>
                      <a:pt x="235" y="1"/>
                      <a:pt x="210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30"/>
              <p:cNvSpPr/>
              <p:nvPr/>
            </p:nvSpPr>
            <p:spPr>
              <a:xfrm>
                <a:off x="4803300" y="3156975"/>
                <a:ext cx="11100" cy="10525"/>
              </a:xfrm>
              <a:custGeom>
                <a:avLst/>
                <a:gdLst/>
                <a:ahLst/>
                <a:cxnLst/>
                <a:rect l="l" t="t" r="r" b="b"/>
                <a:pathLst>
                  <a:path w="444" h="421" extrusionOk="0">
                    <a:moveTo>
                      <a:pt x="123" y="41"/>
                    </a:moveTo>
                    <a:cubicBezTo>
                      <a:pt x="121" y="43"/>
                      <a:pt x="119" y="44"/>
                      <a:pt x="117" y="46"/>
                    </a:cubicBezTo>
                    <a:lnTo>
                      <a:pt x="117" y="46"/>
                    </a:lnTo>
                    <a:cubicBezTo>
                      <a:pt x="118" y="44"/>
                      <a:pt x="119" y="43"/>
                      <a:pt x="120" y="42"/>
                    </a:cubicBezTo>
                    <a:cubicBezTo>
                      <a:pt x="121" y="42"/>
                      <a:pt x="122" y="41"/>
                      <a:pt x="123" y="41"/>
                    </a:cubicBezTo>
                    <a:close/>
                    <a:moveTo>
                      <a:pt x="339" y="65"/>
                    </a:moveTo>
                    <a:cubicBezTo>
                      <a:pt x="342" y="67"/>
                      <a:pt x="344" y="68"/>
                      <a:pt x="346" y="70"/>
                    </a:cubicBezTo>
                    <a:cubicBezTo>
                      <a:pt x="349" y="73"/>
                      <a:pt x="352" y="77"/>
                      <a:pt x="356" y="82"/>
                    </a:cubicBezTo>
                    <a:lnTo>
                      <a:pt x="356" y="82"/>
                    </a:lnTo>
                    <a:lnTo>
                      <a:pt x="339" y="65"/>
                    </a:lnTo>
                    <a:close/>
                    <a:moveTo>
                      <a:pt x="100" y="59"/>
                    </a:moveTo>
                    <a:cubicBezTo>
                      <a:pt x="97" y="61"/>
                      <a:pt x="94" y="63"/>
                      <a:pt x="92" y="65"/>
                    </a:cubicBezTo>
                    <a:cubicBezTo>
                      <a:pt x="80" y="77"/>
                      <a:pt x="70" y="89"/>
                      <a:pt x="61" y="101"/>
                    </a:cubicBezTo>
                    <a:lnTo>
                      <a:pt x="61" y="101"/>
                    </a:lnTo>
                    <a:cubicBezTo>
                      <a:pt x="68" y="91"/>
                      <a:pt x="76" y="77"/>
                      <a:pt x="83" y="70"/>
                    </a:cubicBezTo>
                    <a:cubicBezTo>
                      <a:pt x="87" y="67"/>
                      <a:pt x="94" y="63"/>
                      <a:pt x="100" y="59"/>
                    </a:cubicBezTo>
                    <a:close/>
                    <a:moveTo>
                      <a:pt x="58" y="106"/>
                    </a:moveTo>
                    <a:cubicBezTo>
                      <a:pt x="54" y="112"/>
                      <a:pt x="50" y="119"/>
                      <a:pt x="47" y="125"/>
                    </a:cubicBezTo>
                    <a:lnTo>
                      <a:pt x="47" y="125"/>
                    </a:lnTo>
                    <a:cubicBezTo>
                      <a:pt x="49" y="121"/>
                      <a:pt x="52" y="115"/>
                      <a:pt x="55" y="109"/>
                    </a:cubicBezTo>
                    <a:cubicBezTo>
                      <a:pt x="56" y="108"/>
                      <a:pt x="57" y="107"/>
                      <a:pt x="58" y="106"/>
                    </a:cubicBezTo>
                    <a:close/>
                    <a:moveTo>
                      <a:pt x="36" y="154"/>
                    </a:moveTo>
                    <a:cubicBezTo>
                      <a:pt x="36" y="156"/>
                      <a:pt x="35" y="158"/>
                      <a:pt x="35" y="160"/>
                    </a:cubicBezTo>
                    <a:cubicBezTo>
                      <a:pt x="35" y="180"/>
                      <a:pt x="26" y="196"/>
                      <a:pt x="25" y="217"/>
                    </a:cubicBezTo>
                    <a:cubicBezTo>
                      <a:pt x="25" y="216"/>
                      <a:pt x="25" y="216"/>
                      <a:pt x="25" y="215"/>
                    </a:cubicBezTo>
                    <a:cubicBezTo>
                      <a:pt x="25" y="195"/>
                      <a:pt x="35" y="178"/>
                      <a:pt x="35" y="158"/>
                    </a:cubicBezTo>
                    <a:cubicBezTo>
                      <a:pt x="35" y="156"/>
                      <a:pt x="36" y="155"/>
                      <a:pt x="36" y="154"/>
                    </a:cubicBezTo>
                    <a:close/>
                    <a:moveTo>
                      <a:pt x="248" y="1"/>
                    </a:moveTo>
                    <a:cubicBezTo>
                      <a:pt x="234" y="1"/>
                      <a:pt x="219" y="3"/>
                      <a:pt x="205" y="8"/>
                    </a:cubicBezTo>
                    <a:cubicBezTo>
                      <a:pt x="194" y="8"/>
                      <a:pt x="182" y="9"/>
                      <a:pt x="172" y="12"/>
                    </a:cubicBezTo>
                    <a:lnTo>
                      <a:pt x="172" y="12"/>
                    </a:lnTo>
                    <a:cubicBezTo>
                      <a:pt x="162" y="13"/>
                      <a:pt x="153" y="15"/>
                      <a:pt x="143" y="17"/>
                    </a:cubicBezTo>
                    <a:cubicBezTo>
                      <a:pt x="125" y="24"/>
                      <a:pt x="115" y="24"/>
                      <a:pt x="95" y="35"/>
                    </a:cubicBezTo>
                    <a:cubicBezTo>
                      <a:pt x="87" y="30"/>
                      <a:pt x="80" y="28"/>
                      <a:pt x="73" y="28"/>
                    </a:cubicBezTo>
                    <a:cubicBezTo>
                      <a:pt x="55" y="28"/>
                      <a:pt x="41" y="46"/>
                      <a:pt x="25" y="75"/>
                    </a:cubicBezTo>
                    <a:cubicBezTo>
                      <a:pt x="19" y="81"/>
                      <a:pt x="10" y="104"/>
                      <a:pt x="15" y="104"/>
                    </a:cubicBezTo>
                    <a:cubicBezTo>
                      <a:pt x="15" y="104"/>
                      <a:pt x="16" y="104"/>
                      <a:pt x="16" y="104"/>
                    </a:cubicBezTo>
                    <a:lnTo>
                      <a:pt x="16" y="104"/>
                    </a:lnTo>
                    <a:cubicBezTo>
                      <a:pt x="13" y="111"/>
                      <a:pt x="9" y="126"/>
                      <a:pt x="9" y="132"/>
                    </a:cubicBezTo>
                    <a:lnTo>
                      <a:pt x="0" y="190"/>
                    </a:lnTo>
                    <a:cubicBezTo>
                      <a:pt x="0" y="227"/>
                      <a:pt x="9" y="275"/>
                      <a:pt x="30" y="305"/>
                    </a:cubicBezTo>
                    <a:cubicBezTo>
                      <a:pt x="37" y="324"/>
                      <a:pt x="48" y="333"/>
                      <a:pt x="67" y="354"/>
                    </a:cubicBezTo>
                    <a:cubicBezTo>
                      <a:pt x="76" y="363"/>
                      <a:pt x="93" y="371"/>
                      <a:pt x="89" y="372"/>
                    </a:cubicBezTo>
                    <a:lnTo>
                      <a:pt x="89" y="372"/>
                    </a:lnTo>
                    <a:cubicBezTo>
                      <a:pt x="87" y="371"/>
                      <a:pt x="86" y="371"/>
                      <a:pt x="86" y="371"/>
                    </a:cubicBezTo>
                    <a:lnTo>
                      <a:pt x="86" y="371"/>
                    </a:lnTo>
                    <a:cubicBezTo>
                      <a:pt x="86" y="371"/>
                      <a:pt x="86" y="371"/>
                      <a:pt x="88" y="372"/>
                    </a:cubicBezTo>
                    <a:cubicBezTo>
                      <a:pt x="88" y="372"/>
                      <a:pt x="88" y="372"/>
                      <a:pt x="89" y="372"/>
                    </a:cubicBezTo>
                    <a:lnTo>
                      <a:pt x="89" y="372"/>
                    </a:lnTo>
                    <a:cubicBezTo>
                      <a:pt x="94" y="376"/>
                      <a:pt x="106" y="386"/>
                      <a:pt x="106" y="393"/>
                    </a:cubicBezTo>
                    <a:cubicBezTo>
                      <a:pt x="115" y="393"/>
                      <a:pt x="136" y="402"/>
                      <a:pt x="136" y="402"/>
                    </a:cubicBezTo>
                    <a:cubicBezTo>
                      <a:pt x="136" y="402"/>
                      <a:pt x="155" y="412"/>
                      <a:pt x="164" y="412"/>
                    </a:cubicBezTo>
                    <a:cubicBezTo>
                      <a:pt x="185" y="412"/>
                      <a:pt x="203" y="421"/>
                      <a:pt x="222" y="421"/>
                    </a:cubicBezTo>
                    <a:cubicBezTo>
                      <a:pt x="231" y="421"/>
                      <a:pt x="270" y="412"/>
                      <a:pt x="279" y="412"/>
                    </a:cubicBezTo>
                    <a:cubicBezTo>
                      <a:pt x="300" y="402"/>
                      <a:pt x="319" y="402"/>
                      <a:pt x="337" y="391"/>
                    </a:cubicBezTo>
                    <a:cubicBezTo>
                      <a:pt x="337" y="391"/>
                      <a:pt x="367" y="370"/>
                      <a:pt x="386" y="354"/>
                    </a:cubicBezTo>
                    <a:lnTo>
                      <a:pt x="416" y="315"/>
                    </a:lnTo>
                    <a:lnTo>
                      <a:pt x="436" y="266"/>
                    </a:lnTo>
                    <a:lnTo>
                      <a:pt x="443" y="208"/>
                    </a:lnTo>
                    <a:lnTo>
                      <a:pt x="436" y="151"/>
                    </a:lnTo>
                    <a:cubicBezTo>
                      <a:pt x="427" y="132"/>
                      <a:pt x="427" y="114"/>
                      <a:pt x="416" y="102"/>
                    </a:cubicBezTo>
                    <a:cubicBezTo>
                      <a:pt x="406" y="75"/>
                      <a:pt x="386" y="54"/>
                      <a:pt x="358" y="45"/>
                    </a:cubicBezTo>
                    <a:cubicBezTo>
                      <a:pt x="337" y="24"/>
                      <a:pt x="309" y="17"/>
                      <a:pt x="291" y="8"/>
                    </a:cubicBezTo>
                    <a:cubicBezTo>
                      <a:pt x="277" y="3"/>
                      <a:pt x="263" y="1"/>
                      <a:pt x="24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30"/>
              <p:cNvSpPr/>
              <p:nvPr/>
            </p:nvSpPr>
            <p:spPr>
              <a:xfrm>
                <a:off x="4838550" y="3168350"/>
                <a:ext cx="11450" cy="12025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81" extrusionOk="0">
                    <a:moveTo>
                      <a:pt x="201" y="0"/>
                    </a:moveTo>
                    <a:cubicBezTo>
                      <a:pt x="171" y="0"/>
                      <a:pt x="144" y="7"/>
                      <a:pt x="125" y="19"/>
                    </a:cubicBezTo>
                    <a:cubicBezTo>
                      <a:pt x="97" y="28"/>
                      <a:pt x="77" y="40"/>
                      <a:pt x="58" y="70"/>
                    </a:cubicBezTo>
                    <a:cubicBezTo>
                      <a:pt x="51" y="77"/>
                      <a:pt x="40" y="97"/>
                      <a:pt x="31" y="107"/>
                    </a:cubicBezTo>
                    <a:cubicBezTo>
                      <a:pt x="10" y="134"/>
                      <a:pt x="0" y="174"/>
                      <a:pt x="0" y="211"/>
                    </a:cubicBezTo>
                    <a:cubicBezTo>
                      <a:pt x="0" y="229"/>
                      <a:pt x="10" y="247"/>
                      <a:pt x="10" y="268"/>
                    </a:cubicBezTo>
                    <a:cubicBezTo>
                      <a:pt x="31" y="305"/>
                      <a:pt x="40" y="342"/>
                      <a:pt x="67" y="363"/>
                    </a:cubicBezTo>
                    <a:lnTo>
                      <a:pt x="116" y="411"/>
                    </a:lnTo>
                    <a:cubicBezTo>
                      <a:pt x="137" y="432"/>
                      <a:pt x="155" y="451"/>
                      <a:pt x="183" y="460"/>
                    </a:cubicBezTo>
                    <a:cubicBezTo>
                      <a:pt x="213" y="469"/>
                      <a:pt x="231" y="481"/>
                      <a:pt x="259" y="481"/>
                    </a:cubicBezTo>
                    <a:cubicBezTo>
                      <a:pt x="284" y="481"/>
                      <a:pt x="317" y="471"/>
                      <a:pt x="333" y="460"/>
                    </a:cubicBezTo>
                    <a:cubicBezTo>
                      <a:pt x="363" y="453"/>
                      <a:pt x="381" y="441"/>
                      <a:pt x="400" y="411"/>
                    </a:cubicBezTo>
                    <a:cubicBezTo>
                      <a:pt x="409" y="402"/>
                      <a:pt x="421" y="384"/>
                      <a:pt x="428" y="374"/>
                    </a:cubicBezTo>
                    <a:cubicBezTo>
                      <a:pt x="448" y="344"/>
                      <a:pt x="458" y="307"/>
                      <a:pt x="458" y="271"/>
                    </a:cubicBezTo>
                    <a:cubicBezTo>
                      <a:pt x="458" y="250"/>
                      <a:pt x="448" y="234"/>
                      <a:pt x="448" y="213"/>
                    </a:cubicBezTo>
                    <a:cubicBezTo>
                      <a:pt x="439" y="176"/>
                      <a:pt x="421" y="146"/>
                      <a:pt x="391" y="118"/>
                    </a:cubicBezTo>
                    <a:lnTo>
                      <a:pt x="342" y="70"/>
                    </a:lnTo>
                    <a:cubicBezTo>
                      <a:pt x="321" y="49"/>
                      <a:pt x="305" y="30"/>
                      <a:pt x="275" y="19"/>
                    </a:cubicBezTo>
                    <a:cubicBezTo>
                      <a:pt x="248" y="7"/>
                      <a:pt x="227" y="0"/>
                      <a:pt x="201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" name="Google Shape;638;p30"/>
              <p:cNvSpPr/>
              <p:nvPr/>
            </p:nvSpPr>
            <p:spPr>
              <a:xfrm>
                <a:off x="4798150" y="3836550"/>
                <a:ext cx="12900" cy="10575"/>
              </a:xfrm>
              <a:custGeom>
                <a:avLst/>
                <a:gdLst/>
                <a:ahLst/>
                <a:cxnLst/>
                <a:rect l="l" t="t" r="r" b="b"/>
                <a:pathLst>
                  <a:path w="516" h="423" extrusionOk="0">
                    <a:moveTo>
                      <a:pt x="213" y="0"/>
                    </a:moveTo>
                    <a:cubicBezTo>
                      <a:pt x="183" y="0"/>
                      <a:pt x="155" y="9"/>
                      <a:pt x="137" y="21"/>
                    </a:cubicBezTo>
                    <a:cubicBezTo>
                      <a:pt x="109" y="30"/>
                      <a:pt x="88" y="42"/>
                      <a:pt x="70" y="69"/>
                    </a:cubicBezTo>
                    <a:cubicBezTo>
                      <a:pt x="51" y="90"/>
                      <a:pt x="33" y="106"/>
                      <a:pt x="21" y="136"/>
                    </a:cubicBezTo>
                    <a:cubicBezTo>
                      <a:pt x="12" y="164"/>
                      <a:pt x="1" y="185"/>
                      <a:pt x="1" y="210"/>
                    </a:cubicBezTo>
                    <a:cubicBezTo>
                      <a:pt x="1" y="231"/>
                      <a:pt x="10" y="249"/>
                      <a:pt x="10" y="268"/>
                    </a:cubicBezTo>
                    <a:cubicBezTo>
                      <a:pt x="19" y="307"/>
                      <a:pt x="40" y="335"/>
                      <a:pt x="67" y="365"/>
                    </a:cubicBezTo>
                    <a:cubicBezTo>
                      <a:pt x="77" y="374"/>
                      <a:pt x="98" y="383"/>
                      <a:pt x="104" y="393"/>
                    </a:cubicBezTo>
                    <a:cubicBezTo>
                      <a:pt x="134" y="413"/>
                      <a:pt x="171" y="423"/>
                      <a:pt x="208" y="423"/>
                    </a:cubicBezTo>
                    <a:lnTo>
                      <a:pt x="305" y="423"/>
                    </a:lnTo>
                    <a:cubicBezTo>
                      <a:pt x="333" y="423"/>
                      <a:pt x="363" y="413"/>
                      <a:pt x="379" y="402"/>
                    </a:cubicBezTo>
                    <a:cubicBezTo>
                      <a:pt x="409" y="393"/>
                      <a:pt x="428" y="381"/>
                      <a:pt x="446" y="353"/>
                    </a:cubicBezTo>
                    <a:cubicBezTo>
                      <a:pt x="467" y="333"/>
                      <a:pt x="483" y="316"/>
                      <a:pt x="495" y="286"/>
                    </a:cubicBezTo>
                    <a:cubicBezTo>
                      <a:pt x="506" y="259"/>
                      <a:pt x="515" y="238"/>
                      <a:pt x="515" y="213"/>
                    </a:cubicBezTo>
                    <a:cubicBezTo>
                      <a:pt x="515" y="192"/>
                      <a:pt x="506" y="173"/>
                      <a:pt x="506" y="155"/>
                    </a:cubicBezTo>
                    <a:cubicBezTo>
                      <a:pt x="497" y="116"/>
                      <a:pt x="478" y="88"/>
                      <a:pt x="448" y="58"/>
                    </a:cubicBezTo>
                    <a:cubicBezTo>
                      <a:pt x="439" y="49"/>
                      <a:pt x="421" y="39"/>
                      <a:pt x="411" y="30"/>
                    </a:cubicBezTo>
                    <a:cubicBezTo>
                      <a:pt x="377" y="9"/>
                      <a:pt x="347" y="0"/>
                      <a:pt x="308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" name="Google Shape;639;p30"/>
              <p:cNvSpPr/>
              <p:nvPr/>
            </p:nvSpPr>
            <p:spPr>
              <a:xfrm>
                <a:off x="4769825" y="3846300"/>
                <a:ext cx="11450" cy="12075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83" extrusionOk="0">
                    <a:moveTo>
                      <a:pt x="199" y="0"/>
                    </a:moveTo>
                    <a:cubicBezTo>
                      <a:pt x="173" y="0"/>
                      <a:pt x="141" y="10"/>
                      <a:pt x="125" y="21"/>
                    </a:cubicBezTo>
                    <a:cubicBezTo>
                      <a:pt x="95" y="30"/>
                      <a:pt x="76" y="42"/>
                      <a:pt x="58" y="70"/>
                    </a:cubicBezTo>
                    <a:cubicBezTo>
                      <a:pt x="49" y="79"/>
                      <a:pt x="37" y="100"/>
                      <a:pt x="30" y="106"/>
                    </a:cubicBezTo>
                    <a:cubicBezTo>
                      <a:pt x="9" y="136"/>
                      <a:pt x="0" y="173"/>
                      <a:pt x="0" y="210"/>
                    </a:cubicBezTo>
                    <a:cubicBezTo>
                      <a:pt x="0" y="231"/>
                      <a:pt x="9" y="250"/>
                      <a:pt x="9" y="268"/>
                    </a:cubicBezTo>
                    <a:cubicBezTo>
                      <a:pt x="21" y="307"/>
                      <a:pt x="37" y="335"/>
                      <a:pt x="67" y="365"/>
                    </a:cubicBezTo>
                    <a:lnTo>
                      <a:pt x="116" y="414"/>
                    </a:lnTo>
                    <a:cubicBezTo>
                      <a:pt x="136" y="434"/>
                      <a:pt x="152" y="450"/>
                      <a:pt x="182" y="462"/>
                    </a:cubicBezTo>
                    <a:cubicBezTo>
                      <a:pt x="210" y="474"/>
                      <a:pt x="231" y="483"/>
                      <a:pt x="256" y="483"/>
                    </a:cubicBezTo>
                    <a:cubicBezTo>
                      <a:pt x="284" y="483"/>
                      <a:pt x="314" y="474"/>
                      <a:pt x="332" y="462"/>
                    </a:cubicBezTo>
                    <a:cubicBezTo>
                      <a:pt x="360" y="453"/>
                      <a:pt x="381" y="441"/>
                      <a:pt x="399" y="414"/>
                    </a:cubicBezTo>
                    <a:cubicBezTo>
                      <a:pt x="406" y="404"/>
                      <a:pt x="418" y="384"/>
                      <a:pt x="427" y="377"/>
                    </a:cubicBezTo>
                    <a:cubicBezTo>
                      <a:pt x="448" y="347"/>
                      <a:pt x="457" y="310"/>
                      <a:pt x="457" y="273"/>
                    </a:cubicBezTo>
                    <a:cubicBezTo>
                      <a:pt x="457" y="252"/>
                      <a:pt x="448" y="233"/>
                      <a:pt x="448" y="215"/>
                    </a:cubicBezTo>
                    <a:cubicBezTo>
                      <a:pt x="439" y="176"/>
                      <a:pt x="418" y="148"/>
                      <a:pt x="390" y="118"/>
                    </a:cubicBezTo>
                    <a:lnTo>
                      <a:pt x="342" y="70"/>
                    </a:lnTo>
                    <a:cubicBezTo>
                      <a:pt x="321" y="49"/>
                      <a:pt x="302" y="33"/>
                      <a:pt x="275" y="21"/>
                    </a:cubicBezTo>
                    <a:cubicBezTo>
                      <a:pt x="245" y="12"/>
                      <a:pt x="226" y="0"/>
                      <a:pt x="19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" name="Google Shape;640;p30"/>
              <p:cNvSpPr/>
              <p:nvPr/>
            </p:nvSpPr>
            <p:spPr>
              <a:xfrm>
                <a:off x="4785750" y="3885775"/>
                <a:ext cx="12075" cy="11400"/>
              </a:xfrm>
              <a:custGeom>
                <a:avLst/>
                <a:gdLst/>
                <a:ahLst/>
                <a:cxnLst/>
                <a:rect l="l" t="t" r="r" b="b"/>
                <a:pathLst>
                  <a:path w="483" h="456" extrusionOk="0">
                    <a:moveTo>
                      <a:pt x="273" y="0"/>
                    </a:moveTo>
                    <a:cubicBezTo>
                      <a:pt x="252" y="0"/>
                      <a:pt x="233" y="10"/>
                      <a:pt x="215" y="10"/>
                    </a:cubicBezTo>
                    <a:cubicBezTo>
                      <a:pt x="176" y="16"/>
                      <a:pt x="148" y="37"/>
                      <a:pt x="118" y="67"/>
                    </a:cubicBezTo>
                    <a:lnTo>
                      <a:pt x="69" y="116"/>
                    </a:lnTo>
                    <a:cubicBezTo>
                      <a:pt x="49" y="137"/>
                      <a:pt x="33" y="153"/>
                      <a:pt x="21" y="183"/>
                    </a:cubicBezTo>
                    <a:cubicBezTo>
                      <a:pt x="12" y="210"/>
                      <a:pt x="0" y="231"/>
                      <a:pt x="0" y="257"/>
                    </a:cubicBezTo>
                    <a:cubicBezTo>
                      <a:pt x="0" y="287"/>
                      <a:pt x="9" y="314"/>
                      <a:pt x="21" y="333"/>
                    </a:cubicBezTo>
                    <a:cubicBezTo>
                      <a:pt x="30" y="360"/>
                      <a:pt x="42" y="381"/>
                      <a:pt x="69" y="397"/>
                    </a:cubicBezTo>
                    <a:cubicBezTo>
                      <a:pt x="79" y="407"/>
                      <a:pt x="99" y="418"/>
                      <a:pt x="106" y="427"/>
                    </a:cubicBezTo>
                    <a:cubicBezTo>
                      <a:pt x="136" y="448"/>
                      <a:pt x="173" y="455"/>
                      <a:pt x="213" y="455"/>
                    </a:cubicBezTo>
                    <a:cubicBezTo>
                      <a:pt x="231" y="455"/>
                      <a:pt x="250" y="448"/>
                      <a:pt x="270" y="448"/>
                    </a:cubicBezTo>
                    <a:cubicBezTo>
                      <a:pt x="307" y="427"/>
                      <a:pt x="335" y="407"/>
                      <a:pt x="365" y="390"/>
                    </a:cubicBezTo>
                    <a:lnTo>
                      <a:pt x="413" y="340"/>
                    </a:lnTo>
                    <a:cubicBezTo>
                      <a:pt x="434" y="321"/>
                      <a:pt x="450" y="303"/>
                      <a:pt x="462" y="275"/>
                    </a:cubicBezTo>
                    <a:cubicBezTo>
                      <a:pt x="471" y="245"/>
                      <a:pt x="483" y="224"/>
                      <a:pt x="483" y="199"/>
                    </a:cubicBezTo>
                    <a:cubicBezTo>
                      <a:pt x="483" y="173"/>
                      <a:pt x="473" y="141"/>
                      <a:pt x="462" y="125"/>
                    </a:cubicBezTo>
                    <a:cubicBezTo>
                      <a:pt x="453" y="95"/>
                      <a:pt x="443" y="74"/>
                      <a:pt x="413" y="58"/>
                    </a:cubicBezTo>
                    <a:cubicBezTo>
                      <a:pt x="404" y="49"/>
                      <a:pt x="386" y="37"/>
                      <a:pt x="377" y="28"/>
                    </a:cubicBezTo>
                    <a:cubicBezTo>
                      <a:pt x="346" y="10"/>
                      <a:pt x="310" y="0"/>
                      <a:pt x="273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" name="Google Shape;641;p30"/>
              <p:cNvSpPr/>
              <p:nvPr/>
            </p:nvSpPr>
            <p:spPr>
              <a:xfrm>
                <a:off x="4824750" y="3870750"/>
                <a:ext cx="10550" cy="10775"/>
              </a:xfrm>
              <a:custGeom>
                <a:avLst/>
                <a:gdLst/>
                <a:ahLst/>
                <a:cxnLst/>
                <a:rect l="l" t="t" r="r" b="b"/>
                <a:pathLst>
                  <a:path w="422" h="431" extrusionOk="0">
                    <a:moveTo>
                      <a:pt x="384" y="96"/>
                    </a:moveTo>
                    <a:cubicBezTo>
                      <a:pt x="385" y="97"/>
                      <a:pt x="386" y="98"/>
                      <a:pt x="386" y="98"/>
                    </a:cubicBezTo>
                    <a:cubicBezTo>
                      <a:pt x="392" y="110"/>
                      <a:pt x="394" y="118"/>
                      <a:pt x="397" y="127"/>
                    </a:cubicBezTo>
                    <a:lnTo>
                      <a:pt x="397" y="127"/>
                    </a:lnTo>
                    <a:lnTo>
                      <a:pt x="391" y="112"/>
                    </a:lnTo>
                    <a:cubicBezTo>
                      <a:pt x="389" y="106"/>
                      <a:pt x="387" y="101"/>
                      <a:pt x="384" y="96"/>
                    </a:cubicBezTo>
                    <a:close/>
                    <a:moveTo>
                      <a:pt x="402" y="139"/>
                    </a:moveTo>
                    <a:cubicBezTo>
                      <a:pt x="403" y="142"/>
                      <a:pt x="405" y="145"/>
                      <a:pt x="407" y="149"/>
                    </a:cubicBezTo>
                    <a:cubicBezTo>
                      <a:pt x="407" y="150"/>
                      <a:pt x="407" y="151"/>
                      <a:pt x="407" y="152"/>
                    </a:cubicBezTo>
                    <a:lnTo>
                      <a:pt x="407" y="152"/>
                    </a:lnTo>
                    <a:lnTo>
                      <a:pt x="402" y="139"/>
                    </a:lnTo>
                    <a:close/>
                    <a:moveTo>
                      <a:pt x="58" y="299"/>
                    </a:moveTo>
                    <a:lnTo>
                      <a:pt x="58" y="299"/>
                    </a:lnTo>
                    <a:cubicBezTo>
                      <a:pt x="60" y="304"/>
                      <a:pt x="63" y="308"/>
                      <a:pt x="65" y="313"/>
                    </a:cubicBezTo>
                    <a:cubicBezTo>
                      <a:pt x="62" y="309"/>
                      <a:pt x="60" y="305"/>
                      <a:pt x="58" y="299"/>
                    </a:cubicBezTo>
                    <a:close/>
                    <a:moveTo>
                      <a:pt x="214" y="1"/>
                    </a:moveTo>
                    <a:cubicBezTo>
                      <a:pt x="195" y="1"/>
                      <a:pt x="175" y="2"/>
                      <a:pt x="155" y="6"/>
                    </a:cubicBezTo>
                    <a:cubicBezTo>
                      <a:pt x="135" y="15"/>
                      <a:pt x="125" y="15"/>
                      <a:pt x="107" y="26"/>
                    </a:cubicBezTo>
                    <a:cubicBezTo>
                      <a:pt x="77" y="47"/>
                      <a:pt x="49" y="75"/>
                      <a:pt x="31" y="103"/>
                    </a:cubicBezTo>
                    <a:cubicBezTo>
                      <a:pt x="22" y="121"/>
                      <a:pt x="10" y="140"/>
                      <a:pt x="10" y="151"/>
                    </a:cubicBezTo>
                    <a:lnTo>
                      <a:pt x="3" y="209"/>
                    </a:lnTo>
                    <a:cubicBezTo>
                      <a:pt x="3" y="209"/>
                      <a:pt x="3" y="209"/>
                      <a:pt x="3" y="209"/>
                    </a:cubicBezTo>
                    <a:lnTo>
                      <a:pt x="3" y="209"/>
                    </a:lnTo>
                    <a:cubicBezTo>
                      <a:pt x="2" y="215"/>
                      <a:pt x="1" y="221"/>
                      <a:pt x="1" y="227"/>
                    </a:cubicBezTo>
                    <a:cubicBezTo>
                      <a:pt x="2" y="228"/>
                      <a:pt x="3" y="228"/>
                      <a:pt x="4" y="229"/>
                    </a:cubicBezTo>
                    <a:lnTo>
                      <a:pt x="4" y="229"/>
                    </a:lnTo>
                    <a:cubicBezTo>
                      <a:pt x="6" y="262"/>
                      <a:pt x="14" y="299"/>
                      <a:pt x="31" y="324"/>
                    </a:cubicBezTo>
                    <a:lnTo>
                      <a:pt x="61" y="361"/>
                    </a:lnTo>
                    <a:cubicBezTo>
                      <a:pt x="66" y="368"/>
                      <a:pt x="93" y="387"/>
                      <a:pt x="90" y="387"/>
                    </a:cubicBezTo>
                    <a:cubicBezTo>
                      <a:pt x="89" y="387"/>
                      <a:pt x="86" y="386"/>
                      <a:pt x="79" y="382"/>
                    </a:cubicBezTo>
                    <a:lnTo>
                      <a:pt x="79" y="382"/>
                    </a:lnTo>
                    <a:lnTo>
                      <a:pt x="100" y="400"/>
                    </a:lnTo>
                    <a:lnTo>
                      <a:pt x="149" y="421"/>
                    </a:lnTo>
                    <a:cubicBezTo>
                      <a:pt x="158" y="421"/>
                      <a:pt x="197" y="430"/>
                      <a:pt x="206" y="430"/>
                    </a:cubicBezTo>
                    <a:cubicBezTo>
                      <a:pt x="215" y="430"/>
                      <a:pt x="255" y="421"/>
                      <a:pt x="264" y="421"/>
                    </a:cubicBezTo>
                    <a:lnTo>
                      <a:pt x="312" y="400"/>
                    </a:lnTo>
                    <a:cubicBezTo>
                      <a:pt x="333" y="394"/>
                      <a:pt x="342" y="382"/>
                      <a:pt x="363" y="364"/>
                    </a:cubicBezTo>
                    <a:lnTo>
                      <a:pt x="391" y="327"/>
                    </a:lnTo>
                    <a:lnTo>
                      <a:pt x="412" y="278"/>
                    </a:lnTo>
                    <a:lnTo>
                      <a:pt x="421" y="220"/>
                    </a:lnTo>
                    <a:cubicBezTo>
                      <a:pt x="421" y="214"/>
                      <a:pt x="421" y="208"/>
                      <a:pt x="421" y="202"/>
                    </a:cubicBezTo>
                    <a:lnTo>
                      <a:pt x="421" y="202"/>
                    </a:lnTo>
                    <a:cubicBezTo>
                      <a:pt x="422" y="185"/>
                      <a:pt x="419" y="168"/>
                      <a:pt x="414" y="151"/>
                    </a:cubicBezTo>
                    <a:cubicBezTo>
                      <a:pt x="407" y="121"/>
                      <a:pt x="396" y="103"/>
                      <a:pt x="377" y="84"/>
                    </a:cubicBezTo>
                    <a:lnTo>
                      <a:pt x="376" y="83"/>
                    </a:lnTo>
                    <a:lnTo>
                      <a:pt x="376" y="83"/>
                    </a:lnTo>
                    <a:cubicBezTo>
                      <a:pt x="372" y="79"/>
                      <a:pt x="369" y="75"/>
                      <a:pt x="365" y="71"/>
                    </a:cubicBezTo>
                    <a:lnTo>
                      <a:pt x="365" y="71"/>
                    </a:lnTo>
                    <a:cubicBezTo>
                      <a:pt x="365" y="72"/>
                      <a:pt x="366" y="73"/>
                      <a:pt x="366" y="73"/>
                    </a:cubicBezTo>
                    <a:lnTo>
                      <a:pt x="366" y="73"/>
                    </a:lnTo>
                    <a:lnTo>
                      <a:pt x="362" y="69"/>
                    </a:lnTo>
                    <a:lnTo>
                      <a:pt x="362" y="69"/>
                    </a:lnTo>
                    <a:cubicBezTo>
                      <a:pt x="363" y="69"/>
                      <a:pt x="364" y="70"/>
                      <a:pt x="365" y="71"/>
                    </a:cubicBezTo>
                    <a:lnTo>
                      <a:pt x="365" y="71"/>
                    </a:lnTo>
                    <a:cubicBezTo>
                      <a:pt x="362" y="67"/>
                      <a:pt x="359" y="64"/>
                      <a:pt x="356" y="61"/>
                    </a:cubicBezTo>
                    <a:cubicBezTo>
                      <a:pt x="353" y="57"/>
                      <a:pt x="347" y="52"/>
                      <a:pt x="341" y="48"/>
                    </a:cubicBezTo>
                    <a:lnTo>
                      <a:pt x="341" y="48"/>
                    </a:lnTo>
                    <a:lnTo>
                      <a:pt x="362" y="69"/>
                    </a:lnTo>
                    <a:lnTo>
                      <a:pt x="362" y="69"/>
                    </a:lnTo>
                    <a:cubicBezTo>
                      <a:pt x="354" y="62"/>
                      <a:pt x="344" y="58"/>
                      <a:pt x="333" y="54"/>
                    </a:cubicBezTo>
                    <a:cubicBezTo>
                      <a:pt x="312" y="36"/>
                      <a:pt x="285" y="26"/>
                      <a:pt x="266" y="17"/>
                    </a:cubicBezTo>
                    <a:cubicBezTo>
                      <a:pt x="252" y="13"/>
                      <a:pt x="238" y="10"/>
                      <a:pt x="224" y="10"/>
                    </a:cubicBezTo>
                    <a:cubicBezTo>
                      <a:pt x="209" y="10"/>
                      <a:pt x="195" y="13"/>
                      <a:pt x="181" y="17"/>
                    </a:cubicBezTo>
                    <a:cubicBezTo>
                      <a:pt x="178" y="17"/>
                      <a:pt x="175" y="17"/>
                      <a:pt x="171" y="18"/>
                    </a:cubicBezTo>
                    <a:lnTo>
                      <a:pt x="171" y="18"/>
                    </a:lnTo>
                    <a:cubicBezTo>
                      <a:pt x="174" y="16"/>
                      <a:pt x="177" y="15"/>
                      <a:pt x="181" y="13"/>
                    </a:cubicBezTo>
                    <a:lnTo>
                      <a:pt x="172" y="13"/>
                    </a:lnTo>
                    <a:cubicBezTo>
                      <a:pt x="191" y="13"/>
                      <a:pt x="209" y="5"/>
                      <a:pt x="226" y="4"/>
                    </a:cubicBezTo>
                    <a:lnTo>
                      <a:pt x="226" y="4"/>
                    </a:lnTo>
                    <a:cubicBezTo>
                      <a:pt x="243" y="5"/>
                      <a:pt x="261" y="13"/>
                      <a:pt x="280" y="13"/>
                    </a:cubicBezTo>
                    <a:lnTo>
                      <a:pt x="271" y="13"/>
                    </a:lnTo>
                    <a:cubicBezTo>
                      <a:pt x="292" y="22"/>
                      <a:pt x="299" y="22"/>
                      <a:pt x="319" y="33"/>
                    </a:cubicBezTo>
                    <a:cubicBezTo>
                      <a:pt x="324" y="37"/>
                      <a:pt x="333" y="42"/>
                      <a:pt x="341" y="48"/>
                    </a:cubicBezTo>
                    <a:lnTo>
                      <a:pt x="341" y="48"/>
                    </a:lnTo>
                    <a:lnTo>
                      <a:pt x="319" y="26"/>
                    </a:lnTo>
                    <a:cubicBezTo>
                      <a:pt x="299" y="17"/>
                      <a:pt x="292" y="17"/>
                      <a:pt x="271" y="6"/>
                    </a:cubicBezTo>
                    <a:cubicBezTo>
                      <a:pt x="252" y="2"/>
                      <a:pt x="233" y="1"/>
                      <a:pt x="214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" name="Google Shape;642;p30"/>
              <p:cNvSpPr/>
              <p:nvPr/>
            </p:nvSpPr>
            <p:spPr>
              <a:xfrm>
                <a:off x="4714475" y="3620300"/>
                <a:ext cx="145625" cy="145575"/>
              </a:xfrm>
              <a:custGeom>
                <a:avLst/>
                <a:gdLst/>
                <a:ahLst/>
                <a:cxnLst/>
                <a:rect l="l" t="t" r="r" b="b"/>
                <a:pathLst>
                  <a:path w="5825" h="5823" extrusionOk="0">
                    <a:moveTo>
                      <a:pt x="2911" y="0"/>
                    </a:moveTo>
                    <a:cubicBezTo>
                      <a:pt x="1305" y="0"/>
                      <a:pt x="0" y="1302"/>
                      <a:pt x="0" y="2911"/>
                    </a:cubicBezTo>
                    <a:cubicBezTo>
                      <a:pt x="0" y="4520"/>
                      <a:pt x="1305" y="5822"/>
                      <a:pt x="2911" y="5822"/>
                    </a:cubicBezTo>
                    <a:cubicBezTo>
                      <a:pt x="4520" y="5822"/>
                      <a:pt x="5825" y="4520"/>
                      <a:pt x="5825" y="2911"/>
                    </a:cubicBezTo>
                    <a:cubicBezTo>
                      <a:pt x="5825" y="1302"/>
                      <a:pt x="4520" y="0"/>
                      <a:pt x="2911" y="0"/>
                    </a:cubicBezTo>
                    <a:close/>
                  </a:path>
                </a:pathLst>
              </a:custGeom>
              <a:solidFill>
                <a:srgbClr val="FF57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" name="Google Shape;643;p30"/>
              <p:cNvSpPr/>
              <p:nvPr/>
            </p:nvSpPr>
            <p:spPr>
              <a:xfrm>
                <a:off x="5172350" y="3569625"/>
                <a:ext cx="145650" cy="145625"/>
              </a:xfrm>
              <a:custGeom>
                <a:avLst/>
                <a:gdLst/>
                <a:ahLst/>
                <a:cxnLst/>
                <a:rect l="l" t="t" r="r" b="b"/>
                <a:pathLst>
                  <a:path w="5826" h="5825" extrusionOk="0">
                    <a:moveTo>
                      <a:pt x="2912" y="0"/>
                    </a:moveTo>
                    <a:cubicBezTo>
                      <a:pt x="1305" y="0"/>
                      <a:pt x="1" y="1305"/>
                      <a:pt x="1" y="2914"/>
                    </a:cubicBezTo>
                    <a:cubicBezTo>
                      <a:pt x="1" y="4520"/>
                      <a:pt x="1305" y="5825"/>
                      <a:pt x="2912" y="5825"/>
                    </a:cubicBezTo>
                    <a:cubicBezTo>
                      <a:pt x="4521" y="5825"/>
                      <a:pt x="5825" y="4520"/>
                      <a:pt x="5825" y="2914"/>
                    </a:cubicBezTo>
                    <a:cubicBezTo>
                      <a:pt x="5825" y="1305"/>
                      <a:pt x="4521" y="0"/>
                      <a:pt x="2912" y="0"/>
                    </a:cubicBezTo>
                    <a:close/>
                  </a:path>
                </a:pathLst>
              </a:custGeom>
              <a:solidFill>
                <a:srgbClr val="FF57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4" name="Google Shape;644;p30"/>
              <p:cNvSpPr/>
              <p:nvPr/>
            </p:nvSpPr>
            <p:spPr>
              <a:xfrm>
                <a:off x="4973200" y="3392675"/>
                <a:ext cx="252975" cy="282350"/>
              </a:xfrm>
              <a:custGeom>
                <a:avLst/>
                <a:gdLst/>
                <a:ahLst/>
                <a:cxnLst/>
                <a:rect l="l" t="t" r="r" b="b"/>
                <a:pathLst>
                  <a:path w="10119" h="11294" extrusionOk="0">
                    <a:moveTo>
                      <a:pt x="4830" y="1"/>
                    </a:moveTo>
                    <a:cubicBezTo>
                      <a:pt x="4658" y="1"/>
                      <a:pt x="4484" y="12"/>
                      <a:pt x="4310" y="35"/>
                    </a:cubicBezTo>
                    <a:cubicBezTo>
                      <a:pt x="1745" y="377"/>
                      <a:pt x="0" y="3166"/>
                      <a:pt x="416" y="6266"/>
                    </a:cubicBezTo>
                    <a:cubicBezTo>
                      <a:pt x="801" y="9156"/>
                      <a:pt x="2925" y="11294"/>
                      <a:pt x="5289" y="11294"/>
                    </a:cubicBezTo>
                    <a:cubicBezTo>
                      <a:pt x="5461" y="11294"/>
                      <a:pt x="5634" y="11282"/>
                      <a:pt x="5808" y="11259"/>
                    </a:cubicBezTo>
                    <a:cubicBezTo>
                      <a:pt x="8373" y="10915"/>
                      <a:pt x="10118" y="8126"/>
                      <a:pt x="9705" y="5026"/>
                    </a:cubicBezTo>
                    <a:cubicBezTo>
                      <a:pt x="9320" y="2138"/>
                      <a:pt x="7196" y="1"/>
                      <a:pt x="483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5" name="Google Shape;645;p30"/>
              <p:cNvSpPr/>
              <p:nvPr/>
            </p:nvSpPr>
            <p:spPr>
              <a:xfrm>
                <a:off x="5057100" y="3412750"/>
                <a:ext cx="151525" cy="168950"/>
              </a:xfrm>
              <a:custGeom>
                <a:avLst/>
                <a:gdLst/>
                <a:ahLst/>
                <a:cxnLst/>
                <a:rect l="l" t="t" r="r" b="b"/>
                <a:pathLst>
                  <a:path w="6061" h="6758" extrusionOk="0">
                    <a:moveTo>
                      <a:pt x="2896" y="1"/>
                    </a:moveTo>
                    <a:cubicBezTo>
                      <a:pt x="2793" y="1"/>
                      <a:pt x="2688" y="8"/>
                      <a:pt x="2584" y="22"/>
                    </a:cubicBezTo>
                    <a:cubicBezTo>
                      <a:pt x="1047" y="227"/>
                      <a:pt x="1" y="1896"/>
                      <a:pt x="248" y="3752"/>
                    </a:cubicBezTo>
                    <a:cubicBezTo>
                      <a:pt x="478" y="5480"/>
                      <a:pt x="1750" y="6758"/>
                      <a:pt x="3167" y="6758"/>
                    </a:cubicBezTo>
                    <a:cubicBezTo>
                      <a:pt x="3270" y="6758"/>
                      <a:pt x="3375" y="6751"/>
                      <a:pt x="3480" y="6737"/>
                    </a:cubicBezTo>
                    <a:cubicBezTo>
                      <a:pt x="5015" y="6534"/>
                      <a:pt x="6061" y="4863"/>
                      <a:pt x="5814" y="3009"/>
                    </a:cubicBezTo>
                    <a:cubicBezTo>
                      <a:pt x="5583" y="1281"/>
                      <a:pt x="4311" y="1"/>
                      <a:pt x="2896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05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6" name="Google Shape;646;p30"/>
              <p:cNvSpPr/>
              <p:nvPr/>
            </p:nvSpPr>
            <p:spPr>
              <a:xfrm>
                <a:off x="5132825" y="3440900"/>
                <a:ext cx="57500" cy="64175"/>
              </a:xfrm>
              <a:custGeom>
                <a:avLst/>
                <a:gdLst/>
                <a:ahLst/>
                <a:cxnLst/>
                <a:rect l="l" t="t" r="r" b="b"/>
                <a:pathLst>
                  <a:path w="2300" h="2567" extrusionOk="0">
                    <a:moveTo>
                      <a:pt x="1100" y="1"/>
                    </a:moveTo>
                    <a:cubicBezTo>
                      <a:pt x="1062" y="1"/>
                      <a:pt x="1023" y="3"/>
                      <a:pt x="984" y="8"/>
                    </a:cubicBezTo>
                    <a:cubicBezTo>
                      <a:pt x="402" y="87"/>
                      <a:pt x="1" y="715"/>
                      <a:pt x="95" y="1421"/>
                    </a:cubicBezTo>
                    <a:cubicBezTo>
                      <a:pt x="186" y="2084"/>
                      <a:pt x="666" y="2566"/>
                      <a:pt x="1203" y="2566"/>
                    </a:cubicBezTo>
                    <a:cubicBezTo>
                      <a:pt x="1240" y="2566"/>
                      <a:pt x="1278" y="2564"/>
                      <a:pt x="1316" y="2559"/>
                    </a:cubicBezTo>
                    <a:cubicBezTo>
                      <a:pt x="1900" y="2481"/>
                      <a:pt x="2300" y="1853"/>
                      <a:pt x="2205" y="1144"/>
                    </a:cubicBezTo>
                    <a:cubicBezTo>
                      <a:pt x="2115" y="485"/>
                      <a:pt x="1636" y="1"/>
                      <a:pt x="110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5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7" name="Google Shape;647;p30"/>
              <p:cNvSpPr/>
              <p:nvPr/>
            </p:nvSpPr>
            <p:spPr>
              <a:xfrm>
                <a:off x="5159950" y="3384225"/>
                <a:ext cx="40950" cy="43675"/>
              </a:xfrm>
              <a:custGeom>
                <a:avLst/>
                <a:gdLst/>
                <a:ahLst/>
                <a:cxnLst/>
                <a:rect l="l" t="t" r="r" b="b"/>
                <a:pathLst>
                  <a:path w="1638" h="1747" extrusionOk="0">
                    <a:moveTo>
                      <a:pt x="1387" y="1"/>
                    </a:moveTo>
                    <a:cubicBezTo>
                      <a:pt x="1337" y="1"/>
                      <a:pt x="1288" y="18"/>
                      <a:pt x="1254" y="62"/>
                    </a:cubicBezTo>
                    <a:cubicBezTo>
                      <a:pt x="880" y="521"/>
                      <a:pt x="488" y="969"/>
                      <a:pt x="88" y="1389"/>
                    </a:cubicBezTo>
                    <a:cubicBezTo>
                      <a:pt x="12" y="1465"/>
                      <a:pt x="0" y="1608"/>
                      <a:pt x="88" y="1687"/>
                    </a:cubicBezTo>
                    <a:cubicBezTo>
                      <a:pt x="132" y="1725"/>
                      <a:pt x="190" y="1747"/>
                      <a:pt x="245" y="1747"/>
                    </a:cubicBezTo>
                    <a:cubicBezTo>
                      <a:pt x="297" y="1747"/>
                      <a:pt x="347" y="1728"/>
                      <a:pt x="384" y="1687"/>
                    </a:cubicBezTo>
                    <a:cubicBezTo>
                      <a:pt x="785" y="1257"/>
                      <a:pt x="1178" y="809"/>
                      <a:pt x="1549" y="359"/>
                    </a:cubicBezTo>
                    <a:cubicBezTo>
                      <a:pt x="1616" y="272"/>
                      <a:pt x="1637" y="149"/>
                      <a:pt x="1549" y="62"/>
                    </a:cubicBezTo>
                    <a:cubicBezTo>
                      <a:pt x="1508" y="25"/>
                      <a:pt x="1447" y="1"/>
                      <a:pt x="1387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8" name="Google Shape;648;p30"/>
              <p:cNvSpPr/>
              <p:nvPr/>
            </p:nvSpPr>
            <p:spPr>
              <a:xfrm>
                <a:off x="5123525" y="3356700"/>
                <a:ext cx="25250" cy="45425"/>
              </a:xfrm>
              <a:custGeom>
                <a:avLst/>
                <a:gdLst/>
                <a:ahLst/>
                <a:cxnLst/>
                <a:rect l="l" t="t" r="r" b="b"/>
                <a:pathLst>
                  <a:path w="1010" h="1817" extrusionOk="0">
                    <a:moveTo>
                      <a:pt x="780" y="0"/>
                    </a:moveTo>
                    <a:cubicBezTo>
                      <a:pt x="687" y="0"/>
                      <a:pt x="610" y="61"/>
                      <a:pt x="571" y="149"/>
                    </a:cubicBezTo>
                    <a:cubicBezTo>
                      <a:pt x="391" y="618"/>
                      <a:pt x="220" y="1084"/>
                      <a:pt x="38" y="1553"/>
                    </a:cubicBezTo>
                    <a:cubicBezTo>
                      <a:pt x="1" y="1657"/>
                      <a:pt x="86" y="1793"/>
                      <a:pt x="183" y="1809"/>
                    </a:cubicBezTo>
                    <a:cubicBezTo>
                      <a:pt x="203" y="1814"/>
                      <a:pt x="222" y="1816"/>
                      <a:pt x="241" y="1816"/>
                    </a:cubicBezTo>
                    <a:cubicBezTo>
                      <a:pt x="336" y="1816"/>
                      <a:pt x="409" y="1755"/>
                      <a:pt x="439" y="1666"/>
                    </a:cubicBezTo>
                    <a:cubicBezTo>
                      <a:pt x="622" y="1197"/>
                      <a:pt x="790" y="731"/>
                      <a:pt x="973" y="262"/>
                    </a:cubicBezTo>
                    <a:cubicBezTo>
                      <a:pt x="1010" y="158"/>
                      <a:pt x="924" y="22"/>
                      <a:pt x="830" y="6"/>
                    </a:cubicBezTo>
                    <a:cubicBezTo>
                      <a:pt x="813" y="2"/>
                      <a:pt x="796" y="0"/>
                      <a:pt x="780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9" name="Google Shape;649;p30"/>
              <p:cNvSpPr/>
              <p:nvPr/>
            </p:nvSpPr>
            <p:spPr>
              <a:xfrm>
                <a:off x="5074825" y="3345400"/>
                <a:ext cx="15325" cy="45450"/>
              </a:xfrm>
              <a:custGeom>
                <a:avLst/>
                <a:gdLst/>
                <a:ahLst/>
                <a:cxnLst/>
                <a:rect l="l" t="t" r="r" b="b"/>
                <a:pathLst>
                  <a:path w="613" h="1818" extrusionOk="0">
                    <a:moveTo>
                      <a:pt x="240" y="1"/>
                    </a:moveTo>
                    <a:cubicBezTo>
                      <a:pt x="221" y="1"/>
                      <a:pt x="203" y="4"/>
                      <a:pt x="185" y="10"/>
                    </a:cubicBezTo>
                    <a:cubicBezTo>
                      <a:pt x="67" y="59"/>
                      <a:pt x="0" y="163"/>
                      <a:pt x="30" y="278"/>
                    </a:cubicBezTo>
                    <a:cubicBezTo>
                      <a:pt x="58" y="393"/>
                      <a:pt x="79" y="506"/>
                      <a:pt x="104" y="613"/>
                    </a:cubicBezTo>
                    <a:cubicBezTo>
                      <a:pt x="125" y="737"/>
                      <a:pt x="134" y="813"/>
                      <a:pt x="153" y="920"/>
                    </a:cubicBezTo>
                    <a:cubicBezTo>
                      <a:pt x="183" y="1148"/>
                      <a:pt x="192" y="1379"/>
                      <a:pt x="183" y="1605"/>
                    </a:cubicBezTo>
                    <a:cubicBezTo>
                      <a:pt x="183" y="1709"/>
                      <a:pt x="277" y="1818"/>
                      <a:pt x="393" y="1818"/>
                    </a:cubicBezTo>
                    <a:cubicBezTo>
                      <a:pt x="508" y="1808"/>
                      <a:pt x="603" y="1721"/>
                      <a:pt x="603" y="1605"/>
                    </a:cubicBezTo>
                    <a:cubicBezTo>
                      <a:pt x="612" y="1118"/>
                      <a:pt x="555" y="633"/>
                      <a:pt x="441" y="156"/>
                    </a:cubicBezTo>
                    <a:cubicBezTo>
                      <a:pt x="418" y="70"/>
                      <a:pt x="329" y="1"/>
                      <a:pt x="240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0" name="Google Shape;650;p30"/>
              <p:cNvSpPr/>
              <p:nvPr/>
            </p:nvSpPr>
            <p:spPr>
              <a:xfrm>
                <a:off x="4773750" y="3419100"/>
                <a:ext cx="252975" cy="282350"/>
              </a:xfrm>
              <a:custGeom>
                <a:avLst/>
                <a:gdLst/>
                <a:ahLst/>
                <a:cxnLst/>
                <a:rect l="l" t="t" r="r" b="b"/>
                <a:pathLst>
                  <a:path w="10119" h="11294" extrusionOk="0">
                    <a:moveTo>
                      <a:pt x="4830" y="1"/>
                    </a:moveTo>
                    <a:cubicBezTo>
                      <a:pt x="4658" y="1"/>
                      <a:pt x="4484" y="12"/>
                      <a:pt x="4310" y="35"/>
                    </a:cubicBezTo>
                    <a:cubicBezTo>
                      <a:pt x="1745" y="379"/>
                      <a:pt x="0" y="3168"/>
                      <a:pt x="413" y="6268"/>
                    </a:cubicBezTo>
                    <a:cubicBezTo>
                      <a:pt x="798" y="9156"/>
                      <a:pt x="2925" y="11294"/>
                      <a:pt x="5289" y="11294"/>
                    </a:cubicBezTo>
                    <a:cubicBezTo>
                      <a:pt x="5461" y="11294"/>
                      <a:pt x="5634" y="11283"/>
                      <a:pt x="5808" y="11259"/>
                    </a:cubicBezTo>
                    <a:cubicBezTo>
                      <a:pt x="8373" y="10918"/>
                      <a:pt x="10118" y="8127"/>
                      <a:pt x="9705" y="5029"/>
                    </a:cubicBezTo>
                    <a:cubicBezTo>
                      <a:pt x="9320" y="2139"/>
                      <a:pt x="7195" y="1"/>
                      <a:pt x="483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1" name="Google Shape;651;p30"/>
              <p:cNvSpPr/>
              <p:nvPr/>
            </p:nvSpPr>
            <p:spPr>
              <a:xfrm>
                <a:off x="4857700" y="3439725"/>
                <a:ext cx="151300" cy="168950"/>
              </a:xfrm>
              <a:custGeom>
                <a:avLst/>
                <a:gdLst/>
                <a:ahLst/>
                <a:cxnLst/>
                <a:rect l="l" t="t" r="r" b="b"/>
                <a:pathLst>
                  <a:path w="6052" h="6758" extrusionOk="0">
                    <a:moveTo>
                      <a:pt x="2886" y="0"/>
                    </a:moveTo>
                    <a:cubicBezTo>
                      <a:pt x="2784" y="0"/>
                      <a:pt x="2681" y="7"/>
                      <a:pt x="2577" y="21"/>
                    </a:cubicBezTo>
                    <a:cubicBezTo>
                      <a:pt x="1042" y="229"/>
                      <a:pt x="1" y="1900"/>
                      <a:pt x="248" y="3751"/>
                    </a:cubicBezTo>
                    <a:cubicBezTo>
                      <a:pt x="481" y="5478"/>
                      <a:pt x="1750" y="6758"/>
                      <a:pt x="3171" y="6758"/>
                    </a:cubicBezTo>
                    <a:cubicBezTo>
                      <a:pt x="3272" y="6758"/>
                      <a:pt x="3373" y="6752"/>
                      <a:pt x="3475" y="6738"/>
                    </a:cubicBezTo>
                    <a:cubicBezTo>
                      <a:pt x="5010" y="6531"/>
                      <a:pt x="6051" y="4859"/>
                      <a:pt x="5802" y="3008"/>
                    </a:cubicBezTo>
                    <a:cubicBezTo>
                      <a:pt x="5580" y="1279"/>
                      <a:pt x="4303" y="0"/>
                      <a:pt x="2886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105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2" name="Google Shape;652;p30"/>
              <p:cNvSpPr/>
              <p:nvPr/>
            </p:nvSpPr>
            <p:spPr>
              <a:xfrm>
                <a:off x="4933250" y="3467450"/>
                <a:ext cx="57575" cy="64125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565" extrusionOk="0">
                    <a:moveTo>
                      <a:pt x="1089" y="0"/>
                    </a:moveTo>
                    <a:cubicBezTo>
                      <a:pt x="1055" y="0"/>
                      <a:pt x="1021" y="2"/>
                      <a:pt x="986" y="6"/>
                    </a:cubicBezTo>
                    <a:cubicBezTo>
                      <a:pt x="402" y="82"/>
                      <a:pt x="1" y="712"/>
                      <a:pt x="98" y="1419"/>
                    </a:cubicBezTo>
                    <a:cubicBezTo>
                      <a:pt x="186" y="2079"/>
                      <a:pt x="666" y="2564"/>
                      <a:pt x="1205" y="2564"/>
                    </a:cubicBezTo>
                    <a:cubicBezTo>
                      <a:pt x="1243" y="2564"/>
                      <a:pt x="1281" y="2562"/>
                      <a:pt x="1319" y="2557"/>
                    </a:cubicBezTo>
                    <a:cubicBezTo>
                      <a:pt x="1901" y="2478"/>
                      <a:pt x="2302" y="1848"/>
                      <a:pt x="2208" y="1142"/>
                    </a:cubicBezTo>
                    <a:cubicBezTo>
                      <a:pt x="2116" y="488"/>
                      <a:pt x="1629" y="0"/>
                      <a:pt x="108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5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3" name="Google Shape;653;p30"/>
              <p:cNvSpPr/>
              <p:nvPr/>
            </p:nvSpPr>
            <p:spPr>
              <a:xfrm>
                <a:off x="4861750" y="3376450"/>
                <a:ext cx="16350" cy="48750"/>
              </a:xfrm>
              <a:custGeom>
                <a:avLst/>
                <a:gdLst/>
                <a:ahLst/>
                <a:cxnLst/>
                <a:rect l="l" t="t" r="r" b="b"/>
                <a:pathLst>
                  <a:path w="654" h="1950" extrusionOk="0">
                    <a:moveTo>
                      <a:pt x="241" y="0"/>
                    </a:moveTo>
                    <a:cubicBezTo>
                      <a:pt x="236" y="0"/>
                      <a:pt x="231" y="1"/>
                      <a:pt x="227" y="1"/>
                    </a:cubicBezTo>
                    <a:cubicBezTo>
                      <a:pt x="123" y="10"/>
                      <a:pt x="1" y="96"/>
                      <a:pt x="17" y="211"/>
                    </a:cubicBezTo>
                    <a:cubicBezTo>
                      <a:pt x="84" y="717"/>
                      <a:pt x="151" y="1234"/>
                      <a:pt x="215" y="1737"/>
                    </a:cubicBezTo>
                    <a:cubicBezTo>
                      <a:pt x="235" y="1838"/>
                      <a:pt x="299" y="1950"/>
                      <a:pt x="417" y="1950"/>
                    </a:cubicBezTo>
                    <a:cubicBezTo>
                      <a:pt x="420" y="1950"/>
                      <a:pt x="424" y="1949"/>
                      <a:pt x="428" y="1949"/>
                    </a:cubicBezTo>
                    <a:cubicBezTo>
                      <a:pt x="531" y="1949"/>
                      <a:pt x="654" y="1852"/>
                      <a:pt x="638" y="1737"/>
                    </a:cubicBezTo>
                    <a:cubicBezTo>
                      <a:pt x="571" y="1234"/>
                      <a:pt x="504" y="717"/>
                      <a:pt x="439" y="211"/>
                    </a:cubicBezTo>
                    <a:cubicBezTo>
                      <a:pt x="419" y="111"/>
                      <a:pt x="356" y="0"/>
                      <a:pt x="241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4" name="Google Shape;654;p30"/>
              <p:cNvSpPr/>
              <p:nvPr/>
            </p:nvSpPr>
            <p:spPr>
              <a:xfrm>
                <a:off x="4810375" y="3403600"/>
                <a:ext cx="29650" cy="36775"/>
              </a:xfrm>
              <a:custGeom>
                <a:avLst/>
                <a:gdLst/>
                <a:ahLst/>
                <a:cxnLst/>
                <a:rect l="l" t="t" r="r" b="b"/>
                <a:pathLst>
                  <a:path w="1186" h="1471" extrusionOk="0">
                    <a:moveTo>
                      <a:pt x="233" y="0"/>
                    </a:moveTo>
                    <a:cubicBezTo>
                      <a:pt x="174" y="0"/>
                      <a:pt x="113" y="22"/>
                      <a:pt x="77" y="60"/>
                    </a:cubicBezTo>
                    <a:cubicBezTo>
                      <a:pt x="1" y="164"/>
                      <a:pt x="12" y="279"/>
                      <a:pt x="86" y="367"/>
                    </a:cubicBezTo>
                    <a:cubicBezTo>
                      <a:pt x="115" y="402"/>
                      <a:pt x="149" y="436"/>
                      <a:pt x="176" y="481"/>
                    </a:cubicBezTo>
                    <a:lnTo>
                      <a:pt x="176" y="481"/>
                    </a:lnTo>
                    <a:cubicBezTo>
                      <a:pt x="176" y="483"/>
                      <a:pt x="178" y="486"/>
                      <a:pt x="181" y="489"/>
                    </a:cubicBezTo>
                    <a:cubicBezTo>
                      <a:pt x="190" y="499"/>
                      <a:pt x="202" y="510"/>
                      <a:pt x="202" y="519"/>
                    </a:cubicBezTo>
                    <a:cubicBezTo>
                      <a:pt x="223" y="540"/>
                      <a:pt x="232" y="556"/>
                      <a:pt x="250" y="577"/>
                    </a:cubicBezTo>
                    <a:cubicBezTo>
                      <a:pt x="317" y="662"/>
                      <a:pt x="375" y="750"/>
                      <a:pt x="433" y="833"/>
                    </a:cubicBezTo>
                    <a:cubicBezTo>
                      <a:pt x="548" y="1006"/>
                      <a:pt x="661" y="1186"/>
                      <a:pt x="767" y="1366"/>
                    </a:cubicBezTo>
                    <a:cubicBezTo>
                      <a:pt x="806" y="1432"/>
                      <a:pt x="880" y="1470"/>
                      <a:pt x="953" y="1470"/>
                    </a:cubicBezTo>
                    <a:cubicBezTo>
                      <a:pt x="988" y="1470"/>
                      <a:pt x="1023" y="1461"/>
                      <a:pt x="1054" y="1443"/>
                    </a:cubicBezTo>
                    <a:cubicBezTo>
                      <a:pt x="1148" y="1385"/>
                      <a:pt x="1185" y="1260"/>
                      <a:pt x="1127" y="1156"/>
                    </a:cubicBezTo>
                    <a:cubicBezTo>
                      <a:pt x="908" y="776"/>
                      <a:pt x="652" y="404"/>
                      <a:pt x="375" y="60"/>
                    </a:cubicBezTo>
                    <a:cubicBezTo>
                      <a:pt x="343" y="19"/>
                      <a:pt x="288" y="0"/>
                      <a:pt x="233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5" name="Google Shape;655;p30"/>
              <p:cNvSpPr/>
              <p:nvPr/>
            </p:nvSpPr>
            <p:spPr>
              <a:xfrm>
                <a:off x="4761675" y="3431925"/>
                <a:ext cx="44475" cy="42725"/>
              </a:xfrm>
              <a:custGeom>
                <a:avLst/>
                <a:gdLst/>
                <a:ahLst/>
                <a:cxnLst/>
                <a:rect l="l" t="t" r="r" b="b"/>
                <a:pathLst>
                  <a:path w="1779" h="1709" extrusionOk="0">
                    <a:moveTo>
                      <a:pt x="231" y="1"/>
                    </a:moveTo>
                    <a:cubicBezTo>
                      <a:pt x="177" y="1"/>
                      <a:pt x="124" y="19"/>
                      <a:pt x="86" y="60"/>
                    </a:cubicBezTo>
                    <a:cubicBezTo>
                      <a:pt x="12" y="148"/>
                      <a:pt x="1" y="273"/>
                      <a:pt x="86" y="358"/>
                    </a:cubicBezTo>
                    <a:cubicBezTo>
                      <a:pt x="525" y="788"/>
                      <a:pt x="963" y="1219"/>
                      <a:pt x="1395" y="1649"/>
                    </a:cubicBezTo>
                    <a:cubicBezTo>
                      <a:pt x="1433" y="1687"/>
                      <a:pt x="1491" y="1708"/>
                      <a:pt x="1548" y="1708"/>
                    </a:cubicBezTo>
                    <a:cubicBezTo>
                      <a:pt x="1601" y="1708"/>
                      <a:pt x="1654" y="1690"/>
                      <a:pt x="1690" y="1649"/>
                    </a:cubicBezTo>
                    <a:cubicBezTo>
                      <a:pt x="1767" y="1570"/>
                      <a:pt x="1778" y="1439"/>
                      <a:pt x="1690" y="1351"/>
                    </a:cubicBezTo>
                    <a:cubicBezTo>
                      <a:pt x="1252" y="921"/>
                      <a:pt x="813" y="492"/>
                      <a:pt x="384" y="60"/>
                    </a:cubicBezTo>
                    <a:cubicBezTo>
                      <a:pt x="346" y="22"/>
                      <a:pt x="288" y="1"/>
                      <a:pt x="231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56" name="Google Shape;656;p30"/>
          <p:cNvSpPr txBox="1">
            <a:spLocks noGrp="1"/>
          </p:cNvSpPr>
          <p:nvPr>
            <p:ph type="title"/>
          </p:nvPr>
        </p:nvSpPr>
        <p:spPr>
          <a:xfrm>
            <a:off x="5124450" y="1999841"/>
            <a:ext cx="3611926" cy="13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139700" algn="l"/>
            <a:r>
              <a:rPr lang="x-none" b="1" dirty="0"/>
              <a:t>Sueldo bruto</a:t>
            </a:r>
          </a:p>
        </p:txBody>
      </p:sp>
      <p:sp>
        <p:nvSpPr>
          <p:cNvPr id="658" name="Google Shape;658;p30"/>
          <p:cNvSpPr txBox="1">
            <a:spLocks noGrp="1"/>
          </p:cNvSpPr>
          <p:nvPr>
            <p:ph type="subTitle" idx="1"/>
          </p:nvPr>
        </p:nvSpPr>
        <p:spPr>
          <a:xfrm>
            <a:off x="5015435" y="3276061"/>
            <a:ext cx="3632325" cy="68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 dirty="0">
                <a:solidFill>
                  <a:schemeClr val="dk2"/>
                </a:solidFill>
              </a:rPr>
              <a:t>Es el sueldo inicial que un trabajador tendrá, donde se incluye el dinero que irán directo a los fondos personales.</a:t>
            </a:r>
            <a:endParaRPr dirty="0">
              <a:solidFill>
                <a:schemeClr val="dk2"/>
              </a:solidFill>
            </a:endParaRPr>
          </a:p>
        </p:txBody>
      </p:sp>
      <p:sp>
        <p:nvSpPr>
          <p:cNvPr id="659" name="Google Shape;659;p30"/>
          <p:cNvSpPr/>
          <p:nvPr/>
        </p:nvSpPr>
        <p:spPr>
          <a:xfrm>
            <a:off x="1756650" y="601448"/>
            <a:ext cx="1319394" cy="1319394"/>
          </a:xfrm>
          <a:custGeom>
            <a:avLst/>
            <a:gdLst/>
            <a:ahLst/>
            <a:cxnLst/>
            <a:rect l="l" t="t" r="r" b="b"/>
            <a:pathLst>
              <a:path w="13298" h="13298" extrusionOk="0">
                <a:moveTo>
                  <a:pt x="8435" y="1"/>
                </a:moveTo>
                <a:lnTo>
                  <a:pt x="6159" y="2935"/>
                </a:lnTo>
                <a:lnTo>
                  <a:pt x="3211" y="684"/>
                </a:lnTo>
                <a:lnTo>
                  <a:pt x="3678" y="4366"/>
                </a:lnTo>
                <a:lnTo>
                  <a:pt x="0" y="4862"/>
                </a:lnTo>
                <a:lnTo>
                  <a:pt x="2934" y="7134"/>
                </a:lnTo>
                <a:lnTo>
                  <a:pt x="681" y="10086"/>
                </a:lnTo>
                <a:lnTo>
                  <a:pt x="681" y="10086"/>
                </a:lnTo>
                <a:lnTo>
                  <a:pt x="4363" y="9618"/>
                </a:lnTo>
                <a:lnTo>
                  <a:pt x="4860" y="13297"/>
                </a:lnTo>
                <a:lnTo>
                  <a:pt x="7133" y="10363"/>
                </a:lnTo>
                <a:lnTo>
                  <a:pt x="10086" y="12616"/>
                </a:lnTo>
                <a:lnTo>
                  <a:pt x="9617" y="8932"/>
                </a:lnTo>
                <a:lnTo>
                  <a:pt x="13297" y="8438"/>
                </a:lnTo>
                <a:lnTo>
                  <a:pt x="10363" y="6164"/>
                </a:lnTo>
                <a:lnTo>
                  <a:pt x="12614" y="3212"/>
                </a:lnTo>
                <a:lnTo>
                  <a:pt x="12614" y="3212"/>
                </a:lnTo>
                <a:lnTo>
                  <a:pt x="8932" y="3680"/>
                </a:lnTo>
                <a:lnTo>
                  <a:pt x="8435" y="1"/>
                </a:lnTo>
                <a:close/>
              </a:path>
            </a:pathLst>
          </a:custGeom>
          <a:solidFill>
            <a:srgbClr val="FFB069">
              <a:alpha val="392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60" name="Google Shape;660;p30"/>
          <p:cNvGrpSpPr/>
          <p:nvPr/>
        </p:nvGrpSpPr>
        <p:grpSpPr>
          <a:xfrm>
            <a:off x="2911403" y="1681047"/>
            <a:ext cx="529170" cy="475794"/>
            <a:chOff x="1420446" y="3703089"/>
            <a:chExt cx="386228" cy="347295"/>
          </a:xfrm>
        </p:grpSpPr>
        <p:sp>
          <p:nvSpPr>
            <p:cNvPr id="661" name="Google Shape;661;p30"/>
            <p:cNvSpPr/>
            <p:nvPr/>
          </p:nvSpPr>
          <p:spPr>
            <a:xfrm>
              <a:off x="1427741" y="3703202"/>
              <a:ext cx="371637" cy="347068"/>
            </a:xfrm>
            <a:custGeom>
              <a:avLst/>
              <a:gdLst/>
              <a:ahLst/>
              <a:cxnLst/>
              <a:rect l="l" t="t" r="r" b="b"/>
              <a:pathLst>
                <a:path w="4916" h="4591" extrusionOk="0">
                  <a:moveTo>
                    <a:pt x="2886" y="0"/>
                  </a:moveTo>
                  <a:cubicBezTo>
                    <a:pt x="2681" y="0"/>
                    <a:pt x="2473" y="32"/>
                    <a:pt x="2268" y="97"/>
                  </a:cubicBezTo>
                  <a:cubicBezTo>
                    <a:pt x="640" y="612"/>
                    <a:pt x="1" y="2108"/>
                    <a:pt x="338" y="3174"/>
                  </a:cubicBezTo>
                  <a:cubicBezTo>
                    <a:pt x="614" y="4039"/>
                    <a:pt x="1411" y="4591"/>
                    <a:pt x="2271" y="4591"/>
                  </a:cubicBezTo>
                  <a:cubicBezTo>
                    <a:pt x="2475" y="4591"/>
                    <a:pt x="2682" y="4560"/>
                    <a:pt x="2886" y="4495"/>
                  </a:cubicBezTo>
                  <a:cubicBezTo>
                    <a:pt x="3512" y="4294"/>
                    <a:pt x="4142" y="3814"/>
                    <a:pt x="4528" y="3216"/>
                  </a:cubicBezTo>
                  <a:cubicBezTo>
                    <a:pt x="4747" y="2914"/>
                    <a:pt x="4881" y="2551"/>
                    <a:pt x="4906" y="2170"/>
                  </a:cubicBezTo>
                  <a:cubicBezTo>
                    <a:pt x="4915" y="2064"/>
                    <a:pt x="4915" y="1958"/>
                    <a:pt x="4904" y="1847"/>
                  </a:cubicBezTo>
                  <a:cubicBezTo>
                    <a:pt x="4888" y="1704"/>
                    <a:pt x="4860" y="1558"/>
                    <a:pt x="4816" y="1415"/>
                  </a:cubicBezTo>
                  <a:cubicBezTo>
                    <a:pt x="4542" y="552"/>
                    <a:pt x="3745" y="0"/>
                    <a:pt x="2886" y="0"/>
                  </a:cubicBezTo>
                  <a:close/>
                </a:path>
              </a:pathLst>
            </a:custGeom>
            <a:solidFill>
              <a:schemeClr val="accent2"/>
            </a:solidFill>
            <a:ln w="1524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62" name="Google Shape;662;p30"/>
            <p:cNvGrpSpPr/>
            <p:nvPr/>
          </p:nvGrpSpPr>
          <p:grpSpPr>
            <a:xfrm>
              <a:off x="1420446" y="3703089"/>
              <a:ext cx="386228" cy="347295"/>
              <a:chOff x="2073850" y="1739425"/>
              <a:chExt cx="127725" cy="114850"/>
            </a:xfrm>
          </p:grpSpPr>
          <p:sp>
            <p:nvSpPr>
              <p:cNvPr id="663" name="Google Shape;663;p30"/>
              <p:cNvSpPr/>
              <p:nvPr/>
            </p:nvSpPr>
            <p:spPr>
              <a:xfrm>
                <a:off x="2073850" y="1741875"/>
                <a:ext cx="125550" cy="112400"/>
              </a:xfrm>
              <a:custGeom>
                <a:avLst/>
                <a:gdLst/>
                <a:ahLst/>
                <a:cxnLst/>
                <a:rect l="l" t="t" r="r" b="b"/>
                <a:pathLst>
                  <a:path w="5022" h="4496" extrusionOk="0">
                    <a:moveTo>
                      <a:pt x="2269" y="0"/>
                    </a:moveTo>
                    <a:cubicBezTo>
                      <a:pt x="642" y="518"/>
                      <a:pt x="0" y="2013"/>
                      <a:pt x="339" y="3080"/>
                    </a:cubicBezTo>
                    <a:cubicBezTo>
                      <a:pt x="614" y="3943"/>
                      <a:pt x="1410" y="4495"/>
                      <a:pt x="2269" y="4495"/>
                    </a:cubicBezTo>
                    <a:cubicBezTo>
                      <a:pt x="2473" y="4495"/>
                      <a:pt x="2681" y="4464"/>
                      <a:pt x="2886" y="4398"/>
                    </a:cubicBezTo>
                    <a:cubicBezTo>
                      <a:pt x="3955" y="4059"/>
                      <a:pt x="5021" y="2905"/>
                      <a:pt x="4903" y="1753"/>
                    </a:cubicBezTo>
                    <a:lnTo>
                      <a:pt x="2269" y="0"/>
                    </a:ln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664;p30"/>
              <p:cNvSpPr/>
              <p:nvPr/>
            </p:nvSpPr>
            <p:spPr>
              <a:xfrm>
                <a:off x="2145975" y="1840325"/>
                <a:ext cx="9675" cy="11525"/>
              </a:xfrm>
              <a:custGeom>
                <a:avLst/>
                <a:gdLst/>
                <a:ahLst/>
                <a:cxnLst/>
                <a:rect l="l" t="t" r="r" b="b"/>
                <a:pathLst>
                  <a:path w="387" h="461" fill="none" extrusionOk="0">
                    <a:moveTo>
                      <a:pt x="386" y="1"/>
                    </a:moveTo>
                    <a:lnTo>
                      <a:pt x="1" y="460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30"/>
              <p:cNvSpPr/>
              <p:nvPr/>
            </p:nvSpPr>
            <p:spPr>
              <a:xfrm>
                <a:off x="2121400" y="1838650"/>
                <a:ext cx="9300" cy="14700"/>
              </a:xfrm>
              <a:custGeom>
                <a:avLst/>
                <a:gdLst/>
                <a:ahLst/>
                <a:cxnLst/>
                <a:rect l="l" t="t" r="r" b="b"/>
                <a:pathLst>
                  <a:path w="372" h="588" fill="none" extrusionOk="0">
                    <a:moveTo>
                      <a:pt x="372" y="1"/>
                    </a:moveTo>
                    <a:lnTo>
                      <a:pt x="0" y="587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6" name="Google Shape;666;p30"/>
              <p:cNvSpPr/>
              <p:nvPr/>
            </p:nvSpPr>
            <p:spPr>
              <a:xfrm>
                <a:off x="2101075" y="1828625"/>
                <a:ext cx="117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468" h="642" fill="none" extrusionOk="0">
                    <a:moveTo>
                      <a:pt x="467" y="0"/>
                    </a:moveTo>
                    <a:lnTo>
                      <a:pt x="1" y="642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7" name="Google Shape;667;p30"/>
              <p:cNvSpPr/>
              <p:nvPr/>
            </p:nvSpPr>
            <p:spPr>
              <a:xfrm>
                <a:off x="2085850" y="1810025"/>
                <a:ext cx="1322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529" h="692" fill="none" extrusionOk="0">
                    <a:moveTo>
                      <a:pt x="529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30"/>
              <p:cNvSpPr/>
              <p:nvPr/>
            </p:nvSpPr>
            <p:spPr>
              <a:xfrm>
                <a:off x="2080075" y="1785625"/>
                <a:ext cx="15375" cy="15900"/>
              </a:xfrm>
              <a:custGeom>
                <a:avLst/>
                <a:gdLst/>
                <a:ahLst/>
                <a:cxnLst/>
                <a:rect l="l" t="t" r="r" b="b"/>
                <a:pathLst>
                  <a:path w="615" h="636" fill="none" extrusionOk="0">
                    <a:moveTo>
                      <a:pt x="614" y="0"/>
                    </a:moveTo>
                    <a:lnTo>
                      <a:pt x="0" y="635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9" name="Google Shape;669;p30"/>
              <p:cNvSpPr/>
              <p:nvPr/>
            </p:nvSpPr>
            <p:spPr>
              <a:xfrm>
                <a:off x="2089425" y="1755600"/>
                <a:ext cx="1957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92" fill="none" extrusionOk="0">
                    <a:moveTo>
                      <a:pt x="783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" name="Google Shape;670;p30"/>
              <p:cNvSpPr/>
              <p:nvPr/>
            </p:nvSpPr>
            <p:spPr>
              <a:xfrm>
                <a:off x="2090225" y="1739425"/>
                <a:ext cx="111350" cy="101475"/>
              </a:xfrm>
              <a:custGeom>
                <a:avLst/>
                <a:gdLst/>
                <a:ahLst/>
                <a:cxnLst/>
                <a:rect l="l" t="t" r="r" b="b"/>
                <a:pathLst>
                  <a:path w="4454" h="4059" extrusionOk="0">
                    <a:moveTo>
                      <a:pt x="2228" y="1"/>
                    </a:moveTo>
                    <a:cubicBezTo>
                      <a:pt x="1710" y="1"/>
                      <a:pt x="1191" y="199"/>
                      <a:pt x="795" y="595"/>
                    </a:cubicBezTo>
                    <a:cubicBezTo>
                      <a:pt x="1" y="1389"/>
                      <a:pt x="1" y="2672"/>
                      <a:pt x="795" y="3464"/>
                    </a:cubicBezTo>
                    <a:cubicBezTo>
                      <a:pt x="1191" y="3860"/>
                      <a:pt x="1710" y="4058"/>
                      <a:pt x="2228" y="4058"/>
                    </a:cubicBezTo>
                    <a:cubicBezTo>
                      <a:pt x="2747" y="4058"/>
                      <a:pt x="3266" y="3860"/>
                      <a:pt x="3662" y="3464"/>
                    </a:cubicBezTo>
                    <a:cubicBezTo>
                      <a:pt x="4454" y="2672"/>
                      <a:pt x="4454" y="1389"/>
                      <a:pt x="3662" y="595"/>
                    </a:cubicBezTo>
                    <a:cubicBezTo>
                      <a:pt x="3266" y="199"/>
                      <a:pt x="2747" y="1"/>
                      <a:pt x="2228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1" name="Google Shape;671;p30"/>
              <p:cNvSpPr/>
              <p:nvPr/>
            </p:nvSpPr>
            <p:spPr>
              <a:xfrm>
                <a:off x="2110600" y="1754850"/>
                <a:ext cx="70725" cy="70725"/>
              </a:xfrm>
              <a:custGeom>
                <a:avLst/>
                <a:gdLst/>
                <a:ahLst/>
                <a:cxnLst/>
                <a:rect l="l" t="t" r="r" b="b"/>
                <a:pathLst>
                  <a:path w="2829" h="2829" extrusionOk="0">
                    <a:moveTo>
                      <a:pt x="1413" y="1"/>
                    </a:moveTo>
                    <a:cubicBezTo>
                      <a:pt x="633" y="1"/>
                      <a:pt x="1" y="633"/>
                      <a:pt x="1" y="1416"/>
                    </a:cubicBezTo>
                    <a:cubicBezTo>
                      <a:pt x="1" y="2196"/>
                      <a:pt x="633" y="2829"/>
                      <a:pt x="1413" y="2829"/>
                    </a:cubicBezTo>
                    <a:cubicBezTo>
                      <a:pt x="2194" y="2829"/>
                      <a:pt x="2829" y="2196"/>
                      <a:pt x="2829" y="1416"/>
                    </a:cubicBezTo>
                    <a:cubicBezTo>
                      <a:pt x="2829" y="633"/>
                      <a:pt x="2194" y="1"/>
                      <a:pt x="1413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2" name="Google Shape;672;p30"/>
              <p:cNvSpPr/>
              <p:nvPr/>
            </p:nvSpPr>
            <p:spPr>
              <a:xfrm>
                <a:off x="2130275" y="1769400"/>
                <a:ext cx="34375" cy="42125"/>
              </a:xfrm>
              <a:custGeom>
                <a:avLst/>
                <a:gdLst/>
                <a:ahLst/>
                <a:cxnLst/>
                <a:rect l="l" t="t" r="r" b="b"/>
                <a:pathLst>
                  <a:path w="1375" h="1685" extrusionOk="0">
                    <a:moveTo>
                      <a:pt x="504" y="241"/>
                    </a:moveTo>
                    <a:cubicBezTo>
                      <a:pt x="500" y="242"/>
                      <a:pt x="495" y="243"/>
                      <a:pt x="490" y="243"/>
                    </a:cubicBezTo>
                    <a:cubicBezTo>
                      <a:pt x="495" y="242"/>
                      <a:pt x="499" y="242"/>
                      <a:pt x="504" y="241"/>
                    </a:cubicBezTo>
                    <a:close/>
                    <a:moveTo>
                      <a:pt x="569" y="240"/>
                    </a:moveTo>
                    <a:cubicBezTo>
                      <a:pt x="576" y="241"/>
                      <a:pt x="583" y="242"/>
                      <a:pt x="589" y="243"/>
                    </a:cubicBezTo>
                    <a:cubicBezTo>
                      <a:pt x="582" y="243"/>
                      <a:pt x="576" y="241"/>
                      <a:pt x="569" y="240"/>
                    </a:cubicBezTo>
                    <a:close/>
                    <a:moveTo>
                      <a:pt x="439" y="261"/>
                    </a:moveTo>
                    <a:cubicBezTo>
                      <a:pt x="436" y="263"/>
                      <a:pt x="432" y="264"/>
                      <a:pt x="428" y="266"/>
                    </a:cubicBezTo>
                    <a:lnTo>
                      <a:pt x="428" y="266"/>
                    </a:lnTo>
                    <a:cubicBezTo>
                      <a:pt x="432" y="265"/>
                      <a:pt x="436" y="263"/>
                      <a:pt x="439" y="261"/>
                    </a:cubicBezTo>
                    <a:close/>
                    <a:moveTo>
                      <a:pt x="321" y="349"/>
                    </a:moveTo>
                    <a:lnTo>
                      <a:pt x="321" y="349"/>
                    </a:lnTo>
                    <a:cubicBezTo>
                      <a:pt x="320" y="350"/>
                      <a:pt x="319" y="352"/>
                      <a:pt x="318" y="354"/>
                    </a:cubicBezTo>
                    <a:lnTo>
                      <a:pt x="318" y="354"/>
                    </a:lnTo>
                    <a:cubicBezTo>
                      <a:pt x="319" y="352"/>
                      <a:pt x="320" y="351"/>
                      <a:pt x="321" y="349"/>
                    </a:cubicBezTo>
                    <a:close/>
                    <a:moveTo>
                      <a:pt x="318" y="354"/>
                    </a:moveTo>
                    <a:cubicBezTo>
                      <a:pt x="316" y="356"/>
                      <a:pt x="314" y="358"/>
                      <a:pt x="312" y="361"/>
                    </a:cubicBezTo>
                    <a:cubicBezTo>
                      <a:pt x="314" y="358"/>
                      <a:pt x="316" y="356"/>
                      <a:pt x="318" y="354"/>
                    </a:cubicBezTo>
                    <a:close/>
                    <a:moveTo>
                      <a:pt x="282" y="407"/>
                    </a:moveTo>
                    <a:cubicBezTo>
                      <a:pt x="282" y="408"/>
                      <a:pt x="282" y="409"/>
                      <a:pt x="281" y="410"/>
                    </a:cubicBezTo>
                    <a:lnTo>
                      <a:pt x="281" y="410"/>
                    </a:lnTo>
                    <a:cubicBezTo>
                      <a:pt x="282" y="409"/>
                      <a:pt x="282" y="408"/>
                      <a:pt x="282" y="407"/>
                    </a:cubicBezTo>
                    <a:close/>
                    <a:moveTo>
                      <a:pt x="250" y="509"/>
                    </a:moveTo>
                    <a:cubicBezTo>
                      <a:pt x="250" y="515"/>
                      <a:pt x="249" y="520"/>
                      <a:pt x="249" y="525"/>
                    </a:cubicBezTo>
                    <a:lnTo>
                      <a:pt x="249" y="525"/>
                    </a:lnTo>
                    <a:cubicBezTo>
                      <a:pt x="249" y="519"/>
                      <a:pt x="250" y="514"/>
                      <a:pt x="250" y="509"/>
                    </a:cubicBezTo>
                    <a:close/>
                    <a:moveTo>
                      <a:pt x="249" y="643"/>
                    </a:moveTo>
                    <a:cubicBezTo>
                      <a:pt x="249" y="650"/>
                      <a:pt x="250" y="656"/>
                      <a:pt x="250" y="663"/>
                    </a:cubicBezTo>
                    <a:cubicBezTo>
                      <a:pt x="250" y="657"/>
                      <a:pt x="249" y="650"/>
                      <a:pt x="249" y="643"/>
                    </a:cubicBezTo>
                    <a:close/>
                    <a:moveTo>
                      <a:pt x="279" y="756"/>
                    </a:moveTo>
                    <a:cubicBezTo>
                      <a:pt x="281" y="762"/>
                      <a:pt x="283" y="768"/>
                      <a:pt x="285" y="772"/>
                    </a:cubicBezTo>
                    <a:cubicBezTo>
                      <a:pt x="283" y="767"/>
                      <a:pt x="281" y="762"/>
                      <a:pt x="279" y="756"/>
                    </a:cubicBezTo>
                    <a:close/>
                    <a:moveTo>
                      <a:pt x="294" y="786"/>
                    </a:moveTo>
                    <a:lnTo>
                      <a:pt x="294" y="786"/>
                    </a:lnTo>
                    <a:cubicBezTo>
                      <a:pt x="295" y="786"/>
                      <a:pt x="297" y="787"/>
                      <a:pt x="298" y="788"/>
                    </a:cubicBezTo>
                    <a:lnTo>
                      <a:pt x="298" y="788"/>
                    </a:lnTo>
                    <a:cubicBezTo>
                      <a:pt x="298" y="788"/>
                      <a:pt x="298" y="788"/>
                      <a:pt x="298" y="788"/>
                    </a:cubicBezTo>
                    <a:lnTo>
                      <a:pt x="298" y="788"/>
                    </a:lnTo>
                    <a:cubicBezTo>
                      <a:pt x="297" y="787"/>
                      <a:pt x="295" y="786"/>
                      <a:pt x="294" y="786"/>
                    </a:cubicBezTo>
                    <a:close/>
                    <a:moveTo>
                      <a:pt x="301" y="789"/>
                    </a:moveTo>
                    <a:lnTo>
                      <a:pt x="301" y="789"/>
                    </a:lnTo>
                    <a:cubicBezTo>
                      <a:pt x="303" y="791"/>
                      <a:pt x="305" y="792"/>
                      <a:pt x="307" y="794"/>
                    </a:cubicBezTo>
                    <a:lnTo>
                      <a:pt x="307" y="794"/>
                    </a:lnTo>
                    <a:cubicBezTo>
                      <a:pt x="305" y="792"/>
                      <a:pt x="303" y="791"/>
                      <a:pt x="301" y="790"/>
                    </a:cubicBezTo>
                    <a:lnTo>
                      <a:pt x="301" y="790"/>
                    </a:lnTo>
                    <a:cubicBezTo>
                      <a:pt x="301" y="790"/>
                      <a:pt x="301" y="789"/>
                      <a:pt x="301" y="789"/>
                    </a:cubicBezTo>
                    <a:close/>
                    <a:moveTo>
                      <a:pt x="309" y="795"/>
                    </a:moveTo>
                    <a:cubicBezTo>
                      <a:pt x="311" y="797"/>
                      <a:pt x="314" y="798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2" y="799"/>
                      <a:pt x="309" y="798"/>
                      <a:pt x="306" y="797"/>
                    </a:cubicBezTo>
                    <a:lnTo>
                      <a:pt x="306" y="797"/>
                    </a:lnTo>
                    <a:cubicBezTo>
                      <a:pt x="308" y="798"/>
                      <a:pt x="312" y="799"/>
                      <a:pt x="315" y="800"/>
                    </a:cubicBezTo>
                    <a:lnTo>
                      <a:pt x="315" y="800"/>
                    </a:lnTo>
                    <a:cubicBezTo>
                      <a:pt x="313" y="798"/>
                      <a:pt x="311" y="797"/>
                      <a:pt x="309" y="795"/>
                    </a:cubicBezTo>
                    <a:close/>
                    <a:moveTo>
                      <a:pt x="315" y="800"/>
                    </a:moveTo>
                    <a:cubicBezTo>
                      <a:pt x="317" y="801"/>
                      <a:pt x="318" y="801"/>
                      <a:pt x="320" y="802"/>
                    </a:cubicBezTo>
                    <a:lnTo>
                      <a:pt x="320" y="802"/>
                    </a:lnTo>
                    <a:cubicBezTo>
                      <a:pt x="318" y="801"/>
                      <a:pt x="317" y="801"/>
                      <a:pt x="316" y="800"/>
                    </a:cubicBezTo>
                    <a:lnTo>
                      <a:pt x="316" y="800"/>
                    </a:lnTo>
                    <a:cubicBezTo>
                      <a:pt x="316" y="801"/>
                      <a:pt x="317" y="801"/>
                      <a:pt x="317" y="802"/>
                    </a:cubicBezTo>
                    <a:cubicBezTo>
                      <a:pt x="316" y="801"/>
                      <a:pt x="316" y="801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6" y="800"/>
                      <a:pt x="316" y="800"/>
                    </a:cubicBezTo>
                    <a:lnTo>
                      <a:pt x="316" y="800"/>
                    </a:lnTo>
                    <a:cubicBezTo>
                      <a:pt x="316" y="800"/>
                      <a:pt x="315" y="800"/>
                      <a:pt x="315" y="800"/>
                    </a:cubicBezTo>
                    <a:close/>
                    <a:moveTo>
                      <a:pt x="327" y="805"/>
                    </a:moveTo>
                    <a:cubicBezTo>
                      <a:pt x="330" y="806"/>
                      <a:pt x="333" y="807"/>
                      <a:pt x="336" y="809"/>
                    </a:cubicBezTo>
                    <a:cubicBezTo>
                      <a:pt x="332" y="807"/>
                      <a:pt x="330" y="806"/>
                      <a:pt x="327" y="805"/>
                    </a:cubicBezTo>
                    <a:close/>
                    <a:moveTo>
                      <a:pt x="338" y="811"/>
                    </a:moveTo>
                    <a:cubicBezTo>
                      <a:pt x="347" y="811"/>
                      <a:pt x="355" y="812"/>
                      <a:pt x="363" y="813"/>
                    </a:cubicBezTo>
                    <a:lnTo>
                      <a:pt x="363" y="813"/>
                    </a:lnTo>
                    <a:cubicBezTo>
                      <a:pt x="355" y="813"/>
                      <a:pt x="346" y="812"/>
                      <a:pt x="338" y="811"/>
                    </a:cubicBezTo>
                    <a:close/>
                    <a:moveTo>
                      <a:pt x="1000" y="863"/>
                    </a:moveTo>
                    <a:cubicBezTo>
                      <a:pt x="994" y="863"/>
                      <a:pt x="988" y="864"/>
                      <a:pt x="982" y="864"/>
                    </a:cubicBezTo>
                    <a:cubicBezTo>
                      <a:pt x="988" y="863"/>
                      <a:pt x="994" y="863"/>
                      <a:pt x="1000" y="863"/>
                    </a:cubicBezTo>
                    <a:close/>
                    <a:moveTo>
                      <a:pt x="1031" y="863"/>
                    </a:moveTo>
                    <a:cubicBezTo>
                      <a:pt x="1037" y="863"/>
                      <a:pt x="1043" y="863"/>
                      <a:pt x="1049" y="864"/>
                    </a:cubicBezTo>
                    <a:cubicBezTo>
                      <a:pt x="1042" y="864"/>
                      <a:pt x="1037" y="863"/>
                      <a:pt x="1031" y="863"/>
                    </a:cubicBezTo>
                    <a:close/>
                    <a:moveTo>
                      <a:pt x="1056" y="873"/>
                    </a:moveTo>
                    <a:cubicBezTo>
                      <a:pt x="1061" y="877"/>
                      <a:pt x="1066" y="881"/>
                      <a:pt x="1070" y="885"/>
                    </a:cubicBezTo>
                    <a:lnTo>
                      <a:pt x="1070" y="885"/>
                    </a:lnTo>
                    <a:cubicBezTo>
                      <a:pt x="1065" y="881"/>
                      <a:pt x="1060" y="878"/>
                      <a:pt x="1056" y="873"/>
                    </a:cubicBezTo>
                    <a:close/>
                    <a:moveTo>
                      <a:pt x="1090" y="904"/>
                    </a:moveTo>
                    <a:lnTo>
                      <a:pt x="1090" y="904"/>
                    </a:lnTo>
                    <a:cubicBezTo>
                      <a:pt x="1091" y="906"/>
                      <a:pt x="1093" y="908"/>
                      <a:pt x="1095" y="910"/>
                    </a:cubicBezTo>
                    <a:cubicBezTo>
                      <a:pt x="1093" y="908"/>
                      <a:pt x="1091" y="906"/>
                      <a:pt x="1090" y="904"/>
                    </a:cubicBezTo>
                    <a:close/>
                    <a:moveTo>
                      <a:pt x="1100" y="919"/>
                    </a:moveTo>
                    <a:lnTo>
                      <a:pt x="1100" y="919"/>
                    </a:lnTo>
                    <a:cubicBezTo>
                      <a:pt x="1101" y="924"/>
                      <a:pt x="1103" y="928"/>
                      <a:pt x="1104" y="932"/>
                    </a:cubicBezTo>
                    <a:lnTo>
                      <a:pt x="1104" y="932"/>
                    </a:lnTo>
                    <a:cubicBezTo>
                      <a:pt x="1102" y="928"/>
                      <a:pt x="1101" y="923"/>
                      <a:pt x="1100" y="919"/>
                    </a:cubicBezTo>
                    <a:close/>
                    <a:moveTo>
                      <a:pt x="1092" y="1189"/>
                    </a:moveTo>
                    <a:cubicBezTo>
                      <a:pt x="1091" y="1193"/>
                      <a:pt x="1089" y="1196"/>
                      <a:pt x="1088" y="1199"/>
                    </a:cubicBezTo>
                    <a:cubicBezTo>
                      <a:pt x="1089" y="1196"/>
                      <a:pt x="1090" y="1193"/>
                      <a:pt x="1092" y="1189"/>
                    </a:cubicBezTo>
                    <a:close/>
                    <a:moveTo>
                      <a:pt x="1042" y="1275"/>
                    </a:moveTo>
                    <a:cubicBezTo>
                      <a:pt x="1040" y="1277"/>
                      <a:pt x="1037" y="1280"/>
                      <a:pt x="1035" y="1284"/>
                    </a:cubicBezTo>
                    <a:lnTo>
                      <a:pt x="1035" y="1284"/>
                    </a:lnTo>
                    <a:cubicBezTo>
                      <a:pt x="1037" y="1281"/>
                      <a:pt x="1039" y="1278"/>
                      <a:pt x="1042" y="1275"/>
                    </a:cubicBezTo>
                    <a:close/>
                    <a:moveTo>
                      <a:pt x="538" y="1"/>
                    </a:moveTo>
                    <a:cubicBezTo>
                      <a:pt x="481" y="1"/>
                      <a:pt x="423" y="11"/>
                      <a:pt x="370" y="31"/>
                    </a:cubicBezTo>
                    <a:cubicBezTo>
                      <a:pt x="299" y="56"/>
                      <a:pt x="234" y="95"/>
                      <a:pt x="179" y="148"/>
                    </a:cubicBezTo>
                    <a:cubicBezTo>
                      <a:pt x="121" y="204"/>
                      <a:pt x="84" y="273"/>
                      <a:pt x="56" y="345"/>
                    </a:cubicBezTo>
                    <a:cubicBezTo>
                      <a:pt x="1" y="479"/>
                      <a:pt x="1" y="633"/>
                      <a:pt x="38" y="772"/>
                    </a:cubicBezTo>
                    <a:cubicBezTo>
                      <a:pt x="61" y="862"/>
                      <a:pt x="105" y="943"/>
                      <a:pt x="183" y="996"/>
                    </a:cubicBezTo>
                    <a:cubicBezTo>
                      <a:pt x="236" y="1031"/>
                      <a:pt x="308" y="1048"/>
                      <a:pt x="375" y="1048"/>
                    </a:cubicBezTo>
                    <a:cubicBezTo>
                      <a:pt x="386" y="1048"/>
                      <a:pt x="398" y="1047"/>
                      <a:pt x="409" y="1046"/>
                    </a:cubicBezTo>
                    <a:cubicBezTo>
                      <a:pt x="499" y="1042"/>
                      <a:pt x="589" y="1023"/>
                      <a:pt x="673" y="996"/>
                    </a:cubicBezTo>
                    <a:cubicBezTo>
                      <a:pt x="753" y="969"/>
                      <a:pt x="826" y="929"/>
                      <a:pt x="902" y="896"/>
                    </a:cubicBezTo>
                    <a:lnTo>
                      <a:pt x="902" y="896"/>
                    </a:lnTo>
                    <a:cubicBezTo>
                      <a:pt x="902" y="896"/>
                      <a:pt x="901" y="896"/>
                      <a:pt x="901" y="896"/>
                    </a:cubicBezTo>
                    <a:cubicBezTo>
                      <a:pt x="902" y="896"/>
                      <a:pt x="902" y="896"/>
                      <a:pt x="903" y="896"/>
                    </a:cubicBezTo>
                    <a:lnTo>
                      <a:pt x="903" y="896"/>
                    </a:lnTo>
                    <a:cubicBezTo>
                      <a:pt x="903" y="896"/>
                      <a:pt x="902" y="896"/>
                      <a:pt x="902" y="896"/>
                    </a:cubicBezTo>
                    <a:lnTo>
                      <a:pt x="902" y="896"/>
                    </a:lnTo>
                    <a:cubicBezTo>
                      <a:pt x="905" y="895"/>
                      <a:pt x="909" y="894"/>
                      <a:pt x="913" y="892"/>
                    </a:cubicBezTo>
                    <a:lnTo>
                      <a:pt x="913" y="892"/>
                    </a:lnTo>
                    <a:cubicBezTo>
                      <a:pt x="910" y="893"/>
                      <a:pt x="906" y="894"/>
                      <a:pt x="903" y="896"/>
                    </a:cubicBezTo>
                    <a:lnTo>
                      <a:pt x="903" y="896"/>
                    </a:lnTo>
                    <a:cubicBezTo>
                      <a:pt x="910" y="893"/>
                      <a:pt x="917" y="890"/>
                      <a:pt x="923" y="887"/>
                    </a:cubicBezTo>
                    <a:lnTo>
                      <a:pt x="923" y="887"/>
                    </a:lnTo>
                    <a:cubicBezTo>
                      <a:pt x="920" y="889"/>
                      <a:pt x="916" y="890"/>
                      <a:pt x="913" y="892"/>
                    </a:cubicBezTo>
                    <a:lnTo>
                      <a:pt x="913" y="892"/>
                    </a:lnTo>
                    <a:cubicBezTo>
                      <a:pt x="945" y="880"/>
                      <a:pt x="977" y="869"/>
                      <a:pt x="1011" y="862"/>
                    </a:cubicBezTo>
                    <a:lnTo>
                      <a:pt x="1011" y="862"/>
                    </a:lnTo>
                    <a:cubicBezTo>
                      <a:pt x="1012" y="862"/>
                      <a:pt x="1014" y="862"/>
                      <a:pt x="1015" y="862"/>
                    </a:cubicBezTo>
                    <a:cubicBezTo>
                      <a:pt x="1017" y="862"/>
                      <a:pt x="1019" y="862"/>
                      <a:pt x="1021" y="862"/>
                    </a:cubicBezTo>
                    <a:lnTo>
                      <a:pt x="1021" y="862"/>
                    </a:lnTo>
                    <a:cubicBezTo>
                      <a:pt x="1028" y="864"/>
                      <a:pt x="1036" y="866"/>
                      <a:pt x="1044" y="868"/>
                    </a:cubicBezTo>
                    <a:lnTo>
                      <a:pt x="1044" y="868"/>
                    </a:lnTo>
                    <a:cubicBezTo>
                      <a:pt x="1042" y="867"/>
                      <a:pt x="1039" y="865"/>
                      <a:pt x="1037" y="864"/>
                    </a:cubicBezTo>
                    <a:lnTo>
                      <a:pt x="1037" y="864"/>
                    </a:lnTo>
                    <a:cubicBezTo>
                      <a:pt x="1040" y="865"/>
                      <a:pt x="1043" y="867"/>
                      <a:pt x="1045" y="868"/>
                    </a:cubicBezTo>
                    <a:lnTo>
                      <a:pt x="1045" y="868"/>
                    </a:lnTo>
                    <a:cubicBezTo>
                      <a:pt x="1045" y="868"/>
                      <a:pt x="1045" y="868"/>
                      <a:pt x="1044" y="868"/>
                    </a:cubicBezTo>
                    <a:lnTo>
                      <a:pt x="1044" y="868"/>
                    </a:lnTo>
                    <a:cubicBezTo>
                      <a:pt x="1045" y="868"/>
                      <a:pt x="1046" y="869"/>
                      <a:pt x="1047" y="869"/>
                    </a:cubicBezTo>
                    <a:lnTo>
                      <a:pt x="1047" y="869"/>
                    </a:lnTo>
                    <a:cubicBezTo>
                      <a:pt x="1046" y="869"/>
                      <a:pt x="1046" y="869"/>
                      <a:pt x="1045" y="868"/>
                    </a:cubicBezTo>
                    <a:lnTo>
                      <a:pt x="1045" y="868"/>
                    </a:lnTo>
                    <a:cubicBezTo>
                      <a:pt x="1052" y="870"/>
                      <a:pt x="1058" y="873"/>
                      <a:pt x="1065" y="876"/>
                    </a:cubicBezTo>
                    <a:cubicBezTo>
                      <a:pt x="1059" y="874"/>
                      <a:pt x="1053" y="872"/>
                      <a:pt x="1047" y="869"/>
                    </a:cubicBezTo>
                    <a:lnTo>
                      <a:pt x="1047" y="869"/>
                    </a:lnTo>
                    <a:cubicBezTo>
                      <a:pt x="1055" y="874"/>
                      <a:pt x="1064" y="880"/>
                      <a:pt x="1073" y="887"/>
                    </a:cubicBezTo>
                    <a:lnTo>
                      <a:pt x="1073" y="887"/>
                    </a:lnTo>
                    <a:cubicBezTo>
                      <a:pt x="1077" y="890"/>
                      <a:pt x="1081" y="894"/>
                      <a:pt x="1084" y="898"/>
                    </a:cubicBezTo>
                    <a:lnTo>
                      <a:pt x="1084" y="898"/>
                    </a:lnTo>
                    <a:cubicBezTo>
                      <a:pt x="1093" y="911"/>
                      <a:pt x="1100" y="925"/>
                      <a:pt x="1107" y="939"/>
                    </a:cubicBezTo>
                    <a:lnTo>
                      <a:pt x="1107" y="939"/>
                    </a:lnTo>
                    <a:cubicBezTo>
                      <a:pt x="1115" y="963"/>
                      <a:pt x="1121" y="987"/>
                      <a:pt x="1125" y="1012"/>
                    </a:cubicBezTo>
                    <a:cubicBezTo>
                      <a:pt x="1125" y="1000"/>
                      <a:pt x="1123" y="991"/>
                      <a:pt x="1123" y="979"/>
                    </a:cubicBezTo>
                    <a:lnTo>
                      <a:pt x="1123" y="979"/>
                    </a:lnTo>
                    <a:cubicBezTo>
                      <a:pt x="1130" y="1019"/>
                      <a:pt x="1130" y="1056"/>
                      <a:pt x="1123" y="1093"/>
                    </a:cubicBezTo>
                    <a:cubicBezTo>
                      <a:pt x="1123" y="1081"/>
                      <a:pt x="1125" y="1072"/>
                      <a:pt x="1125" y="1060"/>
                    </a:cubicBezTo>
                    <a:lnTo>
                      <a:pt x="1125" y="1060"/>
                    </a:lnTo>
                    <a:cubicBezTo>
                      <a:pt x="1121" y="1101"/>
                      <a:pt x="1112" y="1139"/>
                      <a:pt x="1098" y="1174"/>
                    </a:cubicBezTo>
                    <a:lnTo>
                      <a:pt x="1098" y="1174"/>
                    </a:lnTo>
                    <a:cubicBezTo>
                      <a:pt x="1078" y="1219"/>
                      <a:pt x="1053" y="1262"/>
                      <a:pt x="1026" y="1298"/>
                    </a:cubicBezTo>
                    <a:cubicBezTo>
                      <a:pt x="1028" y="1293"/>
                      <a:pt x="1031" y="1288"/>
                      <a:pt x="1035" y="1284"/>
                    </a:cubicBezTo>
                    <a:lnTo>
                      <a:pt x="1035" y="1284"/>
                    </a:lnTo>
                    <a:cubicBezTo>
                      <a:pt x="1004" y="1319"/>
                      <a:pt x="972" y="1351"/>
                      <a:pt x="938" y="1381"/>
                    </a:cubicBezTo>
                    <a:cubicBezTo>
                      <a:pt x="939" y="1381"/>
                      <a:pt x="940" y="1380"/>
                      <a:pt x="940" y="1380"/>
                    </a:cubicBezTo>
                    <a:lnTo>
                      <a:pt x="940" y="1380"/>
                    </a:lnTo>
                    <a:cubicBezTo>
                      <a:pt x="909" y="1402"/>
                      <a:pt x="874" y="1421"/>
                      <a:pt x="836" y="1437"/>
                    </a:cubicBezTo>
                    <a:cubicBezTo>
                      <a:pt x="846" y="1434"/>
                      <a:pt x="857" y="1427"/>
                      <a:pt x="866" y="1425"/>
                    </a:cubicBezTo>
                    <a:lnTo>
                      <a:pt x="866" y="1425"/>
                    </a:lnTo>
                    <a:cubicBezTo>
                      <a:pt x="841" y="1437"/>
                      <a:pt x="813" y="1446"/>
                      <a:pt x="788" y="1450"/>
                    </a:cubicBezTo>
                    <a:cubicBezTo>
                      <a:pt x="728" y="1464"/>
                      <a:pt x="684" y="1538"/>
                      <a:pt x="705" y="1598"/>
                    </a:cubicBezTo>
                    <a:cubicBezTo>
                      <a:pt x="722" y="1649"/>
                      <a:pt x="768" y="1685"/>
                      <a:pt x="822" y="1685"/>
                    </a:cubicBezTo>
                    <a:cubicBezTo>
                      <a:pt x="832" y="1685"/>
                      <a:pt x="842" y="1684"/>
                      <a:pt x="853" y="1681"/>
                    </a:cubicBezTo>
                    <a:cubicBezTo>
                      <a:pt x="1077" y="1624"/>
                      <a:pt x="1252" y="1448"/>
                      <a:pt x="1330" y="1231"/>
                    </a:cubicBezTo>
                    <a:cubicBezTo>
                      <a:pt x="1367" y="1127"/>
                      <a:pt x="1374" y="1009"/>
                      <a:pt x="1344" y="903"/>
                    </a:cubicBezTo>
                    <a:cubicBezTo>
                      <a:pt x="1314" y="786"/>
                      <a:pt x="1229" y="677"/>
                      <a:pt x="1109" y="642"/>
                    </a:cubicBezTo>
                    <a:cubicBezTo>
                      <a:pt x="1079" y="634"/>
                      <a:pt x="1050" y="630"/>
                      <a:pt x="1022" y="630"/>
                    </a:cubicBezTo>
                    <a:cubicBezTo>
                      <a:pt x="894" y="630"/>
                      <a:pt x="773" y="704"/>
                      <a:pt x="654" y="753"/>
                    </a:cubicBezTo>
                    <a:cubicBezTo>
                      <a:pt x="663" y="751"/>
                      <a:pt x="675" y="744"/>
                      <a:pt x="684" y="742"/>
                    </a:cubicBezTo>
                    <a:lnTo>
                      <a:pt x="684" y="742"/>
                    </a:lnTo>
                    <a:cubicBezTo>
                      <a:pt x="601" y="776"/>
                      <a:pt x="516" y="799"/>
                      <a:pt x="428" y="811"/>
                    </a:cubicBezTo>
                    <a:cubicBezTo>
                      <a:pt x="439" y="811"/>
                      <a:pt x="446" y="809"/>
                      <a:pt x="458" y="809"/>
                    </a:cubicBezTo>
                    <a:cubicBezTo>
                      <a:pt x="434" y="811"/>
                      <a:pt x="408" y="813"/>
                      <a:pt x="384" y="813"/>
                    </a:cubicBezTo>
                    <a:cubicBezTo>
                      <a:pt x="379" y="813"/>
                      <a:pt x="374" y="813"/>
                      <a:pt x="370" y="813"/>
                    </a:cubicBezTo>
                    <a:lnTo>
                      <a:pt x="370" y="813"/>
                    </a:lnTo>
                    <a:cubicBezTo>
                      <a:pt x="370" y="813"/>
                      <a:pt x="370" y="813"/>
                      <a:pt x="370" y="813"/>
                    </a:cubicBezTo>
                    <a:cubicBezTo>
                      <a:pt x="355" y="812"/>
                      <a:pt x="339" y="807"/>
                      <a:pt x="323" y="803"/>
                    </a:cubicBezTo>
                    <a:lnTo>
                      <a:pt x="323" y="803"/>
                    </a:lnTo>
                    <a:cubicBezTo>
                      <a:pt x="318" y="800"/>
                      <a:pt x="313" y="797"/>
                      <a:pt x="308" y="794"/>
                    </a:cubicBezTo>
                    <a:lnTo>
                      <a:pt x="308" y="794"/>
                    </a:lnTo>
                    <a:cubicBezTo>
                      <a:pt x="304" y="790"/>
                      <a:pt x="299" y="785"/>
                      <a:pt x="295" y="781"/>
                    </a:cubicBezTo>
                    <a:lnTo>
                      <a:pt x="295" y="781"/>
                    </a:lnTo>
                    <a:cubicBezTo>
                      <a:pt x="288" y="771"/>
                      <a:pt x="282" y="760"/>
                      <a:pt x="277" y="750"/>
                    </a:cubicBezTo>
                    <a:lnTo>
                      <a:pt x="277" y="750"/>
                    </a:lnTo>
                    <a:cubicBezTo>
                      <a:pt x="263" y="711"/>
                      <a:pt x="254" y="672"/>
                      <a:pt x="248" y="631"/>
                    </a:cubicBezTo>
                    <a:lnTo>
                      <a:pt x="248" y="631"/>
                    </a:lnTo>
                    <a:cubicBezTo>
                      <a:pt x="246" y="600"/>
                      <a:pt x="246" y="568"/>
                      <a:pt x="248" y="537"/>
                    </a:cubicBezTo>
                    <a:lnTo>
                      <a:pt x="248" y="537"/>
                    </a:lnTo>
                    <a:cubicBezTo>
                      <a:pt x="255" y="494"/>
                      <a:pt x="265" y="455"/>
                      <a:pt x="280" y="415"/>
                    </a:cubicBezTo>
                    <a:lnTo>
                      <a:pt x="280" y="415"/>
                    </a:lnTo>
                    <a:cubicBezTo>
                      <a:pt x="293" y="387"/>
                      <a:pt x="310" y="360"/>
                      <a:pt x="329" y="338"/>
                    </a:cubicBezTo>
                    <a:lnTo>
                      <a:pt x="329" y="338"/>
                    </a:lnTo>
                    <a:cubicBezTo>
                      <a:pt x="327" y="342"/>
                      <a:pt x="324" y="345"/>
                      <a:pt x="321" y="349"/>
                    </a:cubicBezTo>
                    <a:lnTo>
                      <a:pt x="321" y="349"/>
                    </a:lnTo>
                    <a:cubicBezTo>
                      <a:pt x="335" y="332"/>
                      <a:pt x="351" y="315"/>
                      <a:pt x="369" y="301"/>
                    </a:cubicBezTo>
                    <a:lnTo>
                      <a:pt x="369" y="301"/>
                    </a:lnTo>
                    <a:cubicBezTo>
                      <a:pt x="387" y="289"/>
                      <a:pt x="407" y="276"/>
                      <a:pt x="428" y="266"/>
                    </a:cubicBezTo>
                    <a:lnTo>
                      <a:pt x="428" y="266"/>
                    </a:lnTo>
                    <a:cubicBezTo>
                      <a:pt x="426" y="267"/>
                      <a:pt x="423" y="268"/>
                      <a:pt x="421" y="268"/>
                    </a:cubicBezTo>
                    <a:cubicBezTo>
                      <a:pt x="427" y="266"/>
                      <a:pt x="434" y="263"/>
                      <a:pt x="440" y="261"/>
                    </a:cubicBezTo>
                    <a:lnTo>
                      <a:pt x="440" y="261"/>
                    </a:lnTo>
                    <a:cubicBezTo>
                      <a:pt x="440" y="261"/>
                      <a:pt x="440" y="261"/>
                      <a:pt x="439" y="261"/>
                    </a:cubicBezTo>
                    <a:lnTo>
                      <a:pt x="439" y="261"/>
                    </a:lnTo>
                    <a:cubicBezTo>
                      <a:pt x="440" y="261"/>
                      <a:pt x="440" y="261"/>
                      <a:pt x="441" y="261"/>
                    </a:cubicBezTo>
                    <a:lnTo>
                      <a:pt x="441" y="261"/>
                    </a:lnTo>
                    <a:cubicBezTo>
                      <a:pt x="464" y="252"/>
                      <a:pt x="489" y="245"/>
                      <a:pt x="514" y="240"/>
                    </a:cubicBezTo>
                    <a:lnTo>
                      <a:pt x="514" y="240"/>
                    </a:lnTo>
                    <a:cubicBezTo>
                      <a:pt x="524" y="239"/>
                      <a:pt x="534" y="239"/>
                      <a:pt x="545" y="239"/>
                    </a:cubicBezTo>
                    <a:cubicBezTo>
                      <a:pt x="551" y="239"/>
                      <a:pt x="557" y="239"/>
                      <a:pt x="563" y="239"/>
                    </a:cubicBezTo>
                    <a:lnTo>
                      <a:pt x="563" y="239"/>
                    </a:lnTo>
                    <a:cubicBezTo>
                      <a:pt x="581" y="242"/>
                      <a:pt x="597" y="246"/>
                      <a:pt x="613" y="252"/>
                    </a:cubicBezTo>
                    <a:lnTo>
                      <a:pt x="613" y="252"/>
                    </a:lnTo>
                    <a:cubicBezTo>
                      <a:pt x="612" y="251"/>
                      <a:pt x="611" y="250"/>
                      <a:pt x="610" y="250"/>
                    </a:cubicBezTo>
                    <a:lnTo>
                      <a:pt x="610" y="250"/>
                    </a:lnTo>
                    <a:cubicBezTo>
                      <a:pt x="612" y="251"/>
                      <a:pt x="613" y="251"/>
                      <a:pt x="614" y="252"/>
                    </a:cubicBezTo>
                    <a:lnTo>
                      <a:pt x="614" y="252"/>
                    </a:lnTo>
                    <a:cubicBezTo>
                      <a:pt x="614" y="252"/>
                      <a:pt x="613" y="252"/>
                      <a:pt x="613" y="252"/>
                    </a:cubicBezTo>
                    <a:lnTo>
                      <a:pt x="613" y="252"/>
                    </a:lnTo>
                    <a:cubicBezTo>
                      <a:pt x="615" y="253"/>
                      <a:pt x="618" y="254"/>
                      <a:pt x="620" y="255"/>
                    </a:cubicBezTo>
                    <a:lnTo>
                      <a:pt x="620" y="255"/>
                    </a:lnTo>
                    <a:cubicBezTo>
                      <a:pt x="618" y="254"/>
                      <a:pt x="616" y="253"/>
                      <a:pt x="614" y="252"/>
                    </a:cubicBezTo>
                    <a:lnTo>
                      <a:pt x="614" y="252"/>
                    </a:lnTo>
                    <a:cubicBezTo>
                      <a:pt x="622" y="255"/>
                      <a:pt x="630" y="258"/>
                      <a:pt x="638" y="262"/>
                    </a:cubicBezTo>
                    <a:cubicBezTo>
                      <a:pt x="632" y="260"/>
                      <a:pt x="626" y="258"/>
                      <a:pt x="620" y="255"/>
                    </a:cubicBezTo>
                    <a:lnTo>
                      <a:pt x="620" y="255"/>
                    </a:lnTo>
                    <a:cubicBezTo>
                      <a:pt x="631" y="261"/>
                      <a:pt x="641" y="268"/>
                      <a:pt x="652" y="273"/>
                    </a:cubicBezTo>
                    <a:cubicBezTo>
                      <a:pt x="670" y="284"/>
                      <a:pt x="691" y="289"/>
                      <a:pt x="713" y="289"/>
                    </a:cubicBezTo>
                    <a:cubicBezTo>
                      <a:pt x="754" y="289"/>
                      <a:pt x="797" y="269"/>
                      <a:pt x="818" y="231"/>
                    </a:cubicBezTo>
                    <a:cubicBezTo>
                      <a:pt x="848" y="174"/>
                      <a:pt x="832" y="105"/>
                      <a:pt x="774" y="65"/>
                    </a:cubicBezTo>
                    <a:cubicBezTo>
                      <a:pt x="705" y="22"/>
                      <a:pt x="622" y="1"/>
                      <a:pt x="53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3" name="Google Shape;673;p30"/>
              <p:cNvSpPr/>
              <p:nvPr/>
            </p:nvSpPr>
            <p:spPr>
              <a:xfrm>
                <a:off x="2130275" y="1766475"/>
                <a:ext cx="32475" cy="47225"/>
              </a:xfrm>
              <a:custGeom>
                <a:avLst/>
                <a:gdLst/>
                <a:ahLst/>
                <a:cxnLst/>
                <a:rect l="l" t="t" r="r" b="b"/>
                <a:pathLst>
                  <a:path w="1299" h="1889" extrusionOk="0">
                    <a:moveTo>
                      <a:pt x="139" y="0"/>
                    </a:moveTo>
                    <a:cubicBezTo>
                      <a:pt x="119" y="0"/>
                      <a:pt x="100" y="5"/>
                      <a:pt x="82" y="16"/>
                    </a:cubicBezTo>
                    <a:cubicBezTo>
                      <a:pt x="28" y="51"/>
                      <a:pt x="1" y="122"/>
                      <a:pt x="38" y="180"/>
                    </a:cubicBezTo>
                    <a:cubicBezTo>
                      <a:pt x="176" y="390"/>
                      <a:pt x="308" y="602"/>
                      <a:pt x="444" y="815"/>
                    </a:cubicBezTo>
                    <a:cubicBezTo>
                      <a:pt x="578" y="1029"/>
                      <a:pt x="709" y="1244"/>
                      <a:pt x="839" y="1461"/>
                    </a:cubicBezTo>
                    <a:cubicBezTo>
                      <a:pt x="913" y="1584"/>
                      <a:pt x="984" y="1706"/>
                      <a:pt x="1056" y="1828"/>
                    </a:cubicBezTo>
                    <a:cubicBezTo>
                      <a:pt x="1078" y="1866"/>
                      <a:pt x="1121" y="1888"/>
                      <a:pt x="1163" y="1888"/>
                    </a:cubicBezTo>
                    <a:cubicBezTo>
                      <a:pt x="1183" y="1888"/>
                      <a:pt x="1203" y="1883"/>
                      <a:pt x="1220" y="1872"/>
                    </a:cubicBezTo>
                    <a:cubicBezTo>
                      <a:pt x="1275" y="1833"/>
                      <a:pt x="1298" y="1761"/>
                      <a:pt x="1264" y="1704"/>
                    </a:cubicBezTo>
                    <a:cubicBezTo>
                      <a:pt x="1137" y="1487"/>
                      <a:pt x="1010" y="1272"/>
                      <a:pt x="878" y="1057"/>
                    </a:cubicBezTo>
                    <a:cubicBezTo>
                      <a:pt x="746" y="840"/>
                      <a:pt x="613" y="628"/>
                      <a:pt x="476" y="418"/>
                    </a:cubicBezTo>
                    <a:cubicBezTo>
                      <a:pt x="400" y="298"/>
                      <a:pt x="324" y="178"/>
                      <a:pt x="245" y="60"/>
                    </a:cubicBezTo>
                    <a:cubicBezTo>
                      <a:pt x="222" y="24"/>
                      <a:pt x="181" y="0"/>
                      <a:pt x="13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74" name="Google Shape;674;p30"/>
          <p:cNvGrpSpPr/>
          <p:nvPr/>
        </p:nvGrpSpPr>
        <p:grpSpPr>
          <a:xfrm rot="2124414">
            <a:off x="3748499" y="2266147"/>
            <a:ext cx="529165" cy="475804"/>
            <a:chOff x="1420446" y="3703089"/>
            <a:chExt cx="386228" cy="347295"/>
          </a:xfrm>
        </p:grpSpPr>
        <p:sp>
          <p:nvSpPr>
            <p:cNvPr id="675" name="Google Shape;675;p30"/>
            <p:cNvSpPr/>
            <p:nvPr/>
          </p:nvSpPr>
          <p:spPr>
            <a:xfrm>
              <a:off x="1427741" y="3703202"/>
              <a:ext cx="371637" cy="347068"/>
            </a:xfrm>
            <a:custGeom>
              <a:avLst/>
              <a:gdLst/>
              <a:ahLst/>
              <a:cxnLst/>
              <a:rect l="l" t="t" r="r" b="b"/>
              <a:pathLst>
                <a:path w="4916" h="4591" extrusionOk="0">
                  <a:moveTo>
                    <a:pt x="2886" y="0"/>
                  </a:moveTo>
                  <a:cubicBezTo>
                    <a:pt x="2681" y="0"/>
                    <a:pt x="2473" y="32"/>
                    <a:pt x="2268" y="97"/>
                  </a:cubicBezTo>
                  <a:cubicBezTo>
                    <a:pt x="640" y="612"/>
                    <a:pt x="1" y="2108"/>
                    <a:pt x="338" y="3174"/>
                  </a:cubicBezTo>
                  <a:cubicBezTo>
                    <a:pt x="614" y="4039"/>
                    <a:pt x="1411" y="4591"/>
                    <a:pt x="2271" y="4591"/>
                  </a:cubicBezTo>
                  <a:cubicBezTo>
                    <a:pt x="2475" y="4591"/>
                    <a:pt x="2682" y="4560"/>
                    <a:pt x="2886" y="4495"/>
                  </a:cubicBezTo>
                  <a:cubicBezTo>
                    <a:pt x="3512" y="4294"/>
                    <a:pt x="4142" y="3814"/>
                    <a:pt x="4528" y="3216"/>
                  </a:cubicBezTo>
                  <a:cubicBezTo>
                    <a:pt x="4747" y="2914"/>
                    <a:pt x="4881" y="2551"/>
                    <a:pt x="4906" y="2170"/>
                  </a:cubicBezTo>
                  <a:cubicBezTo>
                    <a:pt x="4915" y="2064"/>
                    <a:pt x="4915" y="1958"/>
                    <a:pt x="4904" y="1847"/>
                  </a:cubicBezTo>
                  <a:cubicBezTo>
                    <a:pt x="4888" y="1704"/>
                    <a:pt x="4860" y="1558"/>
                    <a:pt x="4816" y="1415"/>
                  </a:cubicBezTo>
                  <a:cubicBezTo>
                    <a:pt x="4542" y="552"/>
                    <a:pt x="3745" y="0"/>
                    <a:pt x="2886" y="0"/>
                  </a:cubicBezTo>
                  <a:close/>
                </a:path>
              </a:pathLst>
            </a:custGeom>
            <a:solidFill>
              <a:schemeClr val="accent2"/>
            </a:solidFill>
            <a:ln w="1524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76" name="Google Shape;676;p30"/>
            <p:cNvGrpSpPr/>
            <p:nvPr/>
          </p:nvGrpSpPr>
          <p:grpSpPr>
            <a:xfrm>
              <a:off x="1420446" y="3703089"/>
              <a:ext cx="386228" cy="347295"/>
              <a:chOff x="2073850" y="1739425"/>
              <a:chExt cx="127725" cy="114850"/>
            </a:xfrm>
          </p:grpSpPr>
          <p:sp>
            <p:nvSpPr>
              <p:cNvPr id="677" name="Google Shape;677;p30"/>
              <p:cNvSpPr/>
              <p:nvPr/>
            </p:nvSpPr>
            <p:spPr>
              <a:xfrm>
                <a:off x="2073850" y="1741875"/>
                <a:ext cx="125550" cy="112400"/>
              </a:xfrm>
              <a:custGeom>
                <a:avLst/>
                <a:gdLst/>
                <a:ahLst/>
                <a:cxnLst/>
                <a:rect l="l" t="t" r="r" b="b"/>
                <a:pathLst>
                  <a:path w="5022" h="4496" extrusionOk="0">
                    <a:moveTo>
                      <a:pt x="2269" y="0"/>
                    </a:moveTo>
                    <a:cubicBezTo>
                      <a:pt x="642" y="518"/>
                      <a:pt x="0" y="2013"/>
                      <a:pt x="339" y="3080"/>
                    </a:cubicBezTo>
                    <a:cubicBezTo>
                      <a:pt x="614" y="3943"/>
                      <a:pt x="1410" y="4495"/>
                      <a:pt x="2269" y="4495"/>
                    </a:cubicBezTo>
                    <a:cubicBezTo>
                      <a:pt x="2473" y="4495"/>
                      <a:pt x="2681" y="4464"/>
                      <a:pt x="2886" y="4398"/>
                    </a:cubicBezTo>
                    <a:cubicBezTo>
                      <a:pt x="3955" y="4059"/>
                      <a:pt x="5021" y="2905"/>
                      <a:pt x="4903" y="1753"/>
                    </a:cubicBezTo>
                    <a:lnTo>
                      <a:pt x="2269" y="0"/>
                    </a:ln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" name="Google Shape;678;p30"/>
              <p:cNvSpPr/>
              <p:nvPr/>
            </p:nvSpPr>
            <p:spPr>
              <a:xfrm>
                <a:off x="2145975" y="1840325"/>
                <a:ext cx="9675" cy="11525"/>
              </a:xfrm>
              <a:custGeom>
                <a:avLst/>
                <a:gdLst/>
                <a:ahLst/>
                <a:cxnLst/>
                <a:rect l="l" t="t" r="r" b="b"/>
                <a:pathLst>
                  <a:path w="387" h="461" fill="none" extrusionOk="0">
                    <a:moveTo>
                      <a:pt x="386" y="1"/>
                    </a:moveTo>
                    <a:lnTo>
                      <a:pt x="1" y="460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" name="Google Shape;679;p30"/>
              <p:cNvSpPr/>
              <p:nvPr/>
            </p:nvSpPr>
            <p:spPr>
              <a:xfrm>
                <a:off x="2121400" y="1838650"/>
                <a:ext cx="9300" cy="14700"/>
              </a:xfrm>
              <a:custGeom>
                <a:avLst/>
                <a:gdLst/>
                <a:ahLst/>
                <a:cxnLst/>
                <a:rect l="l" t="t" r="r" b="b"/>
                <a:pathLst>
                  <a:path w="372" h="588" fill="none" extrusionOk="0">
                    <a:moveTo>
                      <a:pt x="372" y="1"/>
                    </a:moveTo>
                    <a:lnTo>
                      <a:pt x="0" y="587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" name="Google Shape;680;p30"/>
              <p:cNvSpPr/>
              <p:nvPr/>
            </p:nvSpPr>
            <p:spPr>
              <a:xfrm>
                <a:off x="2101075" y="1828625"/>
                <a:ext cx="117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468" h="642" fill="none" extrusionOk="0">
                    <a:moveTo>
                      <a:pt x="467" y="0"/>
                    </a:moveTo>
                    <a:lnTo>
                      <a:pt x="1" y="642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" name="Google Shape;681;p30"/>
              <p:cNvSpPr/>
              <p:nvPr/>
            </p:nvSpPr>
            <p:spPr>
              <a:xfrm>
                <a:off x="2085850" y="1810025"/>
                <a:ext cx="1322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529" h="692" fill="none" extrusionOk="0">
                    <a:moveTo>
                      <a:pt x="529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30"/>
              <p:cNvSpPr/>
              <p:nvPr/>
            </p:nvSpPr>
            <p:spPr>
              <a:xfrm>
                <a:off x="2080075" y="1785625"/>
                <a:ext cx="15375" cy="15900"/>
              </a:xfrm>
              <a:custGeom>
                <a:avLst/>
                <a:gdLst/>
                <a:ahLst/>
                <a:cxnLst/>
                <a:rect l="l" t="t" r="r" b="b"/>
                <a:pathLst>
                  <a:path w="615" h="636" fill="none" extrusionOk="0">
                    <a:moveTo>
                      <a:pt x="614" y="0"/>
                    </a:moveTo>
                    <a:lnTo>
                      <a:pt x="0" y="635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30"/>
              <p:cNvSpPr/>
              <p:nvPr/>
            </p:nvSpPr>
            <p:spPr>
              <a:xfrm>
                <a:off x="2089425" y="1755600"/>
                <a:ext cx="1957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92" fill="none" extrusionOk="0">
                    <a:moveTo>
                      <a:pt x="783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30"/>
              <p:cNvSpPr/>
              <p:nvPr/>
            </p:nvSpPr>
            <p:spPr>
              <a:xfrm>
                <a:off x="2090225" y="1739425"/>
                <a:ext cx="111350" cy="101475"/>
              </a:xfrm>
              <a:custGeom>
                <a:avLst/>
                <a:gdLst/>
                <a:ahLst/>
                <a:cxnLst/>
                <a:rect l="l" t="t" r="r" b="b"/>
                <a:pathLst>
                  <a:path w="4454" h="4059" extrusionOk="0">
                    <a:moveTo>
                      <a:pt x="2228" y="1"/>
                    </a:moveTo>
                    <a:cubicBezTo>
                      <a:pt x="1710" y="1"/>
                      <a:pt x="1191" y="199"/>
                      <a:pt x="795" y="595"/>
                    </a:cubicBezTo>
                    <a:cubicBezTo>
                      <a:pt x="1" y="1389"/>
                      <a:pt x="1" y="2672"/>
                      <a:pt x="795" y="3464"/>
                    </a:cubicBezTo>
                    <a:cubicBezTo>
                      <a:pt x="1191" y="3860"/>
                      <a:pt x="1710" y="4058"/>
                      <a:pt x="2228" y="4058"/>
                    </a:cubicBezTo>
                    <a:cubicBezTo>
                      <a:pt x="2747" y="4058"/>
                      <a:pt x="3266" y="3860"/>
                      <a:pt x="3662" y="3464"/>
                    </a:cubicBezTo>
                    <a:cubicBezTo>
                      <a:pt x="4454" y="2672"/>
                      <a:pt x="4454" y="1389"/>
                      <a:pt x="3662" y="595"/>
                    </a:cubicBezTo>
                    <a:cubicBezTo>
                      <a:pt x="3266" y="199"/>
                      <a:pt x="2747" y="1"/>
                      <a:pt x="2228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30"/>
              <p:cNvSpPr/>
              <p:nvPr/>
            </p:nvSpPr>
            <p:spPr>
              <a:xfrm>
                <a:off x="2110600" y="1754850"/>
                <a:ext cx="70725" cy="70725"/>
              </a:xfrm>
              <a:custGeom>
                <a:avLst/>
                <a:gdLst/>
                <a:ahLst/>
                <a:cxnLst/>
                <a:rect l="l" t="t" r="r" b="b"/>
                <a:pathLst>
                  <a:path w="2829" h="2829" extrusionOk="0">
                    <a:moveTo>
                      <a:pt x="1413" y="1"/>
                    </a:moveTo>
                    <a:cubicBezTo>
                      <a:pt x="633" y="1"/>
                      <a:pt x="1" y="633"/>
                      <a:pt x="1" y="1416"/>
                    </a:cubicBezTo>
                    <a:cubicBezTo>
                      <a:pt x="1" y="2196"/>
                      <a:pt x="633" y="2829"/>
                      <a:pt x="1413" y="2829"/>
                    </a:cubicBezTo>
                    <a:cubicBezTo>
                      <a:pt x="2194" y="2829"/>
                      <a:pt x="2829" y="2196"/>
                      <a:pt x="2829" y="1416"/>
                    </a:cubicBezTo>
                    <a:cubicBezTo>
                      <a:pt x="2829" y="633"/>
                      <a:pt x="2194" y="1"/>
                      <a:pt x="1413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30"/>
              <p:cNvSpPr/>
              <p:nvPr/>
            </p:nvSpPr>
            <p:spPr>
              <a:xfrm>
                <a:off x="2130275" y="1769400"/>
                <a:ext cx="34375" cy="42125"/>
              </a:xfrm>
              <a:custGeom>
                <a:avLst/>
                <a:gdLst/>
                <a:ahLst/>
                <a:cxnLst/>
                <a:rect l="l" t="t" r="r" b="b"/>
                <a:pathLst>
                  <a:path w="1375" h="1685" extrusionOk="0">
                    <a:moveTo>
                      <a:pt x="504" y="241"/>
                    </a:moveTo>
                    <a:cubicBezTo>
                      <a:pt x="500" y="242"/>
                      <a:pt x="495" y="243"/>
                      <a:pt x="490" y="243"/>
                    </a:cubicBezTo>
                    <a:cubicBezTo>
                      <a:pt x="495" y="242"/>
                      <a:pt x="499" y="242"/>
                      <a:pt x="504" y="241"/>
                    </a:cubicBezTo>
                    <a:close/>
                    <a:moveTo>
                      <a:pt x="569" y="240"/>
                    </a:moveTo>
                    <a:cubicBezTo>
                      <a:pt x="576" y="241"/>
                      <a:pt x="583" y="242"/>
                      <a:pt x="589" y="243"/>
                    </a:cubicBezTo>
                    <a:cubicBezTo>
                      <a:pt x="582" y="243"/>
                      <a:pt x="576" y="241"/>
                      <a:pt x="569" y="240"/>
                    </a:cubicBezTo>
                    <a:close/>
                    <a:moveTo>
                      <a:pt x="439" y="261"/>
                    </a:moveTo>
                    <a:cubicBezTo>
                      <a:pt x="436" y="263"/>
                      <a:pt x="432" y="264"/>
                      <a:pt x="428" y="266"/>
                    </a:cubicBezTo>
                    <a:lnTo>
                      <a:pt x="428" y="266"/>
                    </a:lnTo>
                    <a:cubicBezTo>
                      <a:pt x="432" y="265"/>
                      <a:pt x="436" y="263"/>
                      <a:pt x="439" y="261"/>
                    </a:cubicBezTo>
                    <a:close/>
                    <a:moveTo>
                      <a:pt x="321" y="349"/>
                    </a:moveTo>
                    <a:lnTo>
                      <a:pt x="321" y="349"/>
                    </a:lnTo>
                    <a:cubicBezTo>
                      <a:pt x="320" y="350"/>
                      <a:pt x="319" y="352"/>
                      <a:pt x="318" y="354"/>
                    </a:cubicBezTo>
                    <a:lnTo>
                      <a:pt x="318" y="354"/>
                    </a:lnTo>
                    <a:cubicBezTo>
                      <a:pt x="319" y="352"/>
                      <a:pt x="320" y="351"/>
                      <a:pt x="321" y="349"/>
                    </a:cubicBezTo>
                    <a:close/>
                    <a:moveTo>
                      <a:pt x="318" y="354"/>
                    </a:moveTo>
                    <a:cubicBezTo>
                      <a:pt x="316" y="356"/>
                      <a:pt x="314" y="358"/>
                      <a:pt x="312" y="361"/>
                    </a:cubicBezTo>
                    <a:cubicBezTo>
                      <a:pt x="314" y="358"/>
                      <a:pt x="316" y="356"/>
                      <a:pt x="318" y="354"/>
                    </a:cubicBezTo>
                    <a:close/>
                    <a:moveTo>
                      <a:pt x="282" y="407"/>
                    </a:moveTo>
                    <a:cubicBezTo>
                      <a:pt x="282" y="408"/>
                      <a:pt x="282" y="409"/>
                      <a:pt x="281" y="410"/>
                    </a:cubicBezTo>
                    <a:lnTo>
                      <a:pt x="281" y="410"/>
                    </a:lnTo>
                    <a:cubicBezTo>
                      <a:pt x="282" y="409"/>
                      <a:pt x="282" y="408"/>
                      <a:pt x="282" y="407"/>
                    </a:cubicBezTo>
                    <a:close/>
                    <a:moveTo>
                      <a:pt x="250" y="509"/>
                    </a:moveTo>
                    <a:cubicBezTo>
                      <a:pt x="250" y="515"/>
                      <a:pt x="249" y="520"/>
                      <a:pt x="249" y="525"/>
                    </a:cubicBezTo>
                    <a:lnTo>
                      <a:pt x="249" y="525"/>
                    </a:lnTo>
                    <a:cubicBezTo>
                      <a:pt x="249" y="519"/>
                      <a:pt x="250" y="514"/>
                      <a:pt x="250" y="509"/>
                    </a:cubicBezTo>
                    <a:close/>
                    <a:moveTo>
                      <a:pt x="249" y="643"/>
                    </a:moveTo>
                    <a:cubicBezTo>
                      <a:pt x="249" y="650"/>
                      <a:pt x="250" y="656"/>
                      <a:pt x="250" y="663"/>
                    </a:cubicBezTo>
                    <a:cubicBezTo>
                      <a:pt x="250" y="657"/>
                      <a:pt x="249" y="650"/>
                      <a:pt x="249" y="643"/>
                    </a:cubicBezTo>
                    <a:close/>
                    <a:moveTo>
                      <a:pt x="279" y="756"/>
                    </a:moveTo>
                    <a:cubicBezTo>
                      <a:pt x="281" y="762"/>
                      <a:pt x="283" y="768"/>
                      <a:pt x="285" y="772"/>
                    </a:cubicBezTo>
                    <a:cubicBezTo>
                      <a:pt x="283" y="767"/>
                      <a:pt x="281" y="762"/>
                      <a:pt x="279" y="756"/>
                    </a:cubicBezTo>
                    <a:close/>
                    <a:moveTo>
                      <a:pt x="294" y="786"/>
                    </a:moveTo>
                    <a:lnTo>
                      <a:pt x="294" y="786"/>
                    </a:lnTo>
                    <a:cubicBezTo>
                      <a:pt x="295" y="786"/>
                      <a:pt x="297" y="787"/>
                      <a:pt x="298" y="788"/>
                    </a:cubicBezTo>
                    <a:lnTo>
                      <a:pt x="298" y="788"/>
                    </a:lnTo>
                    <a:cubicBezTo>
                      <a:pt x="298" y="788"/>
                      <a:pt x="298" y="788"/>
                      <a:pt x="298" y="788"/>
                    </a:cubicBezTo>
                    <a:lnTo>
                      <a:pt x="298" y="788"/>
                    </a:lnTo>
                    <a:cubicBezTo>
                      <a:pt x="297" y="787"/>
                      <a:pt x="295" y="786"/>
                      <a:pt x="294" y="786"/>
                    </a:cubicBezTo>
                    <a:close/>
                    <a:moveTo>
                      <a:pt x="301" y="789"/>
                    </a:moveTo>
                    <a:lnTo>
                      <a:pt x="301" y="789"/>
                    </a:lnTo>
                    <a:cubicBezTo>
                      <a:pt x="303" y="791"/>
                      <a:pt x="305" y="792"/>
                      <a:pt x="307" y="794"/>
                    </a:cubicBezTo>
                    <a:lnTo>
                      <a:pt x="307" y="794"/>
                    </a:lnTo>
                    <a:cubicBezTo>
                      <a:pt x="305" y="792"/>
                      <a:pt x="303" y="791"/>
                      <a:pt x="301" y="790"/>
                    </a:cubicBezTo>
                    <a:lnTo>
                      <a:pt x="301" y="790"/>
                    </a:lnTo>
                    <a:cubicBezTo>
                      <a:pt x="301" y="790"/>
                      <a:pt x="301" y="789"/>
                      <a:pt x="301" y="789"/>
                    </a:cubicBezTo>
                    <a:close/>
                    <a:moveTo>
                      <a:pt x="309" y="795"/>
                    </a:moveTo>
                    <a:cubicBezTo>
                      <a:pt x="311" y="797"/>
                      <a:pt x="314" y="798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2" y="799"/>
                      <a:pt x="309" y="798"/>
                      <a:pt x="306" y="797"/>
                    </a:cubicBezTo>
                    <a:lnTo>
                      <a:pt x="306" y="797"/>
                    </a:lnTo>
                    <a:cubicBezTo>
                      <a:pt x="308" y="798"/>
                      <a:pt x="312" y="799"/>
                      <a:pt x="315" y="800"/>
                    </a:cubicBezTo>
                    <a:lnTo>
                      <a:pt x="315" y="800"/>
                    </a:lnTo>
                    <a:cubicBezTo>
                      <a:pt x="313" y="798"/>
                      <a:pt x="311" y="797"/>
                      <a:pt x="309" y="795"/>
                    </a:cubicBezTo>
                    <a:close/>
                    <a:moveTo>
                      <a:pt x="315" y="800"/>
                    </a:moveTo>
                    <a:cubicBezTo>
                      <a:pt x="317" y="801"/>
                      <a:pt x="318" y="801"/>
                      <a:pt x="320" y="802"/>
                    </a:cubicBezTo>
                    <a:lnTo>
                      <a:pt x="320" y="802"/>
                    </a:lnTo>
                    <a:cubicBezTo>
                      <a:pt x="318" y="801"/>
                      <a:pt x="317" y="801"/>
                      <a:pt x="316" y="800"/>
                    </a:cubicBezTo>
                    <a:lnTo>
                      <a:pt x="316" y="800"/>
                    </a:lnTo>
                    <a:cubicBezTo>
                      <a:pt x="316" y="801"/>
                      <a:pt x="317" y="801"/>
                      <a:pt x="317" y="802"/>
                    </a:cubicBezTo>
                    <a:cubicBezTo>
                      <a:pt x="316" y="801"/>
                      <a:pt x="316" y="801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6" y="800"/>
                      <a:pt x="316" y="800"/>
                    </a:cubicBezTo>
                    <a:lnTo>
                      <a:pt x="316" y="800"/>
                    </a:lnTo>
                    <a:cubicBezTo>
                      <a:pt x="316" y="800"/>
                      <a:pt x="315" y="800"/>
                      <a:pt x="315" y="800"/>
                    </a:cubicBezTo>
                    <a:close/>
                    <a:moveTo>
                      <a:pt x="327" y="805"/>
                    </a:moveTo>
                    <a:cubicBezTo>
                      <a:pt x="330" y="806"/>
                      <a:pt x="333" y="807"/>
                      <a:pt x="336" y="809"/>
                    </a:cubicBezTo>
                    <a:cubicBezTo>
                      <a:pt x="332" y="807"/>
                      <a:pt x="330" y="806"/>
                      <a:pt x="327" y="805"/>
                    </a:cubicBezTo>
                    <a:close/>
                    <a:moveTo>
                      <a:pt x="338" y="811"/>
                    </a:moveTo>
                    <a:cubicBezTo>
                      <a:pt x="347" y="811"/>
                      <a:pt x="355" y="812"/>
                      <a:pt x="363" y="813"/>
                    </a:cubicBezTo>
                    <a:lnTo>
                      <a:pt x="363" y="813"/>
                    </a:lnTo>
                    <a:cubicBezTo>
                      <a:pt x="355" y="813"/>
                      <a:pt x="346" y="812"/>
                      <a:pt x="338" y="811"/>
                    </a:cubicBezTo>
                    <a:close/>
                    <a:moveTo>
                      <a:pt x="1000" y="863"/>
                    </a:moveTo>
                    <a:cubicBezTo>
                      <a:pt x="994" y="863"/>
                      <a:pt x="988" y="864"/>
                      <a:pt x="982" y="864"/>
                    </a:cubicBezTo>
                    <a:cubicBezTo>
                      <a:pt x="988" y="863"/>
                      <a:pt x="994" y="863"/>
                      <a:pt x="1000" y="863"/>
                    </a:cubicBezTo>
                    <a:close/>
                    <a:moveTo>
                      <a:pt x="1031" y="863"/>
                    </a:moveTo>
                    <a:cubicBezTo>
                      <a:pt x="1037" y="863"/>
                      <a:pt x="1043" y="863"/>
                      <a:pt x="1049" y="864"/>
                    </a:cubicBezTo>
                    <a:cubicBezTo>
                      <a:pt x="1042" y="864"/>
                      <a:pt x="1037" y="863"/>
                      <a:pt x="1031" y="863"/>
                    </a:cubicBezTo>
                    <a:close/>
                    <a:moveTo>
                      <a:pt x="1056" y="873"/>
                    </a:moveTo>
                    <a:cubicBezTo>
                      <a:pt x="1061" y="877"/>
                      <a:pt x="1066" y="881"/>
                      <a:pt x="1070" y="885"/>
                    </a:cubicBezTo>
                    <a:lnTo>
                      <a:pt x="1070" y="885"/>
                    </a:lnTo>
                    <a:cubicBezTo>
                      <a:pt x="1065" y="881"/>
                      <a:pt x="1060" y="878"/>
                      <a:pt x="1056" y="873"/>
                    </a:cubicBezTo>
                    <a:close/>
                    <a:moveTo>
                      <a:pt x="1090" y="904"/>
                    </a:moveTo>
                    <a:lnTo>
                      <a:pt x="1090" y="904"/>
                    </a:lnTo>
                    <a:cubicBezTo>
                      <a:pt x="1091" y="906"/>
                      <a:pt x="1093" y="908"/>
                      <a:pt x="1095" y="910"/>
                    </a:cubicBezTo>
                    <a:cubicBezTo>
                      <a:pt x="1093" y="908"/>
                      <a:pt x="1091" y="906"/>
                      <a:pt x="1090" y="904"/>
                    </a:cubicBezTo>
                    <a:close/>
                    <a:moveTo>
                      <a:pt x="1100" y="919"/>
                    </a:moveTo>
                    <a:lnTo>
                      <a:pt x="1100" y="919"/>
                    </a:lnTo>
                    <a:cubicBezTo>
                      <a:pt x="1101" y="924"/>
                      <a:pt x="1103" y="928"/>
                      <a:pt x="1104" y="932"/>
                    </a:cubicBezTo>
                    <a:lnTo>
                      <a:pt x="1104" y="932"/>
                    </a:lnTo>
                    <a:cubicBezTo>
                      <a:pt x="1102" y="928"/>
                      <a:pt x="1101" y="923"/>
                      <a:pt x="1100" y="919"/>
                    </a:cubicBezTo>
                    <a:close/>
                    <a:moveTo>
                      <a:pt x="1092" y="1189"/>
                    </a:moveTo>
                    <a:cubicBezTo>
                      <a:pt x="1091" y="1193"/>
                      <a:pt x="1089" y="1196"/>
                      <a:pt x="1088" y="1199"/>
                    </a:cubicBezTo>
                    <a:cubicBezTo>
                      <a:pt x="1089" y="1196"/>
                      <a:pt x="1090" y="1193"/>
                      <a:pt x="1092" y="1189"/>
                    </a:cubicBezTo>
                    <a:close/>
                    <a:moveTo>
                      <a:pt x="1042" y="1275"/>
                    </a:moveTo>
                    <a:cubicBezTo>
                      <a:pt x="1040" y="1277"/>
                      <a:pt x="1037" y="1280"/>
                      <a:pt x="1035" y="1284"/>
                    </a:cubicBezTo>
                    <a:lnTo>
                      <a:pt x="1035" y="1284"/>
                    </a:lnTo>
                    <a:cubicBezTo>
                      <a:pt x="1037" y="1281"/>
                      <a:pt x="1039" y="1278"/>
                      <a:pt x="1042" y="1275"/>
                    </a:cubicBezTo>
                    <a:close/>
                    <a:moveTo>
                      <a:pt x="538" y="1"/>
                    </a:moveTo>
                    <a:cubicBezTo>
                      <a:pt x="481" y="1"/>
                      <a:pt x="423" y="11"/>
                      <a:pt x="370" y="31"/>
                    </a:cubicBezTo>
                    <a:cubicBezTo>
                      <a:pt x="299" y="56"/>
                      <a:pt x="234" y="95"/>
                      <a:pt x="179" y="148"/>
                    </a:cubicBezTo>
                    <a:cubicBezTo>
                      <a:pt x="121" y="204"/>
                      <a:pt x="84" y="273"/>
                      <a:pt x="56" y="345"/>
                    </a:cubicBezTo>
                    <a:cubicBezTo>
                      <a:pt x="1" y="479"/>
                      <a:pt x="1" y="633"/>
                      <a:pt x="38" y="772"/>
                    </a:cubicBezTo>
                    <a:cubicBezTo>
                      <a:pt x="61" y="862"/>
                      <a:pt x="105" y="943"/>
                      <a:pt x="183" y="996"/>
                    </a:cubicBezTo>
                    <a:cubicBezTo>
                      <a:pt x="236" y="1031"/>
                      <a:pt x="308" y="1048"/>
                      <a:pt x="375" y="1048"/>
                    </a:cubicBezTo>
                    <a:cubicBezTo>
                      <a:pt x="386" y="1048"/>
                      <a:pt x="398" y="1047"/>
                      <a:pt x="409" y="1046"/>
                    </a:cubicBezTo>
                    <a:cubicBezTo>
                      <a:pt x="499" y="1042"/>
                      <a:pt x="589" y="1023"/>
                      <a:pt x="673" y="996"/>
                    </a:cubicBezTo>
                    <a:cubicBezTo>
                      <a:pt x="753" y="969"/>
                      <a:pt x="826" y="929"/>
                      <a:pt x="902" y="896"/>
                    </a:cubicBezTo>
                    <a:lnTo>
                      <a:pt x="902" y="896"/>
                    </a:lnTo>
                    <a:cubicBezTo>
                      <a:pt x="902" y="896"/>
                      <a:pt x="901" y="896"/>
                      <a:pt x="901" y="896"/>
                    </a:cubicBezTo>
                    <a:cubicBezTo>
                      <a:pt x="902" y="896"/>
                      <a:pt x="902" y="896"/>
                      <a:pt x="903" y="896"/>
                    </a:cubicBezTo>
                    <a:lnTo>
                      <a:pt x="903" y="896"/>
                    </a:lnTo>
                    <a:cubicBezTo>
                      <a:pt x="903" y="896"/>
                      <a:pt x="902" y="896"/>
                      <a:pt x="902" y="896"/>
                    </a:cubicBezTo>
                    <a:lnTo>
                      <a:pt x="902" y="896"/>
                    </a:lnTo>
                    <a:cubicBezTo>
                      <a:pt x="905" y="895"/>
                      <a:pt x="909" y="894"/>
                      <a:pt x="913" y="892"/>
                    </a:cubicBezTo>
                    <a:lnTo>
                      <a:pt x="913" y="892"/>
                    </a:lnTo>
                    <a:cubicBezTo>
                      <a:pt x="910" y="893"/>
                      <a:pt x="906" y="894"/>
                      <a:pt x="903" y="896"/>
                    </a:cubicBezTo>
                    <a:lnTo>
                      <a:pt x="903" y="896"/>
                    </a:lnTo>
                    <a:cubicBezTo>
                      <a:pt x="910" y="893"/>
                      <a:pt x="917" y="890"/>
                      <a:pt x="923" y="887"/>
                    </a:cubicBezTo>
                    <a:lnTo>
                      <a:pt x="923" y="887"/>
                    </a:lnTo>
                    <a:cubicBezTo>
                      <a:pt x="920" y="889"/>
                      <a:pt x="916" y="890"/>
                      <a:pt x="913" y="892"/>
                    </a:cubicBezTo>
                    <a:lnTo>
                      <a:pt x="913" y="892"/>
                    </a:lnTo>
                    <a:cubicBezTo>
                      <a:pt x="945" y="880"/>
                      <a:pt x="977" y="869"/>
                      <a:pt x="1011" y="862"/>
                    </a:cubicBezTo>
                    <a:lnTo>
                      <a:pt x="1011" y="862"/>
                    </a:lnTo>
                    <a:cubicBezTo>
                      <a:pt x="1012" y="862"/>
                      <a:pt x="1014" y="862"/>
                      <a:pt x="1015" y="862"/>
                    </a:cubicBezTo>
                    <a:cubicBezTo>
                      <a:pt x="1017" y="862"/>
                      <a:pt x="1019" y="862"/>
                      <a:pt x="1021" y="862"/>
                    </a:cubicBezTo>
                    <a:lnTo>
                      <a:pt x="1021" y="862"/>
                    </a:lnTo>
                    <a:cubicBezTo>
                      <a:pt x="1028" y="864"/>
                      <a:pt x="1036" y="866"/>
                      <a:pt x="1044" y="868"/>
                    </a:cubicBezTo>
                    <a:lnTo>
                      <a:pt x="1044" y="868"/>
                    </a:lnTo>
                    <a:cubicBezTo>
                      <a:pt x="1042" y="867"/>
                      <a:pt x="1039" y="865"/>
                      <a:pt x="1037" y="864"/>
                    </a:cubicBezTo>
                    <a:lnTo>
                      <a:pt x="1037" y="864"/>
                    </a:lnTo>
                    <a:cubicBezTo>
                      <a:pt x="1040" y="865"/>
                      <a:pt x="1043" y="867"/>
                      <a:pt x="1045" y="868"/>
                    </a:cubicBezTo>
                    <a:lnTo>
                      <a:pt x="1045" y="868"/>
                    </a:lnTo>
                    <a:cubicBezTo>
                      <a:pt x="1045" y="868"/>
                      <a:pt x="1045" y="868"/>
                      <a:pt x="1044" y="868"/>
                    </a:cubicBezTo>
                    <a:lnTo>
                      <a:pt x="1044" y="868"/>
                    </a:lnTo>
                    <a:cubicBezTo>
                      <a:pt x="1045" y="868"/>
                      <a:pt x="1046" y="869"/>
                      <a:pt x="1047" y="869"/>
                    </a:cubicBezTo>
                    <a:lnTo>
                      <a:pt x="1047" y="869"/>
                    </a:lnTo>
                    <a:cubicBezTo>
                      <a:pt x="1046" y="869"/>
                      <a:pt x="1046" y="869"/>
                      <a:pt x="1045" y="868"/>
                    </a:cubicBezTo>
                    <a:lnTo>
                      <a:pt x="1045" y="868"/>
                    </a:lnTo>
                    <a:cubicBezTo>
                      <a:pt x="1052" y="870"/>
                      <a:pt x="1058" y="873"/>
                      <a:pt x="1065" y="876"/>
                    </a:cubicBezTo>
                    <a:cubicBezTo>
                      <a:pt x="1059" y="874"/>
                      <a:pt x="1053" y="872"/>
                      <a:pt x="1047" y="869"/>
                    </a:cubicBezTo>
                    <a:lnTo>
                      <a:pt x="1047" y="869"/>
                    </a:lnTo>
                    <a:cubicBezTo>
                      <a:pt x="1055" y="874"/>
                      <a:pt x="1064" y="880"/>
                      <a:pt x="1073" y="887"/>
                    </a:cubicBezTo>
                    <a:lnTo>
                      <a:pt x="1073" y="887"/>
                    </a:lnTo>
                    <a:cubicBezTo>
                      <a:pt x="1077" y="890"/>
                      <a:pt x="1081" y="894"/>
                      <a:pt x="1084" y="898"/>
                    </a:cubicBezTo>
                    <a:lnTo>
                      <a:pt x="1084" y="898"/>
                    </a:lnTo>
                    <a:cubicBezTo>
                      <a:pt x="1093" y="911"/>
                      <a:pt x="1100" y="925"/>
                      <a:pt x="1107" y="939"/>
                    </a:cubicBezTo>
                    <a:lnTo>
                      <a:pt x="1107" y="939"/>
                    </a:lnTo>
                    <a:cubicBezTo>
                      <a:pt x="1115" y="963"/>
                      <a:pt x="1121" y="987"/>
                      <a:pt x="1125" y="1012"/>
                    </a:cubicBezTo>
                    <a:cubicBezTo>
                      <a:pt x="1125" y="1000"/>
                      <a:pt x="1123" y="991"/>
                      <a:pt x="1123" y="979"/>
                    </a:cubicBezTo>
                    <a:lnTo>
                      <a:pt x="1123" y="979"/>
                    </a:lnTo>
                    <a:cubicBezTo>
                      <a:pt x="1130" y="1019"/>
                      <a:pt x="1130" y="1056"/>
                      <a:pt x="1123" y="1093"/>
                    </a:cubicBezTo>
                    <a:cubicBezTo>
                      <a:pt x="1123" y="1081"/>
                      <a:pt x="1125" y="1072"/>
                      <a:pt x="1125" y="1060"/>
                    </a:cubicBezTo>
                    <a:lnTo>
                      <a:pt x="1125" y="1060"/>
                    </a:lnTo>
                    <a:cubicBezTo>
                      <a:pt x="1121" y="1101"/>
                      <a:pt x="1112" y="1139"/>
                      <a:pt x="1098" y="1174"/>
                    </a:cubicBezTo>
                    <a:lnTo>
                      <a:pt x="1098" y="1174"/>
                    </a:lnTo>
                    <a:cubicBezTo>
                      <a:pt x="1078" y="1219"/>
                      <a:pt x="1053" y="1262"/>
                      <a:pt x="1026" y="1298"/>
                    </a:cubicBezTo>
                    <a:cubicBezTo>
                      <a:pt x="1028" y="1293"/>
                      <a:pt x="1031" y="1288"/>
                      <a:pt x="1035" y="1284"/>
                    </a:cubicBezTo>
                    <a:lnTo>
                      <a:pt x="1035" y="1284"/>
                    </a:lnTo>
                    <a:cubicBezTo>
                      <a:pt x="1004" y="1319"/>
                      <a:pt x="972" y="1351"/>
                      <a:pt x="938" y="1381"/>
                    </a:cubicBezTo>
                    <a:cubicBezTo>
                      <a:pt x="939" y="1381"/>
                      <a:pt x="940" y="1380"/>
                      <a:pt x="940" y="1380"/>
                    </a:cubicBezTo>
                    <a:lnTo>
                      <a:pt x="940" y="1380"/>
                    </a:lnTo>
                    <a:cubicBezTo>
                      <a:pt x="909" y="1402"/>
                      <a:pt x="874" y="1421"/>
                      <a:pt x="836" y="1437"/>
                    </a:cubicBezTo>
                    <a:cubicBezTo>
                      <a:pt x="846" y="1434"/>
                      <a:pt x="857" y="1427"/>
                      <a:pt x="866" y="1425"/>
                    </a:cubicBezTo>
                    <a:lnTo>
                      <a:pt x="866" y="1425"/>
                    </a:lnTo>
                    <a:cubicBezTo>
                      <a:pt x="841" y="1437"/>
                      <a:pt x="813" y="1446"/>
                      <a:pt x="788" y="1450"/>
                    </a:cubicBezTo>
                    <a:cubicBezTo>
                      <a:pt x="728" y="1464"/>
                      <a:pt x="684" y="1538"/>
                      <a:pt x="705" y="1598"/>
                    </a:cubicBezTo>
                    <a:cubicBezTo>
                      <a:pt x="722" y="1649"/>
                      <a:pt x="768" y="1685"/>
                      <a:pt x="822" y="1685"/>
                    </a:cubicBezTo>
                    <a:cubicBezTo>
                      <a:pt x="832" y="1685"/>
                      <a:pt x="842" y="1684"/>
                      <a:pt x="853" y="1681"/>
                    </a:cubicBezTo>
                    <a:cubicBezTo>
                      <a:pt x="1077" y="1624"/>
                      <a:pt x="1252" y="1448"/>
                      <a:pt x="1330" y="1231"/>
                    </a:cubicBezTo>
                    <a:cubicBezTo>
                      <a:pt x="1367" y="1127"/>
                      <a:pt x="1374" y="1009"/>
                      <a:pt x="1344" y="903"/>
                    </a:cubicBezTo>
                    <a:cubicBezTo>
                      <a:pt x="1314" y="786"/>
                      <a:pt x="1229" y="677"/>
                      <a:pt x="1109" y="642"/>
                    </a:cubicBezTo>
                    <a:cubicBezTo>
                      <a:pt x="1079" y="634"/>
                      <a:pt x="1050" y="630"/>
                      <a:pt x="1022" y="630"/>
                    </a:cubicBezTo>
                    <a:cubicBezTo>
                      <a:pt x="894" y="630"/>
                      <a:pt x="773" y="704"/>
                      <a:pt x="654" y="753"/>
                    </a:cubicBezTo>
                    <a:cubicBezTo>
                      <a:pt x="663" y="751"/>
                      <a:pt x="675" y="744"/>
                      <a:pt x="684" y="742"/>
                    </a:cubicBezTo>
                    <a:lnTo>
                      <a:pt x="684" y="742"/>
                    </a:lnTo>
                    <a:cubicBezTo>
                      <a:pt x="601" y="776"/>
                      <a:pt x="516" y="799"/>
                      <a:pt x="428" y="811"/>
                    </a:cubicBezTo>
                    <a:cubicBezTo>
                      <a:pt x="439" y="811"/>
                      <a:pt x="446" y="809"/>
                      <a:pt x="458" y="809"/>
                    </a:cubicBezTo>
                    <a:cubicBezTo>
                      <a:pt x="434" y="811"/>
                      <a:pt x="408" y="813"/>
                      <a:pt x="384" y="813"/>
                    </a:cubicBezTo>
                    <a:cubicBezTo>
                      <a:pt x="379" y="813"/>
                      <a:pt x="374" y="813"/>
                      <a:pt x="370" y="813"/>
                    </a:cubicBezTo>
                    <a:lnTo>
                      <a:pt x="370" y="813"/>
                    </a:lnTo>
                    <a:cubicBezTo>
                      <a:pt x="370" y="813"/>
                      <a:pt x="370" y="813"/>
                      <a:pt x="370" y="813"/>
                    </a:cubicBezTo>
                    <a:cubicBezTo>
                      <a:pt x="355" y="812"/>
                      <a:pt x="339" y="807"/>
                      <a:pt x="323" y="803"/>
                    </a:cubicBezTo>
                    <a:lnTo>
                      <a:pt x="323" y="803"/>
                    </a:lnTo>
                    <a:cubicBezTo>
                      <a:pt x="318" y="800"/>
                      <a:pt x="313" y="797"/>
                      <a:pt x="308" y="794"/>
                    </a:cubicBezTo>
                    <a:lnTo>
                      <a:pt x="308" y="794"/>
                    </a:lnTo>
                    <a:cubicBezTo>
                      <a:pt x="304" y="790"/>
                      <a:pt x="299" y="785"/>
                      <a:pt x="295" y="781"/>
                    </a:cubicBezTo>
                    <a:lnTo>
                      <a:pt x="295" y="781"/>
                    </a:lnTo>
                    <a:cubicBezTo>
                      <a:pt x="288" y="771"/>
                      <a:pt x="282" y="760"/>
                      <a:pt x="277" y="750"/>
                    </a:cubicBezTo>
                    <a:lnTo>
                      <a:pt x="277" y="750"/>
                    </a:lnTo>
                    <a:cubicBezTo>
                      <a:pt x="263" y="711"/>
                      <a:pt x="254" y="672"/>
                      <a:pt x="248" y="631"/>
                    </a:cubicBezTo>
                    <a:lnTo>
                      <a:pt x="248" y="631"/>
                    </a:lnTo>
                    <a:cubicBezTo>
                      <a:pt x="246" y="600"/>
                      <a:pt x="246" y="568"/>
                      <a:pt x="248" y="537"/>
                    </a:cubicBezTo>
                    <a:lnTo>
                      <a:pt x="248" y="537"/>
                    </a:lnTo>
                    <a:cubicBezTo>
                      <a:pt x="255" y="494"/>
                      <a:pt x="265" y="455"/>
                      <a:pt x="280" y="415"/>
                    </a:cubicBezTo>
                    <a:lnTo>
                      <a:pt x="280" y="415"/>
                    </a:lnTo>
                    <a:cubicBezTo>
                      <a:pt x="293" y="387"/>
                      <a:pt x="310" y="360"/>
                      <a:pt x="329" y="338"/>
                    </a:cubicBezTo>
                    <a:lnTo>
                      <a:pt x="329" y="338"/>
                    </a:lnTo>
                    <a:cubicBezTo>
                      <a:pt x="327" y="342"/>
                      <a:pt x="324" y="345"/>
                      <a:pt x="321" y="349"/>
                    </a:cubicBezTo>
                    <a:lnTo>
                      <a:pt x="321" y="349"/>
                    </a:lnTo>
                    <a:cubicBezTo>
                      <a:pt x="335" y="332"/>
                      <a:pt x="351" y="315"/>
                      <a:pt x="369" y="301"/>
                    </a:cubicBezTo>
                    <a:lnTo>
                      <a:pt x="369" y="301"/>
                    </a:lnTo>
                    <a:cubicBezTo>
                      <a:pt x="387" y="289"/>
                      <a:pt x="407" y="276"/>
                      <a:pt x="428" y="266"/>
                    </a:cubicBezTo>
                    <a:lnTo>
                      <a:pt x="428" y="266"/>
                    </a:lnTo>
                    <a:cubicBezTo>
                      <a:pt x="426" y="267"/>
                      <a:pt x="423" y="268"/>
                      <a:pt x="421" y="268"/>
                    </a:cubicBezTo>
                    <a:cubicBezTo>
                      <a:pt x="427" y="266"/>
                      <a:pt x="434" y="263"/>
                      <a:pt x="440" y="261"/>
                    </a:cubicBezTo>
                    <a:lnTo>
                      <a:pt x="440" y="261"/>
                    </a:lnTo>
                    <a:cubicBezTo>
                      <a:pt x="440" y="261"/>
                      <a:pt x="440" y="261"/>
                      <a:pt x="439" y="261"/>
                    </a:cubicBezTo>
                    <a:lnTo>
                      <a:pt x="439" y="261"/>
                    </a:lnTo>
                    <a:cubicBezTo>
                      <a:pt x="440" y="261"/>
                      <a:pt x="440" y="261"/>
                      <a:pt x="441" y="261"/>
                    </a:cubicBezTo>
                    <a:lnTo>
                      <a:pt x="441" y="261"/>
                    </a:lnTo>
                    <a:cubicBezTo>
                      <a:pt x="464" y="252"/>
                      <a:pt x="489" y="245"/>
                      <a:pt x="514" y="240"/>
                    </a:cubicBezTo>
                    <a:lnTo>
                      <a:pt x="514" y="240"/>
                    </a:lnTo>
                    <a:cubicBezTo>
                      <a:pt x="524" y="239"/>
                      <a:pt x="534" y="239"/>
                      <a:pt x="545" y="239"/>
                    </a:cubicBezTo>
                    <a:cubicBezTo>
                      <a:pt x="551" y="239"/>
                      <a:pt x="557" y="239"/>
                      <a:pt x="563" y="239"/>
                    </a:cubicBezTo>
                    <a:lnTo>
                      <a:pt x="563" y="239"/>
                    </a:lnTo>
                    <a:cubicBezTo>
                      <a:pt x="581" y="242"/>
                      <a:pt x="597" y="246"/>
                      <a:pt x="613" y="252"/>
                    </a:cubicBezTo>
                    <a:lnTo>
                      <a:pt x="613" y="252"/>
                    </a:lnTo>
                    <a:cubicBezTo>
                      <a:pt x="612" y="251"/>
                      <a:pt x="611" y="250"/>
                      <a:pt x="610" y="250"/>
                    </a:cubicBezTo>
                    <a:lnTo>
                      <a:pt x="610" y="250"/>
                    </a:lnTo>
                    <a:cubicBezTo>
                      <a:pt x="612" y="251"/>
                      <a:pt x="613" y="251"/>
                      <a:pt x="614" y="252"/>
                    </a:cubicBezTo>
                    <a:lnTo>
                      <a:pt x="614" y="252"/>
                    </a:lnTo>
                    <a:cubicBezTo>
                      <a:pt x="614" y="252"/>
                      <a:pt x="613" y="252"/>
                      <a:pt x="613" y="252"/>
                    </a:cubicBezTo>
                    <a:lnTo>
                      <a:pt x="613" y="252"/>
                    </a:lnTo>
                    <a:cubicBezTo>
                      <a:pt x="615" y="253"/>
                      <a:pt x="618" y="254"/>
                      <a:pt x="620" y="255"/>
                    </a:cubicBezTo>
                    <a:lnTo>
                      <a:pt x="620" y="255"/>
                    </a:lnTo>
                    <a:cubicBezTo>
                      <a:pt x="618" y="254"/>
                      <a:pt x="616" y="253"/>
                      <a:pt x="614" y="252"/>
                    </a:cubicBezTo>
                    <a:lnTo>
                      <a:pt x="614" y="252"/>
                    </a:lnTo>
                    <a:cubicBezTo>
                      <a:pt x="622" y="255"/>
                      <a:pt x="630" y="258"/>
                      <a:pt x="638" y="262"/>
                    </a:cubicBezTo>
                    <a:cubicBezTo>
                      <a:pt x="632" y="260"/>
                      <a:pt x="626" y="258"/>
                      <a:pt x="620" y="255"/>
                    </a:cubicBezTo>
                    <a:lnTo>
                      <a:pt x="620" y="255"/>
                    </a:lnTo>
                    <a:cubicBezTo>
                      <a:pt x="631" y="261"/>
                      <a:pt x="641" y="268"/>
                      <a:pt x="652" y="273"/>
                    </a:cubicBezTo>
                    <a:cubicBezTo>
                      <a:pt x="670" y="284"/>
                      <a:pt x="691" y="289"/>
                      <a:pt x="713" y="289"/>
                    </a:cubicBezTo>
                    <a:cubicBezTo>
                      <a:pt x="754" y="289"/>
                      <a:pt x="797" y="269"/>
                      <a:pt x="818" y="231"/>
                    </a:cubicBezTo>
                    <a:cubicBezTo>
                      <a:pt x="848" y="174"/>
                      <a:pt x="832" y="105"/>
                      <a:pt x="774" y="65"/>
                    </a:cubicBezTo>
                    <a:cubicBezTo>
                      <a:pt x="705" y="22"/>
                      <a:pt x="622" y="1"/>
                      <a:pt x="53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30"/>
              <p:cNvSpPr/>
              <p:nvPr/>
            </p:nvSpPr>
            <p:spPr>
              <a:xfrm>
                <a:off x="2130275" y="1766475"/>
                <a:ext cx="32475" cy="47225"/>
              </a:xfrm>
              <a:custGeom>
                <a:avLst/>
                <a:gdLst/>
                <a:ahLst/>
                <a:cxnLst/>
                <a:rect l="l" t="t" r="r" b="b"/>
                <a:pathLst>
                  <a:path w="1299" h="1889" extrusionOk="0">
                    <a:moveTo>
                      <a:pt x="139" y="0"/>
                    </a:moveTo>
                    <a:cubicBezTo>
                      <a:pt x="119" y="0"/>
                      <a:pt x="100" y="5"/>
                      <a:pt x="82" y="16"/>
                    </a:cubicBezTo>
                    <a:cubicBezTo>
                      <a:pt x="28" y="51"/>
                      <a:pt x="1" y="122"/>
                      <a:pt x="38" y="180"/>
                    </a:cubicBezTo>
                    <a:cubicBezTo>
                      <a:pt x="176" y="390"/>
                      <a:pt x="308" y="602"/>
                      <a:pt x="444" y="815"/>
                    </a:cubicBezTo>
                    <a:cubicBezTo>
                      <a:pt x="578" y="1029"/>
                      <a:pt x="709" y="1244"/>
                      <a:pt x="839" y="1461"/>
                    </a:cubicBezTo>
                    <a:cubicBezTo>
                      <a:pt x="913" y="1584"/>
                      <a:pt x="984" y="1706"/>
                      <a:pt x="1056" y="1828"/>
                    </a:cubicBezTo>
                    <a:cubicBezTo>
                      <a:pt x="1078" y="1866"/>
                      <a:pt x="1121" y="1888"/>
                      <a:pt x="1163" y="1888"/>
                    </a:cubicBezTo>
                    <a:cubicBezTo>
                      <a:pt x="1183" y="1888"/>
                      <a:pt x="1203" y="1883"/>
                      <a:pt x="1220" y="1872"/>
                    </a:cubicBezTo>
                    <a:cubicBezTo>
                      <a:pt x="1275" y="1833"/>
                      <a:pt x="1298" y="1761"/>
                      <a:pt x="1264" y="1704"/>
                    </a:cubicBezTo>
                    <a:cubicBezTo>
                      <a:pt x="1137" y="1487"/>
                      <a:pt x="1010" y="1272"/>
                      <a:pt x="878" y="1057"/>
                    </a:cubicBezTo>
                    <a:cubicBezTo>
                      <a:pt x="746" y="840"/>
                      <a:pt x="613" y="628"/>
                      <a:pt x="476" y="418"/>
                    </a:cubicBezTo>
                    <a:cubicBezTo>
                      <a:pt x="400" y="298"/>
                      <a:pt x="324" y="178"/>
                      <a:pt x="245" y="60"/>
                    </a:cubicBezTo>
                    <a:cubicBezTo>
                      <a:pt x="222" y="24"/>
                      <a:pt x="181" y="0"/>
                      <a:pt x="13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88" name="Google Shape;688;p30"/>
          <p:cNvSpPr/>
          <p:nvPr/>
        </p:nvSpPr>
        <p:spPr>
          <a:xfrm rot="886544">
            <a:off x="3856470" y="3584534"/>
            <a:ext cx="313204" cy="313263"/>
          </a:xfrm>
          <a:custGeom>
            <a:avLst/>
            <a:gdLst/>
            <a:ahLst/>
            <a:cxnLst/>
            <a:rect l="l" t="t" r="r" b="b"/>
            <a:pathLst>
              <a:path w="4415" h="4415" extrusionOk="0">
                <a:moveTo>
                  <a:pt x="2207" y="1"/>
                </a:moveTo>
                <a:cubicBezTo>
                  <a:pt x="2117" y="1"/>
                  <a:pt x="2044" y="72"/>
                  <a:pt x="2044" y="165"/>
                </a:cubicBezTo>
                <a:lnTo>
                  <a:pt x="2044" y="1811"/>
                </a:lnTo>
                <a:lnTo>
                  <a:pt x="1457" y="1226"/>
                </a:lnTo>
                <a:cubicBezTo>
                  <a:pt x="1425" y="1195"/>
                  <a:pt x="1383" y="1180"/>
                  <a:pt x="1341" y="1180"/>
                </a:cubicBezTo>
                <a:cubicBezTo>
                  <a:pt x="1299" y="1180"/>
                  <a:pt x="1257" y="1195"/>
                  <a:pt x="1226" y="1226"/>
                </a:cubicBezTo>
                <a:cubicBezTo>
                  <a:pt x="1162" y="1291"/>
                  <a:pt x="1162" y="1395"/>
                  <a:pt x="1226" y="1457"/>
                </a:cubicBezTo>
                <a:lnTo>
                  <a:pt x="1808" y="2044"/>
                </a:lnTo>
                <a:lnTo>
                  <a:pt x="164" y="2044"/>
                </a:lnTo>
                <a:cubicBezTo>
                  <a:pt x="74" y="2044"/>
                  <a:pt x="1" y="2115"/>
                  <a:pt x="1" y="2208"/>
                </a:cubicBezTo>
                <a:cubicBezTo>
                  <a:pt x="1" y="2300"/>
                  <a:pt x="72" y="2371"/>
                  <a:pt x="164" y="2371"/>
                </a:cubicBezTo>
                <a:lnTo>
                  <a:pt x="1808" y="2371"/>
                </a:lnTo>
                <a:lnTo>
                  <a:pt x="1266" y="2919"/>
                </a:lnTo>
                <a:cubicBezTo>
                  <a:pt x="1203" y="2981"/>
                  <a:pt x="1203" y="3085"/>
                  <a:pt x="1266" y="3149"/>
                </a:cubicBezTo>
                <a:cubicBezTo>
                  <a:pt x="1298" y="3181"/>
                  <a:pt x="1340" y="3196"/>
                  <a:pt x="1382" y="3196"/>
                </a:cubicBezTo>
                <a:cubicBezTo>
                  <a:pt x="1424" y="3196"/>
                  <a:pt x="1465" y="3181"/>
                  <a:pt x="1496" y="3149"/>
                </a:cubicBezTo>
                <a:lnTo>
                  <a:pt x="2044" y="2602"/>
                </a:lnTo>
                <a:lnTo>
                  <a:pt x="2044" y="4251"/>
                </a:lnTo>
                <a:cubicBezTo>
                  <a:pt x="2044" y="4341"/>
                  <a:pt x="2115" y="4415"/>
                  <a:pt x="2207" y="4415"/>
                </a:cubicBezTo>
                <a:cubicBezTo>
                  <a:pt x="2295" y="4415"/>
                  <a:pt x="2371" y="4343"/>
                  <a:pt x="2371" y="4251"/>
                </a:cubicBezTo>
                <a:lnTo>
                  <a:pt x="2371" y="2602"/>
                </a:lnTo>
                <a:lnTo>
                  <a:pt x="2937" y="3168"/>
                </a:lnTo>
                <a:cubicBezTo>
                  <a:pt x="2968" y="3200"/>
                  <a:pt x="3010" y="3216"/>
                  <a:pt x="3051" y="3216"/>
                </a:cubicBezTo>
                <a:cubicBezTo>
                  <a:pt x="3093" y="3216"/>
                  <a:pt x="3135" y="3200"/>
                  <a:pt x="3168" y="3168"/>
                </a:cubicBezTo>
                <a:cubicBezTo>
                  <a:pt x="3200" y="3138"/>
                  <a:pt x="3216" y="3094"/>
                  <a:pt x="3216" y="3052"/>
                </a:cubicBezTo>
                <a:cubicBezTo>
                  <a:pt x="3216" y="3013"/>
                  <a:pt x="3200" y="2969"/>
                  <a:pt x="3168" y="2937"/>
                </a:cubicBezTo>
                <a:lnTo>
                  <a:pt x="2602" y="2371"/>
                </a:lnTo>
                <a:lnTo>
                  <a:pt x="4250" y="2371"/>
                </a:lnTo>
                <a:cubicBezTo>
                  <a:pt x="4338" y="2371"/>
                  <a:pt x="4414" y="2300"/>
                  <a:pt x="4414" y="2208"/>
                </a:cubicBezTo>
                <a:cubicBezTo>
                  <a:pt x="4414" y="2115"/>
                  <a:pt x="4343" y="2044"/>
                  <a:pt x="4253" y="2044"/>
                </a:cubicBezTo>
                <a:lnTo>
                  <a:pt x="2602" y="2044"/>
                </a:lnTo>
                <a:lnTo>
                  <a:pt x="3110" y="1534"/>
                </a:lnTo>
                <a:cubicBezTo>
                  <a:pt x="3172" y="1469"/>
                  <a:pt x="3172" y="1365"/>
                  <a:pt x="3110" y="1303"/>
                </a:cubicBezTo>
                <a:cubicBezTo>
                  <a:pt x="3079" y="1270"/>
                  <a:pt x="3037" y="1254"/>
                  <a:pt x="2995" y="1254"/>
                </a:cubicBezTo>
                <a:cubicBezTo>
                  <a:pt x="2952" y="1254"/>
                  <a:pt x="2910" y="1270"/>
                  <a:pt x="2879" y="1303"/>
                </a:cubicBezTo>
                <a:lnTo>
                  <a:pt x="2371" y="1811"/>
                </a:lnTo>
                <a:lnTo>
                  <a:pt x="2371" y="165"/>
                </a:lnTo>
                <a:cubicBezTo>
                  <a:pt x="2371" y="75"/>
                  <a:pt x="2300" y="1"/>
                  <a:pt x="2207" y="1"/>
                </a:cubicBezTo>
                <a:close/>
              </a:path>
            </a:pathLst>
          </a:custGeom>
          <a:solidFill>
            <a:srgbClr val="1111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9" name="Google Shape;689;p30"/>
          <p:cNvSpPr/>
          <p:nvPr/>
        </p:nvSpPr>
        <p:spPr>
          <a:xfrm rot="-2195935">
            <a:off x="1013846" y="1762322"/>
            <a:ext cx="313199" cy="313263"/>
          </a:xfrm>
          <a:custGeom>
            <a:avLst/>
            <a:gdLst/>
            <a:ahLst/>
            <a:cxnLst/>
            <a:rect l="l" t="t" r="r" b="b"/>
            <a:pathLst>
              <a:path w="4415" h="4415" extrusionOk="0">
                <a:moveTo>
                  <a:pt x="2207" y="1"/>
                </a:moveTo>
                <a:cubicBezTo>
                  <a:pt x="2117" y="1"/>
                  <a:pt x="2044" y="72"/>
                  <a:pt x="2044" y="165"/>
                </a:cubicBezTo>
                <a:lnTo>
                  <a:pt x="2044" y="1811"/>
                </a:lnTo>
                <a:lnTo>
                  <a:pt x="1457" y="1226"/>
                </a:lnTo>
                <a:cubicBezTo>
                  <a:pt x="1425" y="1195"/>
                  <a:pt x="1383" y="1180"/>
                  <a:pt x="1341" y="1180"/>
                </a:cubicBezTo>
                <a:cubicBezTo>
                  <a:pt x="1299" y="1180"/>
                  <a:pt x="1257" y="1195"/>
                  <a:pt x="1226" y="1226"/>
                </a:cubicBezTo>
                <a:cubicBezTo>
                  <a:pt x="1162" y="1291"/>
                  <a:pt x="1162" y="1395"/>
                  <a:pt x="1226" y="1457"/>
                </a:cubicBezTo>
                <a:lnTo>
                  <a:pt x="1808" y="2044"/>
                </a:lnTo>
                <a:lnTo>
                  <a:pt x="164" y="2044"/>
                </a:lnTo>
                <a:cubicBezTo>
                  <a:pt x="74" y="2044"/>
                  <a:pt x="1" y="2115"/>
                  <a:pt x="1" y="2208"/>
                </a:cubicBezTo>
                <a:cubicBezTo>
                  <a:pt x="1" y="2300"/>
                  <a:pt x="72" y="2371"/>
                  <a:pt x="164" y="2371"/>
                </a:cubicBezTo>
                <a:lnTo>
                  <a:pt x="1808" y="2371"/>
                </a:lnTo>
                <a:lnTo>
                  <a:pt x="1266" y="2919"/>
                </a:lnTo>
                <a:cubicBezTo>
                  <a:pt x="1203" y="2981"/>
                  <a:pt x="1203" y="3085"/>
                  <a:pt x="1266" y="3149"/>
                </a:cubicBezTo>
                <a:cubicBezTo>
                  <a:pt x="1298" y="3181"/>
                  <a:pt x="1340" y="3196"/>
                  <a:pt x="1382" y="3196"/>
                </a:cubicBezTo>
                <a:cubicBezTo>
                  <a:pt x="1424" y="3196"/>
                  <a:pt x="1465" y="3181"/>
                  <a:pt x="1496" y="3149"/>
                </a:cubicBezTo>
                <a:lnTo>
                  <a:pt x="2044" y="2602"/>
                </a:lnTo>
                <a:lnTo>
                  <a:pt x="2044" y="4251"/>
                </a:lnTo>
                <a:cubicBezTo>
                  <a:pt x="2044" y="4341"/>
                  <a:pt x="2115" y="4415"/>
                  <a:pt x="2207" y="4415"/>
                </a:cubicBezTo>
                <a:cubicBezTo>
                  <a:pt x="2295" y="4415"/>
                  <a:pt x="2371" y="4343"/>
                  <a:pt x="2371" y="4251"/>
                </a:cubicBezTo>
                <a:lnTo>
                  <a:pt x="2371" y="2602"/>
                </a:lnTo>
                <a:lnTo>
                  <a:pt x="2937" y="3168"/>
                </a:lnTo>
                <a:cubicBezTo>
                  <a:pt x="2968" y="3200"/>
                  <a:pt x="3010" y="3216"/>
                  <a:pt x="3051" y="3216"/>
                </a:cubicBezTo>
                <a:cubicBezTo>
                  <a:pt x="3093" y="3216"/>
                  <a:pt x="3135" y="3200"/>
                  <a:pt x="3168" y="3168"/>
                </a:cubicBezTo>
                <a:cubicBezTo>
                  <a:pt x="3200" y="3138"/>
                  <a:pt x="3216" y="3094"/>
                  <a:pt x="3216" y="3052"/>
                </a:cubicBezTo>
                <a:cubicBezTo>
                  <a:pt x="3216" y="3013"/>
                  <a:pt x="3200" y="2969"/>
                  <a:pt x="3168" y="2937"/>
                </a:cubicBezTo>
                <a:lnTo>
                  <a:pt x="2602" y="2371"/>
                </a:lnTo>
                <a:lnTo>
                  <a:pt x="4250" y="2371"/>
                </a:lnTo>
                <a:cubicBezTo>
                  <a:pt x="4338" y="2371"/>
                  <a:pt x="4414" y="2300"/>
                  <a:pt x="4414" y="2208"/>
                </a:cubicBezTo>
                <a:cubicBezTo>
                  <a:pt x="4414" y="2115"/>
                  <a:pt x="4343" y="2044"/>
                  <a:pt x="4253" y="2044"/>
                </a:cubicBezTo>
                <a:lnTo>
                  <a:pt x="2602" y="2044"/>
                </a:lnTo>
                <a:lnTo>
                  <a:pt x="3110" y="1534"/>
                </a:lnTo>
                <a:cubicBezTo>
                  <a:pt x="3172" y="1469"/>
                  <a:pt x="3172" y="1365"/>
                  <a:pt x="3110" y="1303"/>
                </a:cubicBezTo>
                <a:cubicBezTo>
                  <a:pt x="3079" y="1270"/>
                  <a:pt x="3037" y="1254"/>
                  <a:pt x="2995" y="1254"/>
                </a:cubicBezTo>
                <a:cubicBezTo>
                  <a:pt x="2952" y="1254"/>
                  <a:pt x="2910" y="1270"/>
                  <a:pt x="2879" y="1303"/>
                </a:cubicBezTo>
                <a:lnTo>
                  <a:pt x="2371" y="1811"/>
                </a:lnTo>
                <a:lnTo>
                  <a:pt x="2371" y="165"/>
                </a:lnTo>
                <a:cubicBezTo>
                  <a:pt x="2371" y="75"/>
                  <a:pt x="2300" y="1"/>
                  <a:pt x="2207" y="1"/>
                </a:cubicBezTo>
                <a:close/>
              </a:path>
            </a:pathLst>
          </a:custGeom>
          <a:solidFill>
            <a:srgbClr val="1111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90" name="Google Shape;690;p30"/>
          <p:cNvGrpSpPr/>
          <p:nvPr/>
        </p:nvGrpSpPr>
        <p:grpSpPr>
          <a:xfrm>
            <a:off x="1202781" y="1214802"/>
            <a:ext cx="405884" cy="405645"/>
            <a:chOff x="1202781" y="1214802"/>
            <a:chExt cx="405884" cy="405645"/>
          </a:xfrm>
        </p:grpSpPr>
        <p:sp>
          <p:nvSpPr>
            <p:cNvPr id="691" name="Google Shape;691;p30"/>
            <p:cNvSpPr/>
            <p:nvPr/>
          </p:nvSpPr>
          <p:spPr>
            <a:xfrm rot="125452">
              <a:off x="1209794" y="1221820"/>
              <a:ext cx="391857" cy="391609"/>
            </a:xfrm>
            <a:custGeom>
              <a:avLst/>
              <a:gdLst/>
              <a:ahLst/>
              <a:cxnLst/>
              <a:rect l="l" t="t" r="r" b="b"/>
              <a:pathLst>
                <a:path w="3156" h="3154" extrusionOk="0">
                  <a:moveTo>
                    <a:pt x="1579" y="0"/>
                  </a:moveTo>
                  <a:lnTo>
                    <a:pt x="1018" y="1018"/>
                  </a:lnTo>
                  <a:lnTo>
                    <a:pt x="0" y="1577"/>
                  </a:lnTo>
                  <a:lnTo>
                    <a:pt x="1018" y="2135"/>
                  </a:lnTo>
                  <a:lnTo>
                    <a:pt x="1579" y="3153"/>
                  </a:lnTo>
                  <a:lnTo>
                    <a:pt x="2135" y="2135"/>
                  </a:lnTo>
                  <a:lnTo>
                    <a:pt x="3156" y="1577"/>
                  </a:lnTo>
                  <a:lnTo>
                    <a:pt x="2135" y="1018"/>
                  </a:lnTo>
                  <a:lnTo>
                    <a:pt x="1579" y="0"/>
                  </a:lnTo>
                  <a:close/>
                </a:path>
              </a:pathLst>
            </a:custGeom>
            <a:solidFill>
              <a:schemeClr val="accent2"/>
            </a:solidFill>
            <a:ln w="1524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30"/>
            <p:cNvSpPr/>
            <p:nvPr/>
          </p:nvSpPr>
          <p:spPr>
            <a:xfrm rot="125452">
              <a:off x="1209794" y="1221820"/>
              <a:ext cx="391857" cy="391609"/>
            </a:xfrm>
            <a:custGeom>
              <a:avLst/>
              <a:gdLst/>
              <a:ahLst/>
              <a:cxnLst/>
              <a:rect l="l" t="t" r="r" b="b"/>
              <a:pathLst>
                <a:path w="3156" h="3154" extrusionOk="0">
                  <a:moveTo>
                    <a:pt x="1579" y="0"/>
                  </a:moveTo>
                  <a:lnTo>
                    <a:pt x="1018" y="1018"/>
                  </a:lnTo>
                  <a:lnTo>
                    <a:pt x="0" y="1577"/>
                  </a:lnTo>
                  <a:lnTo>
                    <a:pt x="1018" y="2135"/>
                  </a:lnTo>
                  <a:lnTo>
                    <a:pt x="1579" y="3153"/>
                  </a:lnTo>
                  <a:lnTo>
                    <a:pt x="2135" y="2135"/>
                  </a:lnTo>
                  <a:lnTo>
                    <a:pt x="3156" y="1577"/>
                  </a:lnTo>
                  <a:lnTo>
                    <a:pt x="2135" y="1018"/>
                  </a:lnTo>
                  <a:lnTo>
                    <a:pt x="1579" y="0"/>
                  </a:lnTo>
                  <a:close/>
                </a:path>
              </a:pathLst>
            </a:custGeom>
            <a:solidFill>
              <a:schemeClr val="lt2"/>
            </a:solidFill>
            <a:ln w="19050" cap="rnd" cmpd="sng">
              <a:solidFill>
                <a:srgbClr val="1111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93" name="Google Shape;693;p30"/>
          <p:cNvSpPr/>
          <p:nvPr/>
        </p:nvSpPr>
        <p:spPr>
          <a:xfrm rot="968569">
            <a:off x="3580448" y="3989313"/>
            <a:ext cx="475778" cy="475778"/>
          </a:xfrm>
          <a:custGeom>
            <a:avLst/>
            <a:gdLst/>
            <a:ahLst/>
            <a:cxnLst/>
            <a:rect l="l" t="t" r="r" b="b"/>
            <a:pathLst>
              <a:path w="13298" h="13298" extrusionOk="0">
                <a:moveTo>
                  <a:pt x="8435" y="1"/>
                </a:moveTo>
                <a:lnTo>
                  <a:pt x="6159" y="2935"/>
                </a:lnTo>
                <a:lnTo>
                  <a:pt x="3211" y="684"/>
                </a:lnTo>
                <a:lnTo>
                  <a:pt x="3678" y="4366"/>
                </a:lnTo>
                <a:lnTo>
                  <a:pt x="0" y="4862"/>
                </a:lnTo>
                <a:lnTo>
                  <a:pt x="2934" y="7134"/>
                </a:lnTo>
                <a:lnTo>
                  <a:pt x="681" y="10086"/>
                </a:lnTo>
                <a:lnTo>
                  <a:pt x="681" y="10086"/>
                </a:lnTo>
                <a:lnTo>
                  <a:pt x="4363" y="9618"/>
                </a:lnTo>
                <a:lnTo>
                  <a:pt x="4860" y="13297"/>
                </a:lnTo>
                <a:lnTo>
                  <a:pt x="7133" y="10363"/>
                </a:lnTo>
                <a:lnTo>
                  <a:pt x="10086" y="12616"/>
                </a:lnTo>
                <a:lnTo>
                  <a:pt x="9617" y="8932"/>
                </a:lnTo>
                <a:lnTo>
                  <a:pt x="13297" y="8438"/>
                </a:lnTo>
                <a:lnTo>
                  <a:pt x="10363" y="6164"/>
                </a:lnTo>
                <a:lnTo>
                  <a:pt x="12614" y="3212"/>
                </a:lnTo>
                <a:lnTo>
                  <a:pt x="12614" y="3212"/>
                </a:lnTo>
                <a:lnTo>
                  <a:pt x="8932" y="3680"/>
                </a:lnTo>
                <a:lnTo>
                  <a:pt x="8435" y="1"/>
                </a:lnTo>
                <a:close/>
              </a:path>
            </a:pathLst>
          </a:custGeom>
          <a:solidFill>
            <a:schemeClr val="dk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p30"/>
          <p:cNvSpPr/>
          <p:nvPr/>
        </p:nvSpPr>
        <p:spPr>
          <a:xfrm>
            <a:off x="6265930" y="1592947"/>
            <a:ext cx="2243543" cy="2308899"/>
          </a:xfrm>
          <a:custGeom>
            <a:avLst/>
            <a:gdLst/>
            <a:ahLst/>
            <a:cxnLst/>
            <a:rect l="l" t="t" r="r" b="b"/>
            <a:pathLst>
              <a:path w="13785" h="14187" extrusionOk="0">
                <a:moveTo>
                  <a:pt x="6896" y="1"/>
                </a:moveTo>
                <a:cubicBezTo>
                  <a:pt x="6443" y="1"/>
                  <a:pt x="5989" y="259"/>
                  <a:pt x="5811" y="779"/>
                </a:cubicBezTo>
                <a:cubicBezTo>
                  <a:pt x="5688" y="1141"/>
                  <a:pt x="5407" y="1393"/>
                  <a:pt x="5079" y="1499"/>
                </a:cubicBezTo>
                <a:cubicBezTo>
                  <a:pt x="4963" y="1536"/>
                  <a:pt x="4842" y="1556"/>
                  <a:pt x="4720" y="1556"/>
                </a:cubicBezTo>
                <a:cubicBezTo>
                  <a:pt x="4494" y="1556"/>
                  <a:pt x="4266" y="1489"/>
                  <a:pt x="4063" y="1347"/>
                </a:cubicBezTo>
                <a:cubicBezTo>
                  <a:pt x="3852" y="1199"/>
                  <a:pt x="3626" y="1133"/>
                  <a:pt x="3407" y="1133"/>
                </a:cubicBezTo>
                <a:cubicBezTo>
                  <a:pt x="3247" y="1133"/>
                  <a:pt x="3090" y="1168"/>
                  <a:pt x="2946" y="1231"/>
                </a:cubicBezTo>
                <a:cubicBezTo>
                  <a:pt x="2452" y="1451"/>
                  <a:pt x="2115" y="2005"/>
                  <a:pt x="2307" y="2626"/>
                </a:cubicBezTo>
                <a:cubicBezTo>
                  <a:pt x="2417" y="2990"/>
                  <a:pt x="2341" y="3357"/>
                  <a:pt x="2138" y="3637"/>
                </a:cubicBezTo>
                <a:cubicBezTo>
                  <a:pt x="1937" y="3918"/>
                  <a:pt x="1609" y="4105"/>
                  <a:pt x="1226" y="4110"/>
                </a:cubicBezTo>
                <a:cubicBezTo>
                  <a:pt x="903" y="4115"/>
                  <a:pt x="635" y="4242"/>
                  <a:pt x="441" y="4431"/>
                </a:cubicBezTo>
                <a:cubicBezTo>
                  <a:pt x="238" y="4634"/>
                  <a:pt x="118" y="4906"/>
                  <a:pt x="97" y="5190"/>
                </a:cubicBezTo>
                <a:cubicBezTo>
                  <a:pt x="72" y="5548"/>
                  <a:pt x="213" y="5920"/>
                  <a:pt x="557" y="6176"/>
                </a:cubicBezTo>
                <a:cubicBezTo>
                  <a:pt x="861" y="6405"/>
                  <a:pt x="1016" y="6751"/>
                  <a:pt x="1016" y="7095"/>
                </a:cubicBezTo>
                <a:cubicBezTo>
                  <a:pt x="1016" y="7439"/>
                  <a:pt x="864" y="7780"/>
                  <a:pt x="557" y="8011"/>
                </a:cubicBezTo>
                <a:cubicBezTo>
                  <a:pt x="90" y="8362"/>
                  <a:pt x="0" y="8923"/>
                  <a:pt x="187" y="9373"/>
                </a:cubicBezTo>
                <a:cubicBezTo>
                  <a:pt x="349" y="9766"/>
                  <a:pt x="721" y="10073"/>
                  <a:pt x="1228" y="10077"/>
                </a:cubicBezTo>
                <a:cubicBezTo>
                  <a:pt x="1529" y="10084"/>
                  <a:pt x="1794" y="10200"/>
                  <a:pt x="1995" y="10384"/>
                </a:cubicBezTo>
                <a:cubicBezTo>
                  <a:pt x="2300" y="10671"/>
                  <a:pt x="2447" y="11121"/>
                  <a:pt x="2309" y="11564"/>
                </a:cubicBezTo>
                <a:cubicBezTo>
                  <a:pt x="2147" y="12086"/>
                  <a:pt x="2360" y="12564"/>
                  <a:pt x="2729" y="12831"/>
                </a:cubicBezTo>
                <a:cubicBezTo>
                  <a:pt x="2924" y="12972"/>
                  <a:pt x="3161" y="13054"/>
                  <a:pt x="3408" y="13054"/>
                </a:cubicBezTo>
                <a:cubicBezTo>
                  <a:pt x="3628" y="13054"/>
                  <a:pt x="3855" y="12989"/>
                  <a:pt x="4066" y="12841"/>
                </a:cubicBezTo>
                <a:cubicBezTo>
                  <a:pt x="4268" y="12696"/>
                  <a:pt x="4498" y="12630"/>
                  <a:pt x="4726" y="12630"/>
                </a:cubicBezTo>
                <a:cubicBezTo>
                  <a:pt x="4764" y="12630"/>
                  <a:pt x="4801" y="12632"/>
                  <a:pt x="4839" y="12635"/>
                </a:cubicBezTo>
                <a:cubicBezTo>
                  <a:pt x="5264" y="12679"/>
                  <a:pt x="5658" y="12958"/>
                  <a:pt x="5811" y="13409"/>
                </a:cubicBezTo>
                <a:cubicBezTo>
                  <a:pt x="5945" y="13799"/>
                  <a:pt x="6233" y="14041"/>
                  <a:pt x="6561" y="14138"/>
                </a:cubicBezTo>
                <a:cubicBezTo>
                  <a:pt x="6670" y="14170"/>
                  <a:pt x="6783" y="14186"/>
                  <a:pt x="6897" y="14186"/>
                </a:cubicBezTo>
                <a:cubicBezTo>
                  <a:pt x="7351" y="14186"/>
                  <a:pt x="7808" y="13928"/>
                  <a:pt x="7983" y="13409"/>
                </a:cubicBezTo>
                <a:cubicBezTo>
                  <a:pt x="8138" y="12961"/>
                  <a:pt x="8526" y="12684"/>
                  <a:pt x="8950" y="12637"/>
                </a:cubicBezTo>
                <a:cubicBezTo>
                  <a:pt x="8989" y="12634"/>
                  <a:pt x="9027" y="12632"/>
                  <a:pt x="9066" y="12632"/>
                </a:cubicBezTo>
                <a:cubicBezTo>
                  <a:pt x="9293" y="12632"/>
                  <a:pt x="9526" y="12697"/>
                  <a:pt x="9731" y="12843"/>
                </a:cubicBezTo>
                <a:cubicBezTo>
                  <a:pt x="9941" y="12992"/>
                  <a:pt x="10169" y="13058"/>
                  <a:pt x="10389" y="13058"/>
                </a:cubicBezTo>
                <a:cubicBezTo>
                  <a:pt x="10751" y="13058"/>
                  <a:pt x="11094" y="12880"/>
                  <a:pt x="11310" y="12598"/>
                </a:cubicBezTo>
                <a:cubicBezTo>
                  <a:pt x="11520" y="12326"/>
                  <a:pt x="11610" y="11959"/>
                  <a:pt x="11487" y="11566"/>
                </a:cubicBezTo>
                <a:cubicBezTo>
                  <a:pt x="11374" y="11199"/>
                  <a:pt x="11453" y="10835"/>
                  <a:pt x="11656" y="10555"/>
                </a:cubicBezTo>
                <a:cubicBezTo>
                  <a:pt x="11857" y="10274"/>
                  <a:pt x="12182" y="10087"/>
                  <a:pt x="12568" y="10082"/>
                </a:cubicBezTo>
                <a:cubicBezTo>
                  <a:pt x="13115" y="10073"/>
                  <a:pt x="13503" y="9720"/>
                  <a:pt x="13644" y="9288"/>
                </a:cubicBezTo>
                <a:cubicBezTo>
                  <a:pt x="13784" y="8854"/>
                  <a:pt x="13678" y="8344"/>
                  <a:pt x="13240" y="8014"/>
                </a:cubicBezTo>
                <a:cubicBezTo>
                  <a:pt x="12933" y="7787"/>
                  <a:pt x="12780" y="7441"/>
                  <a:pt x="12780" y="7097"/>
                </a:cubicBezTo>
                <a:cubicBezTo>
                  <a:pt x="12780" y="6753"/>
                  <a:pt x="12933" y="6411"/>
                  <a:pt x="13240" y="6181"/>
                </a:cubicBezTo>
                <a:cubicBezTo>
                  <a:pt x="13678" y="5853"/>
                  <a:pt x="13784" y="5340"/>
                  <a:pt x="13644" y="4906"/>
                </a:cubicBezTo>
                <a:cubicBezTo>
                  <a:pt x="13505" y="4475"/>
                  <a:pt x="13117" y="4121"/>
                  <a:pt x="12570" y="4115"/>
                </a:cubicBezTo>
                <a:cubicBezTo>
                  <a:pt x="12185" y="4108"/>
                  <a:pt x="11859" y="3921"/>
                  <a:pt x="11658" y="3641"/>
                </a:cubicBezTo>
                <a:cubicBezTo>
                  <a:pt x="11455" y="3364"/>
                  <a:pt x="11379" y="2995"/>
                  <a:pt x="11490" y="2628"/>
                </a:cubicBezTo>
                <a:cubicBezTo>
                  <a:pt x="11651" y="2106"/>
                  <a:pt x="11439" y="1628"/>
                  <a:pt x="11070" y="1361"/>
                </a:cubicBezTo>
                <a:cubicBezTo>
                  <a:pt x="10874" y="1220"/>
                  <a:pt x="10637" y="1138"/>
                  <a:pt x="10391" y="1138"/>
                </a:cubicBezTo>
                <a:cubicBezTo>
                  <a:pt x="10171" y="1138"/>
                  <a:pt x="9944" y="1203"/>
                  <a:pt x="9733" y="1351"/>
                </a:cubicBezTo>
                <a:cubicBezTo>
                  <a:pt x="9530" y="1494"/>
                  <a:pt x="9298" y="1562"/>
                  <a:pt x="9071" y="1562"/>
                </a:cubicBezTo>
                <a:cubicBezTo>
                  <a:pt x="8951" y="1562"/>
                  <a:pt x="8831" y="1543"/>
                  <a:pt x="8717" y="1506"/>
                </a:cubicBezTo>
                <a:cubicBezTo>
                  <a:pt x="8392" y="1397"/>
                  <a:pt x="8110" y="1148"/>
                  <a:pt x="7988" y="783"/>
                </a:cubicBezTo>
                <a:cubicBezTo>
                  <a:pt x="7812" y="264"/>
                  <a:pt x="7351" y="1"/>
                  <a:pt x="6896" y="1"/>
                </a:cubicBezTo>
                <a:close/>
              </a:path>
            </a:pathLst>
          </a:custGeom>
          <a:solidFill>
            <a:srgbClr val="FF5767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90" name="Google Shape;590;p30"/>
          <p:cNvGrpSpPr/>
          <p:nvPr/>
        </p:nvGrpSpPr>
        <p:grpSpPr>
          <a:xfrm>
            <a:off x="4906881" y="1999841"/>
            <a:ext cx="2408858" cy="2227667"/>
            <a:chOff x="5528326" y="1903099"/>
            <a:chExt cx="2408858" cy="2227667"/>
          </a:xfrm>
        </p:grpSpPr>
        <p:sp>
          <p:nvSpPr>
            <p:cNvPr id="591" name="Google Shape;591;p30"/>
            <p:cNvSpPr/>
            <p:nvPr/>
          </p:nvSpPr>
          <p:spPr>
            <a:xfrm>
              <a:off x="5528326" y="1903099"/>
              <a:ext cx="2408858" cy="2227667"/>
            </a:xfrm>
            <a:custGeom>
              <a:avLst/>
              <a:gdLst/>
              <a:ahLst/>
              <a:cxnLst/>
              <a:rect l="l" t="t" r="r" b="b"/>
              <a:pathLst>
                <a:path w="15457" h="14321" extrusionOk="0">
                  <a:moveTo>
                    <a:pt x="11174" y="5594"/>
                  </a:moveTo>
                  <a:lnTo>
                    <a:pt x="11174" y="5594"/>
                  </a:lnTo>
                  <a:cubicBezTo>
                    <a:pt x="10806" y="6021"/>
                    <a:pt x="10582" y="6576"/>
                    <a:pt x="10582" y="7184"/>
                  </a:cubicBezTo>
                  <a:cubicBezTo>
                    <a:pt x="10582" y="8320"/>
                    <a:pt x="11364" y="9276"/>
                    <a:pt x="12413" y="9544"/>
                  </a:cubicBezTo>
                  <a:cubicBezTo>
                    <a:pt x="12368" y="9567"/>
                    <a:pt x="12323" y="9592"/>
                    <a:pt x="12281" y="9614"/>
                  </a:cubicBezTo>
                  <a:cubicBezTo>
                    <a:pt x="12134" y="9687"/>
                    <a:pt x="11986" y="9759"/>
                    <a:pt x="11824" y="9820"/>
                  </a:cubicBezTo>
                  <a:cubicBezTo>
                    <a:pt x="11682" y="9870"/>
                    <a:pt x="11552" y="9895"/>
                    <a:pt x="11430" y="9895"/>
                  </a:cubicBezTo>
                  <a:cubicBezTo>
                    <a:pt x="11292" y="9895"/>
                    <a:pt x="11166" y="9862"/>
                    <a:pt x="11048" y="9795"/>
                  </a:cubicBezTo>
                  <a:cubicBezTo>
                    <a:pt x="10663" y="9572"/>
                    <a:pt x="10376" y="8961"/>
                    <a:pt x="10197" y="7985"/>
                  </a:cubicBezTo>
                  <a:cubicBezTo>
                    <a:pt x="10055" y="7192"/>
                    <a:pt x="10125" y="6169"/>
                    <a:pt x="11174" y="5594"/>
                  </a:cubicBezTo>
                  <a:close/>
                  <a:moveTo>
                    <a:pt x="6547" y="0"/>
                  </a:moveTo>
                  <a:cubicBezTo>
                    <a:pt x="6433" y="0"/>
                    <a:pt x="6313" y="19"/>
                    <a:pt x="6189" y="56"/>
                  </a:cubicBezTo>
                  <a:cubicBezTo>
                    <a:pt x="5628" y="224"/>
                    <a:pt x="5282" y="874"/>
                    <a:pt x="5159" y="1995"/>
                  </a:cubicBezTo>
                  <a:cubicBezTo>
                    <a:pt x="5140" y="2196"/>
                    <a:pt x="5123" y="2405"/>
                    <a:pt x="5117" y="2614"/>
                  </a:cubicBezTo>
                  <a:cubicBezTo>
                    <a:pt x="4855" y="1663"/>
                    <a:pt x="4490" y="829"/>
                    <a:pt x="3979" y="508"/>
                  </a:cubicBezTo>
                  <a:cubicBezTo>
                    <a:pt x="3830" y="415"/>
                    <a:pt x="3670" y="366"/>
                    <a:pt x="3505" y="366"/>
                  </a:cubicBezTo>
                  <a:cubicBezTo>
                    <a:pt x="3415" y="366"/>
                    <a:pt x="3323" y="381"/>
                    <a:pt x="3231" y="410"/>
                  </a:cubicBezTo>
                  <a:cubicBezTo>
                    <a:pt x="2612" y="606"/>
                    <a:pt x="2291" y="1273"/>
                    <a:pt x="2277" y="2391"/>
                  </a:cubicBezTo>
                  <a:cubicBezTo>
                    <a:pt x="2274" y="2810"/>
                    <a:pt x="2313" y="3259"/>
                    <a:pt x="2372" y="3691"/>
                  </a:cubicBezTo>
                  <a:cubicBezTo>
                    <a:pt x="2030" y="3115"/>
                    <a:pt x="1650" y="2819"/>
                    <a:pt x="1246" y="2819"/>
                  </a:cubicBezTo>
                  <a:cubicBezTo>
                    <a:pt x="1166" y="2819"/>
                    <a:pt x="1084" y="2831"/>
                    <a:pt x="1002" y="2854"/>
                  </a:cubicBezTo>
                  <a:cubicBezTo>
                    <a:pt x="344" y="3047"/>
                    <a:pt x="79" y="3747"/>
                    <a:pt x="54" y="4288"/>
                  </a:cubicBezTo>
                  <a:cubicBezTo>
                    <a:pt x="1" y="5435"/>
                    <a:pt x="461" y="7988"/>
                    <a:pt x="807" y="9433"/>
                  </a:cubicBezTo>
                  <a:cubicBezTo>
                    <a:pt x="1234" y="11210"/>
                    <a:pt x="1892" y="12962"/>
                    <a:pt x="3798" y="13732"/>
                  </a:cubicBezTo>
                  <a:cubicBezTo>
                    <a:pt x="4782" y="14131"/>
                    <a:pt x="5890" y="14320"/>
                    <a:pt x="7039" y="14320"/>
                  </a:cubicBezTo>
                  <a:cubicBezTo>
                    <a:pt x="8825" y="14320"/>
                    <a:pt x="10697" y="13854"/>
                    <a:pt x="12318" y="12948"/>
                  </a:cubicBezTo>
                  <a:lnTo>
                    <a:pt x="12426" y="12889"/>
                  </a:lnTo>
                  <a:cubicBezTo>
                    <a:pt x="13289" y="12409"/>
                    <a:pt x="14893" y="11525"/>
                    <a:pt x="14619" y="10309"/>
                  </a:cubicBezTo>
                  <a:cubicBezTo>
                    <a:pt x="14533" y="9926"/>
                    <a:pt x="14271" y="9614"/>
                    <a:pt x="13930" y="9447"/>
                  </a:cubicBezTo>
                  <a:cubicBezTo>
                    <a:pt x="14823" y="9084"/>
                    <a:pt x="15456" y="8208"/>
                    <a:pt x="15456" y="7187"/>
                  </a:cubicBezTo>
                  <a:cubicBezTo>
                    <a:pt x="15456" y="5839"/>
                    <a:pt x="14363" y="4749"/>
                    <a:pt x="13021" y="4749"/>
                  </a:cubicBezTo>
                  <a:cubicBezTo>
                    <a:pt x="12915" y="4749"/>
                    <a:pt x="12814" y="4754"/>
                    <a:pt x="12714" y="4771"/>
                  </a:cubicBezTo>
                  <a:cubicBezTo>
                    <a:pt x="13012" y="4506"/>
                    <a:pt x="13146" y="4196"/>
                    <a:pt x="13099" y="3783"/>
                  </a:cubicBezTo>
                  <a:cubicBezTo>
                    <a:pt x="13065" y="3465"/>
                    <a:pt x="12839" y="3150"/>
                    <a:pt x="12485" y="2938"/>
                  </a:cubicBezTo>
                  <a:cubicBezTo>
                    <a:pt x="12164" y="2744"/>
                    <a:pt x="11774" y="2646"/>
                    <a:pt x="11346" y="2646"/>
                  </a:cubicBezTo>
                  <a:cubicBezTo>
                    <a:pt x="10936" y="2646"/>
                    <a:pt x="10491" y="2736"/>
                    <a:pt x="10038" y="2916"/>
                  </a:cubicBezTo>
                  <a:cubicBezTo>
                    <a:pt x="9037" y="3309"/>
                    <a:pt x="8454" y="3926"/>
                    <a:pt x="8139" y="4394"/>
                  </a:cubicBezTo>
                  <a:cubicBezTo>
                    <a:pt x="8153" y="3225"/>
                    <a:pt x="8058" y="927"/>
                    <a:pt x="7171" y="224"/>
                  </a:cubicBezTo>
                  <a:cubicBezTo>
                    <a:pt x="6985" y="75"/>
                    <a:pt x="6776" y="0"/>
                    <a:pt x="6547" y="0"/>
                  </a:cubicBezTo>
                  <a:close/>
                </a:path>
              </a:pathLst>
            </a:custGeom>
            <a:solidFill>
              <a:schemeClr val="accent2"/>
            </a:solidFill>
            <a:ln w="2286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92" name="Google Shape;592;p30"/>
            <p:cNvGrpSpPr/>
            <p:nvPr/>
          </p:nvGrpSpPr>
          <p:grpSpPr>
            <a:xfrm>
              <a:off x="5529969" y="1904613"/>
              <a:ext cx="2405101" cy="2224487"/>
              <a:chOff x="4517850" y="2867750"/>
              <a:chExt cx="1252200" cy="1158225"/>
            </a:xfrm>
          </p:grpSpPr>
          <p:sp>
            <p:nvSpPr>
              <p:cNvPr id="593" name="Google Shape;593;p30"/>
              <p:cNvSpPr/>
              <p:nvPr/>
            </p:nvSpPr>
            <p:spPr>
              <a:xfrm>
                <a:off x="5393050" y="3260525"/>
                <a:ext cx="377000" cy="377000"/>
              </a:xfrm>
              <a:custGeom>
                <a:avLst/>
                <a:gdLst/>
                <a:ahLst/>
                <a:cxnLst/>
                <a:rect l="l" t="t" r="r" b="b"/>
                <a:pathLst>
                  <a:path w="15080" h="15080" extrusionOk="0">
                    <a:moveTo>
                      <a:pt x="7540" y="0"/>
                    </a:moveTo>
                    <a:cubicBezTo>
                      <a:pt x="3376" y="0"/>
                      <a:pt x="1" y="3375"/>
                      <a:pt x="1" y="7540"/>
                    </a:cubicBezTo>
                    <a:cubicBezTo>
                      <a:pt x="1" y="11704"/>
                      <a:pt x="3376" y="15079"/>
                      <a:pt x="7540" y="15079"/>
                    </a:cubicBezTo>
                    <a:cubicBezTo>
                      <a:pt x="11705" y="15079"/>
                      <a:pt x="15080" y="11704"/>
                      <a:pt x="15080" y="7540"/>
                    </a:cubicBezTo>
                    <a:cubicBezTo>
                      <a:pt x="15080" y="3375"/>
                      <a:pt x="11705" y="0"/>
                      <a:pt x="7540" y="0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4" name="Google Shape;594;p30"/>
              <p:cNvSpPr/>
              <p:nvPr/>
            </p:nvSpPr>
            <p:spPr>
              <a:xfrm>
                <a:off x="5449950" y="3317425"/>
                <a:ext cx="263025" cy="263075"/>
              </a:xfrm>
              <a:custGeom>
                <a:avLst/>
                <a:gdLst/>
                <a:ahLst/>
                <a:cxnLst/>
                <a:rect l="l" t="t" r="r" b="b"/>
                <a:pathLst>
                  <a:path w="10521" h="10523" extrusionOk="0">
                    <a:moveTo>
                      <a:pt x="5262" y="0"/>
                    </a:moveTo>
                    <a:cubicBezTo>
                      <a:pt x="2355" y="0"/>
                      <a:pt x="1" y="2355"/>
                      <a:pt x="1" y="5261"/>
                    </a:cubicBezTo>
                    <a:cubicBezTo>
                      <a:pt x="1" y="8168"/>
                      <a:pt x="2355" y="10522"/>
                      <a:pt x="5262" y="10522"/>
                    </a:cubicBezTo>
                    <a:cubicBezTo>
                      <a:pt x="8166" y="10522"/>
                      <a:pt x="10520" y="8168"/>
                      <a:pt x="10520" y="5261"/>
                    </a:cubicBezTo>
                    <a:cubicBezTo>
                      <a:pt x="10520" y="2355"/>
                      <a:pt x="8166" y="0"/>
                      <a:pt x="5262" y="0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5" name="Google Shape;595;p30"/>
              <p:cNvSpPr/>
              <p:nvPr/>
            </p:nvSpPr>
            <p:spPr>
              <a:xfrm>
                <a:off x="5533000" y="3378650"/>
                <a:ext cx="102175" cy="147700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5908" extrusionOk="0">
                    <a:moveTo>
                      <a:pt x="2840" y="515"/>
                    </a:moveTo>
                    <a:cubicBezTo>
                      <a:pt x="2842" y="515"/>
                      <a:pt x="2849" y="518"/>
                      <a:pt x="2862" y="524"/>
                    </a:cubicBezTo>
                    <a:lnTo>
                      <a:pt x="2862" y="524"/>
                    </a:lnTo>
                    <a:cubicBezTo>
                      <a:pt x="2847" y="522"/>
                      <a:pt x="2837" y="515"/>
                      <a:pt x="2840" y="515"/>
                    </a:cubicBezTo>
                    <a:close/>
                    <a:moveTo>
                      <a:pt x="1536" y="571"/>
                    </a:moveTo>
                    <a:cubicBezTo>
                      <a:pt x="1531" y="571"/>
                      <a:pt x="1528" y="572"/>
                      <a:pt x="1526" y="573"/>
                    </a:cubicBezTo>
                    <a:lnTo>
                      <a:pt x="1526" y="573"/>
                    </a:lnTo>
                    <a:cubicBezTo>
                      <a:pt x="1529" y="573"/>
                      <a:pt x="1532" y="572"/>
                      <a:pt x="1536" y="571"/>
                    </a:cubicBezTo>
                    <a:close/>
                    <a:moveTo>
                      <a:pt x="1526" y="573"/>
                    </a:moveTo>
                    <a:cubicBezTo>
                      <a:pt x="1511" y="578"/>
                      <a:pt x="1504" y="583"/>
                      <a:pt x="1506" y="583"/>
                    </a:cubicBezTo>
                    <a:cubicBezTo>
                      <a:pt x="1506" y="583"/>
                      <a:pt x="1509" y="581"/>
                      <a:pt x="1515" y="578"/>
                    </a:cubicBezTo>
                    <a:cubicBezTo>
                      <a:pt x="1520" y="578"/>
                      <a:pt x="1523" y="575"/>
                      <a:pt x="1526" y="573"/>
                    </a:cubicBezTo>
                    <a:close/>
                    <a:moveTo>
                      <a:pt x="1164" y="771"/>
                    </a:moveTo>
                    <a:lnTo>
                      <a:pt x="1164" y="771"/>
                    </a:lnTo>
                    <a:cubicBezTo>
                      <a:pt x="1153" y="775"/>
                      <a:pt x="1139" y="790"/>
                      <a:pt x="1139" y="790"/>
                    </a:cubicBezTo>
                    <a:cubicBezTo>
                      <a:pt x="1144" y="790"/>
                      <a:pt x="1161" y="775"/>
                      <a:pt x="1164" y="771"/>
                    </a:cubicBezTo>
                    <a:close/>
                    <a:moveTo>
                      <a:pt x="800" y="1213"/>
                    </a:moveTo>
                    <a:lnTo>
                      <a:pt x="800" y="1213"/>
                    </a:lnTo>
                    <a:cubicBezTo>
                      <a:pt x="800" y="1213"/>
                      <a:pt x="798" y="1216"/>
                      <a:pt x="795" y="1221"/>
                    </a:cubicBezTo>
                    <a:lnTo>
                      <a:pt x="795" y="1221"/>
                    </a:lnTo>
                    <a:cubicBezTo>
                      <a:pt x="799" y="1215"/>
                      <a:pt x="800" y="1213"/>
                      <a:pt x="800" y="1213"/>
                    </a:cubicBezTo>
                    <a:close/>
                    <a:moveTo>
                      <a:pt x="940" y="2231"/>
                    </a:moveTo>
                    <a:cubicBezTo>
                      <a:pt x="943" y="2239"/>
                      <a:pt x="947" y="2247"/>
                      <a:pt x="948" y="2247"/>
                    </a:cubicBezTo>
                    <a:cubicBezTo>
                      <a:pt x="948" y="2247"/>
                      <a:pt x="946" y="2243"/>
                      <a:pt x="940" y="2231"/>
                    </a:cubicBezTo>
                    <a:close/>
                    <a:moveTo>
                      <a:pt x="3323" y="5035"/>
                    </a:moveTo>
                    <a:cubicBezTo>
                      <a:pt x="3320" y="5037"/>
                      <a:pt x="3317" y="5039"/>
                      <a:pt x="3315" y="5041"/>
                    </a:cubicBezTo>
                    <a:lnTo>
                      <a:pt x="3315" y="5041"/>
                    </a:lnTo>
                    <a:cubicBezTo>
                      <a:pt x="3317" y="5039"/>
                      <a:pt x="3320" y="5037"/>
                      <a:pt x="3323" y="5035"/>
                    </a:cubicBezTo>
                    <a:close/>
                    <a:moveTo>
                      <a:pt x="3131" y="5235"/>
                    </a:moveTo>
                    <a:cubicBezTo>
                      <a:pt x="3131" y="5235"/>
                      <a:pt x="3131" y="5236"/>
                      <a:pt x="3131" y="5236"/>
                    </a:cubicBezTo>
                    <a:cubicBezTo>
                      <a:pt x="3124" y="5243"/>
                      <a:pt x="3118" y="5247"/>
                      <a:pt x="3114" y="5247"/>
                    </a:cubicBezTo>
                    <a:lnTo>
                      <a:pt x="3114" y="5247"/>
                    </a:lnTo>
                    <a:cubicBezTo>
                      <a:pt x="3119" y="5243"/>
                      <a:pt x="3126" y="5239"/>
                      <a:pt x="3131" y="5235"/>
                    </a:cubicBezTo>
                    <a:close/>
                    <a:moveTo>
                      <a:pt x="2899" y="5361"/>
                    </a:moveTo>
                    <a:cubicBezTo>
                      <a:pt x="2883" y="5362"/>
                      <a:pt x="2877" y="5365"/>
                      <a:pt x="2882" y="5365"/>
                    </a:cubicBezTo>
                    <a:cubicBezTo>
                      <a:pt x="2885" y="5365"/>
                      <a:pt x="2890" y="5364"/>
                      <a:pt x="2899" y="5361"/>
                    </a:cubicBezTo>
                    <a:close/>
                    <a:moveTo>
                      <a:pt x="2581" y="5444"/>
                    </a:moveTo>
                    <a:lnTo>
                      <a:pt x="2581" y="5444"/>
                    </a:lnTo>
                    <a:cubicBezTo>
                      <a:pt x="2577" y="5444"/>
                      <a:pt x="2571" y="5445"/>
                      <a:pt x="2565" y="5446"/>
                    </a:cubicBezTo>
                    <a:cubicBezTo>
                      <a:pt x="2569" y="5446"/>
                      <a:pt x="2575" y="5445"/>
                      <a:pt x="2581" y="5444"/>
                    </a:cubicBezTo>
                    <a:close/>
                    <a:moveTo>
                      <a:pt x="2253" y="0"/>
                    </a:moveTo>
                    <a:cubicBezTo>
                      <a:pt x="2084" y="0"/>
                      <a:pt x="1915" y="19"/>
                      <a:pt x="1755" y="54"/>
                    </a:cubicBezTo>
                    <a:cubicBezTo>
                      <a:pt x="1019" y="215"/>
                      <a:pt x="285" y="779"/>
                      <a:pt x="303" y="1591"/>
                    </a:cubicBezTo>
                    <a:cubicBezTo>
                      <a:pt x="312" y="2124"/>
                      <a:pt x="617" y="2593"/>
                      <a:pt x="1076" y="2861"/>
                    </a:cubicBezTo>
                    <a:cubicBezTo>
                      <a:pt x="1305" y="2995"/>
                      <a:pt x="1552" y="3080"/>
                      <a:pt x="1801" y="3147"/>
                    </a:cubicBezTo>
                    <a:cubicBezTo>
                      <a:pt x="2057" y="3214"/>
                      <a:pt x="2325" y="3242"/>
                      <a:pt x="2593" y="3299"/>
                    </a:cubicBezTo>
                    <a:cubicBezTo>
                      <a:pt x="2681" y="3320"/>
                      <a:pt x="2757" y="3336"/>
                      <a:pt x="2842" y="3366"/>
                    </a:cubicBezTo>
                    <a:cubicBezTo>
                      <a:pt x="2879" y="3376"/>
                      <a:pt x="2919" y="3394"/>
                      <a:pt x="2958" y="3403"/>
                    </a:cubicBezTo>
                    <a:cubicBezTo>
                      <a:pt x="2975" y="3411"/>
                      <a:pt x="2981" y="3414"/>
                      <a:pt x="2983" y="3414"/>
                    </a:cubicBezTo>
                    <a:cubicBezTo>
                      <a:pt x="2985" y="3414"/>
                      <a:pt x="2967" y="3404"/>
                      <a:pt x="2968" y="3404"/>
                    </a:cubicBezTo>
                    <a:lnTo>
                      <a:pt x="2968" y="3404"/>
                    </a:lnTo>
                    <a:cubicBezTo>
                      <a:pt x="2969" y="3404"/>
                      <a:pt x="2974" y="3406"/>
                      <a:pt x="2988" y="3413"/>
                    </a:cubicBezTo>
                    <a:cubicBezTo>
                      <a:pt x="3015" y="3422"/>
                      <a:pt x="3036" y="3443"/>
                      <a:pt x="3062" y="3449"/>
                    </a:cubicBezTo>
                    <a:cubicBezTo>
                      <a:pt x="3092" y="3470"/>
                      <a:pt x="3119" y="3479"/>
                      <a:pt x="3149" y="3500"/>
                    </a:cubicBezTo>
                    <a:cubicBezTo>
                      <a:pt x="3156" y="3507"/>
                      <a:pt x="3177" y="3519"/>
                      <a:pt x="3186" y="3528"/>
                    </a:cubicBezTo>
                    <a:cubicBezTo>
                      <a:pt x="3194" y="3535"/>
                      <a:pt x="3197" y="3537"/>
                      <a:pt x="3198" y="3537"/>
                    </a:cubicBezTo>
                    <a:cubicBezTo>
                      <a:pt x="3199" y="3537"/>
                      <a:pt x="3180" y="3520"/>
                      <a:pt x="3183" y="3520"/>
                    </a:cubicBezTo>
                    <a:lnTo>
                      <a:pt x="3183" y="3520"/>
                    </a:lnTo>
                    <a:cubicBezTo>
                      <a:pt x="3184" y="3520"/>
                      <a:pt x="3188" y="3522"/>
                      <a:pt x="3196" y="3528"/>
                    </a:cubicBezTo>
                    <a:cubicBezTo>
                      <a:pt x="3244" y="3565"/>
                      <a:pt x="3281" y="3604"/>
                      <a:pt x="3318" y="3653"/>
                    </a:cubicBezTo>
                    <a:cubicBezTo>
                      <a:pt x="3324" y="3658"/>
                      <a:pt x="3338" y="3676"/>
                      <a:pt x="3340" y="3676"/>
                    </a:cubicBezTo>
                    <a:cubicBezTo>
                      <a:pt x="3341" y="3676"/>
                      <a:pt x="3338" y="3670"/>
                      <a:pt x="3327" y="3653"/>
                    </a:cubicBezTo>
                    <a:lnTo>
                      <a:pt x="3327" y="3653"/>
                    </a:lnTo>
                    <a:cubicBezTo>
                      <a:pt x="3336" y="3662"/>
                      <a:pt x="3348" y="3680"/>
                      <a:pt x="3357" y="3690"/>
                    </a:cubicBezTo>
                    <a:cubicBezTo>
                      <a:pt x="3376" y="3720"/>
                      <a:pt x="3394" y="3738"/>
                      <a:pt x="3406" y="3766"/>
                    </a:cubicBezTo>
                    <a:cubicBezTo>
                      <a:pt x="3426" y="3793"/>
                      <a:pt x="3433" y="3823"/>
                      <a:pt x="3454" y="3840"/>
                    </a:cubicBezTo>
                    <a:cubicBezTo>
                      <a:pt x="3463" y="3849"/>
                      <a:pt x="3463" y="3870"/>
                      <a:pt x="3475" y="3877"/>
                    </a:cubicBezTo>
                    <a:cubicBezTo>
                      <a:pt x="3479" y="3886"/>
                      <a:pt x="3481" y="3891"/>
                      <a:pt x="3482" y="3891"/>
                    </a:cubicBezTo>
                    <a:cubicBezTo>
                      <a:pt x="3482" y="3891"/>
                      <a:pt x="3481" y="3888"/>
                      <a:pt x="3478" y="3880"/>
                    </a:cubicBezTo>
                    <a:lnTo>
                      <a:pt x="3478" y="3880"/>
                    </a:lnTo>
                    <a:cubicBezTo>
                      <a:pt x="3481" y="3886"/>
                      <a:pt x="3484" y="3892"/>
                      <a:pt x="3484" y="3897"/>
                    </a:cubicBezTo>
                    <a:cubicBezTo>
                      <a:pt x="3503" y="3955"/>
                      <a:pt x="3521" y="4001"/>
                      <a:pt x="3533" y="4059"/>
                    </a:cubicBezTo>
                    <a:cubicBezTo>
                      <a:pt x="3542" y="4089"/>
                      <a:pt x="3542" y="4117"/>
                      <a:pt x="3553" y="4154"/>
                    </a:cubicBezTo>
                    <a:cubicBezTo>
                      <a:pt x="3553" y="4174"/>
                      <a:pt x="3560" y="4184"/>
                      <a:pt x="3560" y="4204"/>
                    </a:cubicBezTo>
                    <a:lnTo>
                      <a:pt x="3560" y="4223"/>
                    </a:lnTo>
                    <a:cubicBezTo>
                      <a:pt x="3570" y="4281"/>
                      <a:pt x="3570" y="4347"/>
                      <a:pt x="3560" y="4405"/>
                    </a:cubicBezTo>
                    <a:cubicBezTo>
                      <a:pt x="3560" y="4435"/>
                      <a:pt x="3560" y="4463"/>
                      <a:pt x="3553" y="4500"/>
                    </a:cubicBezTo>
                    <a:cubicBezTo>
                      <a:pt x="3553" y="4503"/>
                      <a:pt x="3553" y="4506"/>
                      <a:pt x="3553" y="4509"/>
                    </a:cubicBezTo>
                    <a:lnTo>
                      <a:pt x="3553" y="4509"/>
                    </a:lnTo>
                    <a:cubicBezTo>
                      <a:pt x="3553" y="4509"/>
                      <a:pt x="3553" y="4509"/>
                      <a:pt x="3553" y="4509"/>
                    </a:cubicBezTo>
                    <a:cubicBezTo>
                      <a:pt x="3553" y="4530"/>
                      <a:pt x="3544" y="4546"/>
                      <a:pt x="3544" y="4567"/>
                    </a:cubicBezTo>
                    <a:cubicBezTo>
                      <a:pt x="3535" y="4625"/>
                      <a:pt x="3514" y="4682"/>
                      <a:pt x="3496" y="4740"/>
                    </a:cubicBezTo>
                    <a:cubicBezTo>
                      <a:pt x="3486" y="4749"/>
                      <a:pt x="3486" y="4770"/>
                      <a:pt x="3475" y="4777"/>
                    </a:cubicBezTo>
                    <a:cubicBezTo>
                      <a:pt x="3469" y="4790"/>
                      <a:pt x="3467" y="4810"/>
                      <a:pt x="3468" y="4810"/>
                    </a:cubicBezTo>
                    <a:cubicBezTo>
                      <a:pt x="3469" y="4810"/>
                      <a:pt x="3472" y="4804"/>
                      <a:pt x="3475" y="4786"/>
                    </a:cubicBezTo>
                    <a:lnTo>
                      <a:pt x="3475" y="4786"/>
                    </a:lnTo>
                    <a:cubicBezTo>
                      <a:pt x="3475" y="4816"/>
                      <a:pt x="3445" y="4844"/>
                      <a:pt x="3438" y="4862"/>
                    </a:cubicBezTo>
                    <a:cubicBezTo>
                      <a:pt x="3417" y="4899"/>
                      <a:pt x="3399" y="4936"/>
                      <a:pt x="3371" y="4966"/>
                    </a:cubicBezTo>
                    <a:cubicBezTo>
                      <a:pt x="3362" y="4985"/>
                      <a:pt x="3350" y="4994"/>
                      <a:pt x="3341" y="5015"/>
                    </a:cubicBezTo>
                    <a:lnTo>
                      <a:pt x="3323" y="5035"/>
                    </a:lnTo>
                    <a:cubicBezTo>
                      <a:pt x="3323" y="5035"/>
                      <a:pt x="3323" y="5035"/>
                      <a:pt x="3323" y="5035"/>
                    </a:cubicBezTo>
                    <a:lnTo>
                      <a:pt x="3323" y="5035"/>
                    </a:lnTo>
                    <a:cubicBezTo>
                      <a:pt x="3317" y="5041"/>
                      <a:pt x="3311" y="5045"/>
                      <a:pt x="3307" y="5048"/>
                    </a:cubicBezTo>
                    <a:lnTo>
                      <a:pt x="3307" y="5048"/>
                    </a:lnTo>
                    <a:cubicBezTo>
                      <a:pt x="3309" y="5046"/>
                      <a:pt x="3312" y="5043"/>
                      <a:pt x="3315" y="5041"/>
                    </a:cubicBezTo>
                    <a:lnTo>
                      <a:pt x="3315" y="5041"/>
                    </a:lnTo>
                    <a:cubicBezTo>
                      <a:pt x="3303" y="5049"/>
                      <a:pt x="3299" y="5053"/>
                      <a:pt x="3300" y="5053"/>
                    </a:cubicBezTo>
                    <a:cubicBezTo>
                      <a:pt x="3300" y="5053"/>
                      <a:pt x="3303" y="5051"/>
                      <a:pt x="3307" y="5048"/>
                    </a:cubicBezTo>
                    <a:lnTo>
                      <a:pt x="3307" y="5048"/>
                    </a:lnTo>
                    <a:cubicBezTo>
                      <a:pt x="3285" y="5070"/>
                      <a:pt x="3267" y="5106"/>
                      <a:pt x="3246" y="5130"/>
                    </a:cubicBezTo>
                    <a:cubicBezTo>
                      <a:pt x="3219" y="5158"/>
                      <a:pt x="3189" y="5188"/>
                      <a:pt x="3152" y="5215"/>
                    </a:cubicBezTo>
                    <a:cubicBezTo>
                      <a:pt x="3144" y="5223"/>
                      <a:pt x="3136" y="5224"/>
                      <a:pt x="3132" y="5230"/>
                    </a:cubicBezTo>
                    <a:lnTo>
                      <a:pt x="3132" y="5230"/>
                    </a:lnTo>
                    <a:cubicBezTo>
                      <a:pt x="3135" y="5229"/>
                      <a:pt x="3137" y="5228"/>
                      <a:pt x="3140" y="5227"/>
                    </a:cubicBezTo>
                    <a:lnTo>
                      <a:pt x="3140" y="5227"/>
                    </a:lnTo>
                    <a:cubicBezTo>
                      <a:pt x="3138" y="5229"/>
                      <a:pt x="3135" y="5232"/>
                      <a:pt x="3131" y="5235"/>
                    </a:cubicBezTo>
                    <a:lnTo>
                      <a:pt x="3131" y="5235"/>
                    </a:lnTo>
                    <a:cubicBezTo>
                      <a:pt x="3131" y="5233"/>
                      <a:pt x="3132" y="5232"/>
                      <a:pt x="3132" y="5230"/>
                    </a:cubicBezTo>
                    <a:lnTo>
                      <a:pt x="3132" y="5230"/>
                    </a:lnTo>
                    <a:cubicBezTo>
                      <a:pt x="3111" y="5240"/>
                      <a:pt x="3107" y="5247"/>
                      <a:pt x="3112" y="5247"/>
                    </a:cubicBezTo>
                    <a:cubicBezTo>
                      <a:pt x="3113" y="5247"/>
                      <a:pt x="3113" y="5247"/>
                      <a:pt x="3114" y="5247"/>
                    </a:cubicBezTo>
                    <a:lnTo>
                      <a:pt x="3114" y="5247"/>
                    </a:lnTo>
                    <a:cubicBezTo>
                      <a:pt x="3109" y="5251"/>
                      <a:pt x="3106" y="5254"/>
                      <a:pt x="3103" y="5257"/>
                    </a:cubicBezTo>
                    <a:cubicBezTo>
                      <a:pt x="3064" y="5285"/>
                      <a:pt x="3027" y="5306"/>
                      <a:pt x="2988" y="5324"/>
                    </a:cubicBezTo>
                    <a:cubicBezTo>
                      <a:pt x="2967" y="5331"/>
                      <a:pt x="2949" y="5342"/>
                      <a:pt x="2930" y="5352"/>
                    </a:cubicBezTo>
                    <a:cubicBezTo>
                      <a:pt x="2921" y="5352"/>
                      <a:pt x="2909" y="5361"/>
                      <a:pt x="2900" y="5361"/>
                    </a:cubicBezTo>
                    <a:cubicBezTo>
                      <a:pt x="2900" y="5361"/>
                      <a:pt x="2900" y="5361"/>
                      <a:pt x="2899" y="5361"/>
                    </a:cubicBezTo>
                    <a:lnTo>
                      <a:pt x="2899" y="5361"/>
                    </a:lnTo>
                    <a:cubicBezTo>
                      <a:pt x="2902" y="5361"/>
                      <a:pt x="2906" y="5361"/>
                      <a:pt x="2909" y="5361"/>
                    </a:cubicBezTo>
                    <a:cubicBezTo>
                      <a:pt x="2889" y="5361"/>
                      <a:pt x="2872" y="5382"/>
                      <a:pt x="2852" y="5382"/>
                    </a:cubicBezTo>
                    <a:cubicBezTo>
                      <a:pt x="2831" y="5389"/>
                      <a:pt x="2803" y="5400"/>
                      <a:pt x="2785" y="5400"/>
                    </a:cubicBezTo>
                    <a:cubicBezTo>
                      <a:pt x="2748" y="5409"/>
                      <a:pt x="2708" y="5421"/>
                      <a:pt x="2669" y="5430"/>
                    </a:cubicBezTo>
                    <a:cubicBezTo>
                      <a:pt x="2648" y="5430"/>
                      <a:pt x="2621" y="5439"/>
                      <a:pt x="2602" y="5439"/>
                    </a:cubicBezTo>
                    <a:cubicBezTo>
                      <a:pt x="2597" y="5439"/>
                      <a:pt x="2589" y="5442"/>
                      <a:pt x="2581" y="5444"/>
                    </a:cubicBezTo>
                    <a:lnTo>
                      <a:pt x="2581" y="5444"/>
                    </a:lnTo>
                    <a:cubicBezTo>
                      <a:pt x="2591" y="5442"/>
                      <a:pt x="2597" y="5441"/>
                      <a:pt x="2600" y="5441"/>
                    </a:cubicBezTo>
                    <a:cubicBezTo>
                      <a:pt x="2604" y="5441"/>
                      <a:pt x="2600" y="5443"/>
                      <a:pt x="2586" y="5446"/>
                    </a:cubicBezTo>
                    <a:lnTo>
                      <a:pt x="2565" y="5446"/>
                    </a:lnTo>
                    <a:cubicBezTo>
                      <a:pt x="2471" y="5456"/>
                      <a:pt x="2367" y="5456"/>
                      <a:pt x="2268" y="5456"/>
                    </a:cubicBezTo>
                    <a:cubicBezTo>
                      <a:pt x="2214" y="5456"/>
                      <a:pt x="2171" y="5448"/>
                      <a:pt x="2119" y="5437"/>
                    </a:cubicBezTo>
                    <a:lnTo>
                      <a:pt x="2119" y="5437"/>
                    </a:lnTo>
                    <a:cubicBezTo>
                      <a:pt x="2117" y="5437"/>
                      <a:pt x="2113" y="5436"/>
                      <a:pt x="2106" y="5435"/>
                    </a:cubicBezTo>
                    <a:lnTo>
                      <a:pt x="2106" y="5435"/>
                    </a:lnTo>
                    <a:cubicBezTo>
                      <a:pt x="2106" y="5435"/>
                      <a:pt x="2106" y="5435"/>
                      <a:pt x="2106" y="5435"/>
                    </a:cubicBezTo>
                    <a:cubicBezTo>
                      <a:pt x="2097" y="5433"/>
                      <a:pt x="2093" y="5433"/>
                      <a:pt x="2092" y="5433"/>
                    </a:cubicBezTo>
                    <a:cubicBezTo>
                      <a:pt x="2091" y="5433"/>
                      <a:pt x="2095" y="5434"/>
                      <a:pt x="2101" y="5435"/>
                    </a:cubicBezTo>
                    <a:lnTo>
                      <a:pt x="2101" y="5435"/>
                    </a:lnTo>
                    <a:cubicBezTo>
                      <a:pt x="2091" y="5435"/>
                      <a:pt x="2077" y="5434"/>
                      <a:pt x="2069" y="5428"/>
                    </a:cubicBezTo>
                    <a:cubicBezTo>
                      <a:pt x="2032" y="5419"/>
                      <a:pt x="2002" y="5419"/>
                      <a:pt x="1965" y="5407"/>
                    </a:cubicBezTo>
                    <a:cubicBezTo>
                      <a:pt x="1840" y="5377"/>
                      <a:pt x="1716" y="5349"/>
                      <a:pt x="1600" y="5312"/>
                    </a:cubicBezTo>
                    <a:cubicBezTo>
                      <a:pt x="1536" y="5292"/>
                      <a:pt x="1469" y="5262"/>
                      <a:pt x="1411" y="5245"/>
                    </a:cubicBezTo>
                    <a:cubicBezTo>
                      <a:pt x="1374" y="5236"/>
                      <a:pt x="1344" y="5215"/>
                      <a:pt x="1307" y="5209"/>
                    </a:cubicBezTo>
                    <a:cubicBezTo>
                      <a:pt x="1303" y="5209"/>
                      <a:pt x="1289" y="5202"/>
                      <a:pt x="1280" y="5197"/>
                    </a:cubicBezTo>
                    <a:lnTo>
                      <a:pt x="1280" y="5197"/>
                    </a:lnTo>
                    <a:cubicBezTo>
                      <a:pt x="1283" y="5198"/>
                      <a:pt x="1284" y="5198"/>
                      <a:pt x="1286" y="5199"/>
                    </a:cubicBezTo>
                    <a:cubicBezTo>
                      <a:pt x="1277" y="5194"/>
                      <a:pt x="1273" y="5192"/>
                      <a:pt x="1273" y="5192"/>
                    </a:cubicBezTo>
                    <a:lnTo>
                      <a:pt x="1273" y="5192"/>
                    </a:lnTo>
                    <a:cubicBezTo>
                      <a:pt x="1272" y="5192"/>
                      <a:pt x="1276" y="5194"/>
                      <a:pt x="1280" y="5197"/>
                    </a:cubicBezTo>
                    <a:lnTo>
                      <a:pt x="1280" y="5197"/>
                    </a:lnTo>
                    <a:cubicBezTo>
                      <a:pt x="1261" y="5188"/>
                      <a:pt x="1236" y="5178"/>
                      <a:pt x="1219" y="5169"/>
                    </a:cubicBezTo>
                    <a:cubicBezTo>
                      <a:pt x="1076" y="5105"/>
                      <a:pt x="924" y="5038"/>
                      <a:pt x="790" y="4959"/>
                    </a:cubicBezTo>
                    <a:cubicBezTo>
                      <a:pt x="629" y="4874"/>
                      <a:pt x="476" y="4777"/>
                      <a:pt x="324" y="4682"/>
                    </a:cubicBezTo>
                    <a:cubicBezTo>
                      <a:pt x="292" y="4664"/>
                      <a:pt x="256" y="4655"/>
                      <a:pt x="220" y="4655"/>
                    </a:cubicBezTo>
                    <a:cubicBezTo>
                      <a:pt x="144" y="4655"/>
                      <a:pt x="69" y="4693"/>
                      <a:pt x="38" y="4758"/>
                    </a:cubicBezTo>
                    <a:cubicBezTo>
                      <a:pt x="1" y="4897"/>
                      <a:pt x="28" y="5019"/>
                      <a:pt x="125" y="5077"/>
                    </a:cubicBezTo>
                    <a:cubicBezTo>
                      <a:pt x="659" y="5412"/>
                      <a:pt x="1231" y="5719"/>
                      <a:pt x="1852" y="5850"/>
                    </a:cubicBezTo>
                    <a:cubicBezTo>
                      <a:pt x="2028" y="5886"/>
                      <a:pt x="2207" y="5907"/>
                      <a:pt x="2385" y="5907"/>
                    </a:cubicBezTo>
                    <a:cubicBezTo>
                      <a:pt x="2642" y="5907"/>
                      <a:pt x="2898" y="5863"/>
                      <a:pt x="3142" y="5756"/>
                    </a:cubicBezTo>
                    <a:cubicBezTo>
                      <a:pt x="3493" y="5594"/>
                      <a:pt x="3754" y="5280"/>
                      <a:pt x="3886" y="4925"/>
                    </a:cubicBezTo>
                    <a:cubicBezTo>
                      <a:pt x="4087" y="4408"/>
                      <a:pt x="3974" y="3770"/>
                      <a:pt x="3602" y="3369"/>
                    </a:cubicBezTo>
                    <a:cubicBezTo>
                      <a:pt x="3179" y="2902"/>
                      <a:pt x="2515" y="2923"/>
                      <a:pt x="1951" y="2778"/>
                    </a:cubicBezTo>
                    <a:cubicBezTo>
                      <a:pt x="1827" y="2750"/>
                      <a:pt x="1711" y="2711"/>
                      <a:pt x="1598" y="2674"/>
                    </a:cubicBezTo>
                    <a:cubicBezTo>
                      <a:pt x="1570" y="2665"/>
                      <a:pt x="1540" y="2653"/>
                      <a:pt x="1513" y="2646"/>
                    </a:cubicBezTo>
                    <a:lnTo>
                      <a:pt x="1513" y="2646"/>
                    </a:lnTo>
                    <a:cubicBezTo>
                      <a:pt x="1529" y="2655"/>
                      <a:pt x="1534" y="2658"/>
                      <a:pt x="1534" y="2658"/>
                    </a:cubicBezTo>
                    <a:cubicBezTo>
                      <a:pt x="1533" y="2658"/>
                      <a:pt x="1510" y="2646"/>
                      <a:pt x="1503" y="2646"/>
                    </a:cubicBezTo>
                    <a:cubicBezTo>
                      <a:pt x="1494" y="2637"/>
                      <a:pt x="1476" y="2637"/>
                      <a:pt x="1466" y="2625"/>
                    </a:cubicBezTo>
                    <a:cubicBezTo>
                      <a:pt x="1409" y="2595"/>
                      <a:pt x="1363" y="2568"/>
                      <a:pt x="1305" y="2538"/>
                    </a:cubicBezTo>
                    <a:cubicBezTo>
                      <a:pt x="1256" y="2510"/>
                      <a:pt x="1201" y="2480"/>
                      <a:pt x="1150" y="2443"/>
                    </a:cubicBezTo>
                    <a:cubicBezTo>
                      <a:pt x="1143" y="2434"/>
                      <a:pt x="1123" y="2422"/>
                      <a:pt x="1113" y="2415"/>
                    </a:cubicBezTo>
                    <a:cubicBezTo>
                      <a:pt x="1086" y="2395"/>
                      <a:pt x="1065" y="2364"/>
                      <a:pt x="1039" y="2348"/>
                    </a:cubicBezTo>
                    <a:cubicBezTo>
                      <a:pt x="1000" y="2309"/>
                      <a:pt x="952" y="2272"/>
                      <a:pt x="936" y="2224"/>
                    </a:cubicBezTo>
                    <a:lnTo>
                      <a:pt x="936" y="2224"/>
                    </a:lnTo>
                    <a:cubicBezTo>
                      <a:pt x="937" y="2226"/>
                      <a:pt x="938" y="2229"/>
                      <a:pt x="940" y="2231"/>
                    </a:cubicBezTo>
                    <a:lnTo>
                      <a:pt x="940" y="2231"/>
                    </a:lnTo>
                    <a:cubicBezTo>
                      <a:pt x="937" y="2225"/>
                      <a:pt x="936" y="2219"/>
                      <a:pt x="936" y="2214"/>
                    </a:cubicBezTo>
                    <a:cubicBezTo>
                      <a:pt x="926" y="2205"/>
                      <a:pt x="915" y="2187"/>
                      <a:pt x="906" y="2178"/>
                    </a:cubicBezTo>
                    <a:cubicBezTo>
                      <a:pt x="885" y="2147"/>
                      <a:pt x="869" y="2120"/>
                      <a:pt x="848" y="2083"/>
                    </a:cubicBezTo>
                    <a:cubicBezTo>
                      <a:pt x="827" y="2053"/>
                      <a:pt x="820" y="2025"/>
                      <a:pt x="811" y="1995"/>
                    </a:cubicBezTo>
                    <a:cubicBezTo>
                      <a:pt x="806" y="1984"/>
                      <a:pt x="805" y="1980"/>
                      <a:pt x="805" y="1980"/>
                    </a:cubicBezTo>
                    <a:lnTo>
                      <a:pt x="805" y="1980"/>
                    </a:lnTo>
                    <a:cubicBezTo>
                      <a:pt x="806" y="1980"/>
                      <a:pt x="816" y="2000"/>
                      <a:pt x="817" y="2000"/>
                    </a:cubicBezTo>
                    <a:cubicBezTo>
                      <a:pt x="817" y="2000"/>
                      <a:pt x="816" y="1996"/>
                      <a:pt x="811" y="1986"/>
                    </a:cubicBezTo>
                    <a:cubicBezTo>
                      <a:pt x="802" y="1967"/>
                      <a:pt x="802" y="1958"/>
                      <a:pt x="790" y="1937"/>
                    </a:cubicBezTo>
                    <a:cubicBezTo>
                      <a:pt x="769" y="1880"/>
                      <a:pt x="753" y="1822"/>
                      <a:pt x="742" y="1764"/>
                    </a:cubicBezTo>
                    <a:cubicBezTo>
                      <a:pt x="742" y="1755"/>
                      <a:pt x="721" y="1707"/>
                      <a:pt x="732" y="1697"/>
                    </a:cubicBezTo>
                    <a:lnTo>
                      <a:pt x="732" y="1697"/>
                    </a:lnTo>
                    <a:cubicBezTo>
                      <a:pt x="726" y="1704"/>
                      <a:pt x="733" y="1728"/>
                      <a:pt x="735" y="1728"/>
                    </a:cubicBezTo>
                    <a:cubicBezTo>
                      <a:pt x="735" y="1728"/>
                      <a:pt x="735" y="1722"/>
                      <a:pt x="732" y="1707"/>
                    </a:cubicBezTo>
                    <a:lnTo>
                      <a:pt x="732" y="1697"/>
                    </a:lnTo>
                    <a:lnTo>
                      <a:pt x="732" y="1697"/>
                    </a:lnTo>
                    <a:cubicBezTo>
                      <a:pt x="732" y="1697"/>
                      <a:pt x="732" y="1697"/>
                      <a:pt x="732" y="1697"/>
                    </a:cubicBezTo>
                    <a:lnTo>
                      <a:pt x="732" y="1697"/>
                    </a:lnTo>
                    <a:lnTo>
                      <a:pt x="732" y="1670"/>
                    </a:lnTo>
                    <a:lnTo>
                      <a:pt x="732" y="1524"/>
                    </a:lnTo>
                    <a:lnTo>
                      <a:pt x="732" y="1460"/>
                    </a:lnTo>
                    <a:cubicBezTo>
                      <a:pt x="732" y="1456"/>
                      <a:pt x="732" y="1453"/>
                      <a:pt x="732" y="1451"/>
                    </a:cubicBezTo>
                    <a:lnTo>
                      <a:pt x="732" y="1451"/>
                    </a:lnTo>
                    <a:cubicBezTo>
                      <a:pt x="732" y="1451"/>
                      <a:pt x="732" y="1451"/>
                      <a:pt x="732" y="1450"/>
                    </a:cubicBezTo>
                    <a:cubicBezTo>
                      <a:pt x="742" y="1402"/>
                      <a:pt x="753" y="1363"/>
                      <a:pt x="762" y="1316"/>
                    </a:cubicBezTo>
                    <a:cubicBezTo>
                      <a:pt x="769" y="1298"/>
                      <a:pt x="769" y="1280"/>
                      <a:pt x="781" y="1259"/>
                    </a:cubicBezTo>
                    <a:cubicBezTo>
                      <a:pt x="781" y="1252"/>
                      <a:pt x="790" y="1240"/>
                      <a:pt x="790" y="1231"/>
                    </a:cubicBezTo>
                    <a:cubicBezTo>
                      <a:pt x="792" y="1227"/>
                      <a:pt x="794" y="1224"/>
                      <a:pt x="795" y="1221"/>
                    </a:cubicBezTo>
                    <a:lnTo>
                      <a:pt x="795" y="1221"/>
                    </a:lnTo>
                    <a:cubicBezTo>
                      <a:pt x="792" y="1225"/>
                      <a:pt x="788" y="1231"/>
                      <a:pt x="781" y="1240"/>
                    </a:cubicBezTo>
                    <a:cubicBezTo>
                      <a:pt x="802" y="1210"/>
                      <a:pt x="820" y="1164"/>
                      <a:pt x="839" y="1136"/>
                    </a:cubicBezTo>
                    <a:cubicBezTo>
                      <a:pt x="859" y="1097"/>
                      <a:pt x="878" y="1069"/>
                      <a:pt x="906" y="1032"/>
                    </a:cubicBezTo>
                    <a:cubicBezTo>
                      <a:pt x="912" y="1026"/>
                      <a:pt x="914" y="1018"/>
                      <a:pt x="918" y="1011"/>
                    </a:cubicBezTo>
                    <a:lnTo>
                      <a:pt x="918" y="1011"/>
                    </a:lnTo>
                    <a:cubicBezTo>
                      <a:pt x="918" y="1011"/>
                      <a:pt x="918" y="1012"/>
                      <a:pt x="917" y="1012"/>
                    </a:cubicBezTo>
                    <a:cubicBezTo>
                      <a:pt x="918" y="1011"/>
                      <a:pt x="918" y="1011"/>
                      <a:pt x="919" y="1011"/>
                    </a:cubicBezTo>
                    <a:lnTo>
                      <a:pt x="919" y="1011"/>
                    </a:lnTo>
                    <a:cubicBezTo>
                      <a:pt x="919" y="1011"/>
                      <a:pt x="919" y="1011"/>
                      <a:pt x="918" y="1011"/>
                    </a:cubicBezTo>
                    <a:lnTo>
                      <a:pt x="918" y="1011"/>
                    </a:lnTo>
                    <a:cubicBezTo>
                      <a:pt x="934" y="1006"/>
                      <a:pt x="941" y="996"/>
                      <a:pt x="941" y="992"/>
                    </a:cubicBezTo>
                    <a:lnTo>
                      <a:pt x="941" y="992"/>
                    </a:lnTo>
                    <a:cubicBezTo>
                      <a:pt x="934" y="1000"/>
                      <a:pt x="927" y="1007"/>
                      <a:pt x="919" y="1011"/>
                    </a:cubicBezTo>
                    <a:lnTo>
                      <a:pt x="919" y="1011"/>
                    </a:lnTo>
                    <a:cubicBezTo>
                      <a:pt x="921" y="1008"/>
                      <a:pt x="923" y="1005"/>
                      <a:pt x="926" y="1002"/>
                    </a:cubicBezTo>
                    <a:cubicBezTo>
                      <a:pt x="933" y="994"/>
                      <a:pt x="937" y="990"/>
                      <a:pt x="940" y="990"/>
                    </a:cubicBezTo>
                    <a:cubicBezTo>
                      <a:pt x="940" y="990"/>
                      <a:pt x="941" y="991"/>
                      <a:pt x="941" y="992"/>
                    </a:cubicBezTo>
                    <a:lnTo>
                      <a:pt x="941" y="992"/>
                    </a:lnTo>
                    <a:cubicBezTo>
                      <a:pt x="951" y="980"/>
                      <a:pt x="959" y="966"/>
                      <a:pt x="966" y="954"/>
                    </a:cubicBezTo>
                    <a:cubicBezTo>
                      <a:pt x="1023" y="887"/>
                      <a:pt x="1081" y="839"/>
                      <a:pt x="1148" y="781"/>
                    </a:cubicBezTo>
                    <a:cubicBezTo>
                      <a:pt x="1158" y="773"/>
                      <a:pt x="1163" y="770"/>
                      <a:pt x="1164" y="770"/>
                    </a:cubicBezTo>
                    <a:lnTo>
                      <a:pt x="1164" y="770"/>
                    </a:lnTo>
                    <a:cubicBezTo>
                      <a:pt x="1164" y="770"/>
                      <a:pt x="1164" y="770"/>
                      <a:pt x="1164" y="771"/>
                    </a:cubicBezTo>
                    <a:lnTo>
                      <a:pt x="1164" y="771"/>
                    </a:lnTo>
                    <a:cubicBezTo>
                      <a:pt x="1165" y="770"/>
                      <a:pt x="1167" y="769"/>
                      <a:pt x="1169" y="769"/>
                    </a:cubicBezTo>
                    <a:cubicBezTo>
                      <a:pt x="1189" y="760"/>
                      <a:pt x="1206" y="739"/>
                      <a:pt x="1217" y="732"/>
                    </a:cubicBezTo>
                    <a:cubicBezTo>
                      <a:pt x="1254" y="702"/>
                      <a:pt x="1293" y="682"/>
                      <a:pt x="1333" y="665"/>
                    </a:cubicBezTo>
                    <a:cubicBezTo>
                      <a:pt x="1374" y="647"/>
                      <a:pt x="1409" y="629"/>
                      <a:pt x="1448" y="608"/>
                    </a:cubicBezTo>
                    <a:cubicBezTo>
                      <a:pt x="1469" y="598"/>
                      <a:pt x="1485" y="587"/>
                      <a:pt x="1506" y="578"/>
                    </a:cubicBezTo>
                    <a:cubicBezTo>
                      <a:pt x="1513" y="578"/>
                      <a:pt x="1527" y="567"/>
                      <a:pt x="1533" y="567"/>
                    </a:cubicBezTo>
                    <a:cubicBezTo>
                      <a:pt x="1535" y="567"/>
                      <a:pt x="1536" y="568"/>
                      <a:pt x="1536" y="571"/>
                    </a:cubicBezTo>
                    <a:cubicBezTo>
                      <a:pt x="1621" y="541"/>
                      <a:pt x="1709" y="513"/>
                      <a:pt x="1792" y="483"/>
                    </a:cubicBezTo>
                    <a:cubicBezTo>
                      <a:pt x="1840" y="474"/>
                      <a:pt x="1877" y="462"/>
                      <a:pt x="1924" y="455"/>
                    </a:cubicBezTo>
                    <a:cubicBezTo>
                      <a:pt x="1944" y="455"/>
                      <a:pt x="1963" y="446"/>
                      <a:pt x="1981" y="446"/>
                    </a:cubicBezTo>
                    <a:cubicBezTo>
                      <a:pt x="1991" y="446"/>
                      <a:pt x="2002" y="446"/>
                      <a:pt x="2011" y="437"/>
                    </a:cubicBezTo>
                    <a:cubicBezTo>
                      <a:pt x="2011" y="437"/>
                      <a:pt x="2268" y="416"/>
                      <a:pt x="2288" y="416"/>
                    </a:cubicBezTo>
                    <a:lnTo>
                      <a:pt x="2413" y="416"/>
                    </a:lnTo>
                    <a:cubicBezTo>
                      <a:pt x="2431" y="416"/>
                      <a:pt x="2461" y="416"/>
                      <a:pt x="2478" y="425"/>
                    </a:cubicBezTo>
                    <a:lnTo>
                      <a:pt x="2508" y="425"/>
                    </a:lnTo>
                    <a:cubicBezTo>
                      <a:pt x="2593" y="435"/>
                      <a:pt x="2681" y="455"/>
                      <a:pt x="2755" y="483"/>
                    </a:cubicBezTo>
                    <a:cubicBezTo>
                      <a:pt x="2775" y="492"/>
                      <a:pt x="2794" y="492"/>
                      <a:pt x="2812" y="504"/>
                    </a:cubicBezTo>
                    <a:cubicBezTo>
                      <a:pt x="2820" y="512"/>
                      <a:pt x="2851" y="526"/>
                      <a:pt x="2865" y="526"/>
                    </a:cubicBezTo>
                    <a:cubicBezTo>
                      <a:pt x="2866" y="526"/>
                      <a:pt x="2868" y="526"/>
                      <a:pt x="2869" y="526"/>
                    </a:cubicBezTo>
                    <a:lnTo>
                      <a:pt x="2869" y="526"/>
                    </a:lnTo>
                    <a:cubicBezTo>
                      <a:pt x="2875" y="527"/>
                      <a:pt x="2884" y="532"/>
                      <a:pt x="2891" y="532"/>
                    </a:cubicBezTo>
                    <a:cubicBezTo>
                      <a:pt x="2912" y="541"/>
                      <a:pt x="2939" y="552"/>
                      <a:pt x="2958" y="562"/>
                    </a:cubicBezTo>
                    <a:cubicBezTo>
                      <a:pt x="2995" y="582"/>
                      <a:pt x="3025" y="598"/>
                      <a:pt x="3052" y="619"/>
                    </a:cubicBezTo>
                    <a:cubicBezTo>
                      <a:pt x="3069" y="627"/>
                      <a:pt x="3083" y="636"/>
                      <a:pt x="3094" y="648"/>
                    </a:cubicBezTo>
                    <a:lnTo>
                      <a:pt x="3094" y="648"/>
                    </a:lnTo>
                    <a:cubicBezTo>
                      <a:pt x="3094" y="649"/>
                      <a:pt x="3096" y="651"/>
                      <a:pt x="3097" y="653"/>
                    </a:cubicBezTo>
                    <a:lnTo>
                      <a:pt x="3097" y="653"/>
                    </a:lnTo>
                    <a:cubicBezTo>
                      <a:pt x="3096" y="652"/>
                      <a:pt x="3095" y="650"/>
                      <a:pt x="3094" y="648"/>
                    </a:cubicBezTo>
                    <a:lnTo>
                      <a:pt x="3094" y="648"/>
                    </a:lnTo>
                    <a:cubicBezTo>
                      <a:pt x="3097" y="651"/>
                      <a:pt x="3099" y="653"/>
                      <a:pt x="3101" y="656"/>
                    </a:cubicBezTo>
                    <a:cubicBezTo>
                      <a:pt x="3109" y="662"/>
                      <a:pt x="3113" y="665"/>
                      <a:pt x="3114" y="667"/>
                    </a:cubicBezTo>
                    <a:lnTo>
                      <a:pt x="3114" y="667"/>
                    </a:lnTo>
                    <a:cubicBezTo>
                      <a:pt x="3108" y="662"/>
                      <a:pt x="3101" y="658"/>
                      <a:pt x="3097" y="653"/>
                    </a:cubicBezTo>
                    <a:lnTo>
                      <a:pt x="3097" y="653"/>
                    </a:lnTo>
                    <a:cubicBezTo>
                      <a:pt x="3103" y="662"/>
                      <a:pt x="3112" y="667"/>
                      <a:pt x="3114" y="667"/>
                    </a:cubicBezTo>
                    <a:cubicBezTo>
                      <a:pt x="3114" y="667"/>
                      <a:pt x="3114" y="667"/>
                      <a:pt x="3114" y="667"/>
                    </a:cubicBezTo>
                    <a:lnTo>
                      <a:pt x="3114" y="667"/>
                    </a:lnTo>
                    <a:cubicBezTo>
                      <a:pt x="3118" y="670"/>
                      <a:pt x="3122" y="674"/>
                      <a:pt x="3122" y="677"/>
                    </a:cubicBezTo>
                    <a:lnTo>
                      <a:pt x="3209" y="762"/>
                    </a:lnTo>
                    <a:lnTo>
                      <a:pt x="3246" y="802"/>
                    </a:lnTo>
                    <a:cubicBezTo>
                      <a:pt x="3256" y="809"/>
                      <a:pt x="3256" y="820"/>
                      <a:pt x="3267" y="829"/>
                    </a:cubicBezTo>
                    <a:cubicBezTo>
                      <a:pt x="3316" y="906"/>
                      <a:pt x="3362" y="975"/>
                      <a:pt x="3399" y="1058"/>
                    </a:cubicBezTo>
                    <a:cubicBezTo>
                      <a:pt x="3430" y="1126"/>
                      <a:pt x="3506" y="1161"/>
                      <a:pt x="3579" y="1161"/>
                    </a:cubicBezTo>
                    <a:cubicBezTo>
                      <a:pt x="3617" y="1161"/>
                      <a:pt x="3655" y="1152"/>
                      <a:pt x="3685" y="1132"/>
                    </a:cubicBezTo>
                    <a:cubicBezTo>
                      <a:pt x="3789" y="1067"/>
                      <a:pt x="3810" y="952"/>
                      <a:pt x="3759" y="848"/>
                    </a:cubicBezTo>
                    <a:cubicBezTo>
                      <a:pt x="3496" y="246"/>
                      <a:pt x="2870" y="0"/>
                      <a:pt x="2253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6" name="Google Shape;596;p30"/>
              <p:cNvSpPr/>
              <p:nvPr/>
            </p:nvSpPr>
            <p:spPr>
              <a:xfrm>
                <a:off x="5574725" y="3354750"/>
                <a:ext cx="18375" cy="190025"/>
              </a:xfrm>
              <a:custGeom>
                <a:avLst/>
                <a:gdLst/>
                <a:ahLst/>
                <a:cxnLst/>
                <a:rect l="l" t="t" r="r" b="b"/>
                <a:pathLst>
                  <a:path w="735" h="7601" extrusionOk="0">
                    <a:moveTo>
                      <a:pt x="525" y="1"/>
                    </a:moveTo>
                    <a:cubicBezTo>
                      <a:pt x="409" y="8"/>
                      <a:pt x="315" y="96"/>
                      <a:pt x="315" y="211"/>
                    </a:cubicBezTo>
                    <a:cubicBezTo>
                      <a:pt x="294" y="1146"/>
                      <a:pt x="275" y="2081"/>
                      <a:pt x="238" y="3007"/>
                    </a:cubicBezTo>
                    <a:cubicBezTo>
                      <a:pt x="201" y="3941"/>
                      <a:pt x="165" y="4876"/>
                      <a:pt x="107" y="5814"/>
                    </a:cubicBezTo>
                    <a:cubicBezTo>
                      <a:pt x="77" y="6340"/>
                      <a:pt x="40" y="6864"/>
                      <a:pt x="10" y="7390"/>
                    </a:cubicBezTo>
                    <a:cubicBezTo>
                      <a:pt x="1" y="7494"/>
                      <a:pt x="114" y="7600"/>
                      <a:pt x="222" y="7600"/>
                    </a:cubicBezTo>
                    <a:cubicBezTo>
                      <a:pt x="345" y="7598"/>
                      <a:pt x="432" y="7510"/>
                      <a:pt x="432" y="7400"/>
                    </a:cubicBezTo>
                    <a:cubicBezTo>
                      <a:pt x="499" y="6465"/>
                      <a:pt x="548" y="5537"/>
                      <a:pt x="594" y="4602"/>
                    </a:cubicBezTo>
                    <a:cubicBezTo>
                      <a:pt x="642" y="3667"/>
                      <a:pt x="668" y="2732"/>
                      <a:pt x="698" y="1785"/>
                    </a:cubicBezTo>
                    <a:cubicBezTo>
                      <a:pt x="719" y="1261"/>
                      <a:pt x="726" y="735"/>
                      <a:pt x="735" y="211"/>
                    </a:cubicBezTo>
                    <a:cubicBezTo>
                      <a:pt x="735" y="107"/>
                      <a:pt x="640" y="1"/>
                      <a:pt x="525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7" name="Google Shape;597;p30"/>
              <p:cNvSpPr/>
              <p:nvPr/>
            </p:nvSpPr>
            <p:spPr>
              <a:xfrm>
                <a:off x="5475700" y="3310675"/>
                <a:ext cx="15025" cy="20350"/>
              </a:xfrm>
              <a:custGeom>
                <a:avLst/>
                <a:gdLst/>
                <a:ahLst/>
                <a:cxnLst/>
                <a:rect l="l" t="t" r="r" b="b"/>
                <a:pathLst>
                  <a:path w="601" h="814" extrusionOk="0">
                    <a:moveTo>
                      <a:pt x="213" y="1"/>
                    </a:moveTo>
                    <a:cubicBezTo>
                      <a:pt x="175" y="1"/>
                      <a:pt x="135" y="7"/>
                      <a:pt x="104" y="26"/>
                    </a:cubicBezTo>
                    <a:cubicBezTo>
                      <a:pt x="56" y="56"/>
                      <a:pt x="19" y="102"/>
                      <a:pt x="9" y="150"/>
                    </a:cubicBezTo>
                    <a:cubicBezTo>
                      <a:pt x="9" y="171"/>
                      <a:pt x="0" y="187"/>
                      <a:pt x="0" y="208"/>
                    </a:cubicBezTo>
                    <a:cubicBezTo>
                      <a:pt x="0" y="245"/>
                      <a:pt x="9" y="282"/>
                      <a:pt x="30" y="312"/>
                    </a:cubicBezTo>
                    <a:cubicBezTo>
                      <a:pt x="88" y="443"/>
                      <a:pt x="146" y="580"/>
                      <a:pt x="213" y="714"/>
                    </a:cubicBezTo>
                    <a:cubicBezTo>
                      <a:pt x="231" y="762"/>
                      <a:pt x="287" y="799"/>
                      <a:pt x="335" y="808"/>
                    </a:cubicBezTo>
                    <a:cubicBezTo>
                      <a:pt x="353" y="811"/>
                      <a:pt x="373" y="814"/>
                      <a:pt x="393" y="814"/>
                    </a:cubicBezTo>
                    <a:cubicBezTo>
                      <a:pt x="430" y="814"/>
                      <a:pt x="467" y="807"/>
                      <a:pt x="497" y="787"/>
                    </a:cubicBezTo>
                    <a:cubicBezTo>
                      <a:pt x="547" y="760"/>
                      <a:pt x="584" y="714"/>
                      <a:pt x="594" y="663"/>
                    </a:cubicBezTo>
                    <a:cubicBezTo>
                      <a:pt x="594" y="644"/>
                      <a:pt x="600" y="626"/>
                      <a:pt x="600" y="605"/>
                    </a:cubicBezTo>
                    <a:cubicBezTo>
                      <a:pt x="600" y="568"/>
                      <a:pt x="594" y="531"/>
                      <a:pt x="573" y="501"/>
                    </a:cubicBezTo>
                    <a:cubicBezTo>
                      <a:pt x="515" y="370"/>
                      <a:pt x="457" y="233"/>
                      <a:pt x="390" y="102"/>
                    </a:cubicBezTo>
                    <a:cubicBezTo>
                      <a:pt x="370" y="51"/>
                      <a:pt x="317" y="14"/>
                      <a:pt x="266" y="5"/>
                    </a:cubicBezTo>
                    <a:cubicBezTo>
                      <a:pt x="250" y="3"/>
                      <a:pt x="231" y="1"/>
                      <a:pt x="213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8" name="Google Shape;598;p30"/>
              <p:cNvSpPr/>
              <p:nvPr/>
            </p:nvSpPr>
            <p:spPr>
              <a:xfrm>
                <a:off x="5533000" y="3282875"/>
                <a:ext cx="12725" cy="22100"/>
              </a:xfrm>
              <a:custGeom>
                <a:avLst/>
                <a:gdLst/>
                <a:ahLst/>
                <a:cxnLst/>
                <a:rect l="l" t="t" r="r" b="b"/>
                <a:pathLst>
                  <a:path w="509" h="884" extrusionOk="0">
                    <a:moveTo>
                      <a:pt x="58" y="470"/>
                    </a:moveTo>
                    <a:lnTo>
                      <a:pt x="58" y="470"/>
                    </a:lnTo>
                    <a:cubicBezTo>
                      <a:pt x="59" y="479"/>
                      <a:pt x="61" y="487"/>
                      <a:pt x="62" y="495"/>
                    </a:cubicBezTo>
                    <a:lnTo>
                      <a:pt x="62" y="495"/>
                    </a:lnTo>
                    <a:cubicBezTo>
                      <a:pt x="60" y="487"/>
                      <a:pt x="58" y="479"/>
                      <a:pt x="58" y="470"/>
                    </a:cubicBezTo>
                    <a:close/>
                    <a:moveTo>
                      <a:pt x="218" y="1"/>
                    </a:moveTo>
                    <a:cubicBezTo>
                      <a:pt x="200" y="1"/>
                      <a:pt x="182" y="3"/>
                      <a:pt x="167" y="9"/>
                    </a:cubicBezTo>
                    <a:cubicBezTo>
                      <a:pt x="118" y="30"/>
                      <a:pt x="72" y="60"/>
                      <a:pt x="42" y="106"/>
                    </a:cubicBezTo>
                    <a:cubicBezTo>
                      <a:pt x="10" y="154"/>
                      <a:pt x="1" y="203"/>
                      <a:pt x="17" y="260"/>
                    </a:cubicBezTo>
                    <a:cubicBezTo>
                      <a:pt x="36" y="343"/>
                      <a:pt x="46" y="432"/>
                      <a:pt x="64" y="514"/>
                    </a:cubicBezTo>
                    <a:lnTo>
                      <a:pt x="64" y="514"/>
                    </a:lnTo>
                    <a:cubicBezTo>
                      <a:pt x="71" y="566"/>
                      <a:pt x="77" y="619"/>
                      <a:pt x="77" y="671"/>
                    </a:cubicBezTo>
                    <a:cubicBezTo>
                      <a:pt x="86" y="729"/>
                      <a:pt x="98" y="775"/>
                      <a:pt x="134" y="824"/>
                    </a:cubicBezTo>
                    <a:cubicBezTo>
                      <a:pt x="169" y="856"/>
                      <a:pt x="217" y="883"/>
                      <a:pt x="268" y="883"/>
                    </a:cubicBezTo>
                    <a:cubicBezTo>
                      <a:pt x="275" y="883"/>
                      <a:pt x="282" y="882"/>
                      <a:pt x="289" y="881"/>
                    </a:cubicBezTo>
                    <a:cubicBezTo>
                      <a:pt x="347" y="881"/>
                      <a:pt x="405" y="861"/>
                      <a:pt x="442" y="824"/>
                    </a:cubicBezTo>
                    <a:cubicBezTo>
                      <a:pt x="478" y="787"/>
                      <a:pt x="508" y="729"/>
                      <a:pt x="499" y="671"/>
                    </a:cubicBezTo>
                    <a:cubicBezTo>
                      <a:pt x="478" y="498"/>
                      <a:pt x="462" y="327"/>
                      <a:pt x="423" y="154"/>
                    </a:cubicBezTo>
                    <a:cubicBezTo>
                      <a:pt x="416" y="106"/>
                      <a:pt x="365" y="50"/>
                      <a:pt x="328" y="30"/>
                    </a:cubicBezTo>
                    <a:cubicBezTo>
                      <a:pt x="296" y="11"/>
                      <a:pt x="256" y="1"/>
                      <a:pt x="21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9" name="Google Shape;599;p30"/>
              <p:cNvSpPr/>
              <p:nvPr/>
            </p:nvSpPr>
            <p:spPr>
              <a:xfrm>
                <a:off x="5602600" y="3282975"/>
                <a:ext cx="13925" cy="19825"/>
              </a:xfrm>
              <a:custGeom>
                <a:avLst/>
                <a:gdLst/>
                <a:ahLst/>
                <a:cxnLst/>
                <a:rect l="l" t="t" r="r" b="b"/>
                <a:pathLst>
                  <a:path w="557" h="793" extrusionOk="0">
                    <a:moveTo>
                      <a:pt x="336" y="1"/>
                    </a:moveTo>
                    <a:cubicBezTo>
                      <a:pt x="298" y="1"/>
                      <a:pt x="262" y="7"/>
                      <a:pt x="231" y="26"/>
                    </a:cubicBezTo>
                    <a:cubicBezTo>
                      <a:pt x="185" y="56"/>
                      <a:pt x="158" y="92"/>
                      <a:pt x="137" y="150"/>
                    </a:cubicBezTo>
                    <a:cubicBezTo>
                      <a:pt x="100" y="275"/>
                      <a:pt x="61" y="406"/>
                      <a:pt x="21" y="531"/>
                    </a:cubicBezTo>
                    <a:cubicBezTo>
                      <a:pt x="1" y="580"/>
                      <a:pt x="12" y="646"/>
                      <a:pt x="42" y="693"/>
                    </a:cubicBezTo>
                    <a:cubicBezTo>
                      <a:pt x="70" y="741"/>
                      <a:pt x="116" y="778"/>
                      <a:pt x="165" y="787"/>
                    </a:cubicBezTo>
                    <a:cubicBezTo>
                      <a:pt x="185" y="791"/>
                      <a:pt x="206" y="793"/>
                      <a:pt x="226" y="793"/>
                    </a:cubicBezTo>
                    <a:cubicBezTo>
                      <a:pt x="262" y="793"/>
                      <a:pt x="296" y="786"/>
                      <a:pt x="326" y="767"/>
                    </a:cubicBezTo>
                    <a:cubicBezTo>
                      <a:pt x="372" y="739"/>
                      <a:pt x="402" y="702"/>
                      <a:pt x="423" y="644"/>
                    </a:cubicBezTo>
                    <a:cubicBezTo>
                      <a:pt x="460" y="520"/>
                      <a:pt x="497" y="386"/>
                      <a:pt x="539" y="263"/>
                    </a:cubicBezTo>
                    <a:cubicBezTo>
                      <a:pt x="557" y="213"/>
                      <a:pt x="545" y="148"/>
                      <a:pt x="518" y="102"/>
                    </a:cubicBezTo>
                    <a:cubicBezTo>
                      <a:pt x="488" y="56"/>
                      <a:pt x="442" y="14"/>
                      <a:pt x="393" y="5"/>
                    </a:cubicBezTo>
                    <a:cubicBezTo>
                      <a:pt x="374" y="2"/>
                      <a:pt x="355" y="1"/>
                      <a:pt x="336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0" name="Google Shape;600;p30"/>
              <p:cNvSpPr/>
              <p:nvPr/>
            </p:nvSpPr>
            <p:spPr>
              <a:xfrm>
                <a:off x="5666375" y="3310925"/>
                <a:ext cx="18150" cy="17400"/>
              </a:xfrm>
              <a:custGeom>
                <a:avLst/>
                <a:gdLst/>
                <a:ahLst/>
                <a:cxnLst/>
                <a:rect l="l" t="t" r="r" b="b"/>
                <a:pathLst>
                  <a:path w="726" h="696" extrusionOk="0">
                    <a:moveTo>
                      <a:pt x="534" y="0"/>
                    </a:moveTo>
                    <a:cubicBezTo>
                      <a:pt x="527" y="0"/>
                      <a:pt x="520" y="1"/>
                      <a:pt x="513" y="2"/>
                    </a:cubicBezTo>
                    <a:cubicBezTo>
                      <a:pt x="469" y="16"/>
                      <a:pt x="411" y="34"/>
                      <a:pt x="372" y="73"/>
                    </a:cubicBezTo>
                    <a:cubicBezTo>
                      <a:pt x="298" y="161"/>
                      <a:pt x="211" y="235"/>
                      <a:pt x="125" y="302"/>
                    </a:cubicBezTo>
                    <a:cubicBezTo>
                      <a:pt x="134" y="293"/>
                      <a:pt x="153" y="281"/>
                      <a:pt x="162" y="272"/>
                    </a:cubicBezTo>
                    <a:lnTo>
                      <a:pt x="162" y="272"/>
                    </a:lnTo>
                    <a:cubicBezTo>
                      <a:pt x="141" y="281"/>
                      <a:pt x="125" y="302"/>
                      <a:pt x="104" y="311"/>
                    </a:cubicBezTo>
                    <a:cubicBezTo>
                      <a:pt x="77" y="318"/>
                      <a:pt x="56" y="339"/>
                      <a:pt x="47" y="369"/>
                    </a:cubicBezTo>
                    <a:cubicBezTo>
                      <a:pt x="26" y="387"/>
                      <a:pt x="19" y="417"/>
                      <a:pt x="10" y="433"/>
                    </a:cubicBezTo>
                    <a:cubicBezTo>
                      <a:pt x="1" y="463"/>
                      <a:pt x="1" y="491"/>
                      <a:pt x="10" y="521"/>
                    </a:cubicBezTo>
                    <a:cubicBezTo>
                      <a:pt x="10" y="549"/>
                      <a:pt x="19" y="579"/>
                      <a:pt x="37" y="595"/>
                    </a:cubicBezTo>
                    <a:cubicBezTo>
                      <a:pt x="67" y="646"/>
                      <a:pt x="114" y="683"/>
                      <a:pt x="162" y="692"/>
                    </a:cubicBezTo>
                    <a:cubicBezTo>
                      <a:pt x="178" y="694"/>
                      <a:pt x="196" y="696"/>
                      <a:pt x="215" y="696"/>
                    </a:cubicBezTo>
                    <a:cubicBezTo>
                      <a:pt x="253" y="696"/>
                      <a:pt x="293" y="690"/>
                      <a:pt x="324" y="671"/>
                    </a:cubicBezTo>
                    <a:cubicBezTo>
                      <a:pt x="448" y="583"/>
                      <a:pt x="564" y="480"/>
                      <a:pt x="668" y="364"/>
                    </a:cubicBezTo>
                    <a:cubicBezTo>
                      <a:pt x="705" y="327"/>
                      <a:pt x="725" y="270"/>
                      <a:pt x="725" y="212"/>
                    </a:cubicBezTo>
                    <a:cubicBezTo>
                      <a:pt x="725" y="163"/>
                      <a:pt x="705" y="96"/>
                      <a:pt x="668" y="59"/>
                    </a:cubicBezTo>
                    <a:cubicBezTo>
                      <a:pt x="633" y="27"/>
                      <a:pt x="585" y="0"/>
                      <a:pt x="534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1" name="Google Shape;601;p30"/>
              <p:cNvSpPr/>
              <p:nvPr/>
            </p:nvSpPr>
            <p:spPr>
              <a:xfrm>
                <a:off x="5709375" y="3368125"/>
                <a:ext cx="21900" cy="14950"/>
              </a:xfrm>
              <a:custGeom>
                <a:avLst/>
                <a:gdLst/>
                <a:ahLst/>
                <a:cxnLst/>
                <a:rect l="l" t="t" r="r" b="b"/>
                <a:pathLst>
                  <a:path w="876" h="598" extrusionOk="0">
                    <a:moveTo>
                      <a:pt x="647" y="1"/>
                    </a:moveTo>
                    <a:cubicBezTo>
                      <a:pt x="630" y="1"/>
                      <a:pt x="614" y="3"/>
                      <a:pt x="601" y="8"/>
                    </a:cubicBezTo>
                    <a:cubicBezTo>
                      <a:pt x="427" y="66"/>
                      <a:pt x="266" y="140"/>
                      <a:pt x="104" y="207"/>
                    </a:cubicBezTo>
                    <a:cubicBezTo>
                      <a:pt x="56" y="228"/>
                      <a:pt x="19" y="281"/>
                      <a:pt x="10" y="332"/>
                    </a:cubicBezTo>
                    <a:cubicBezTo>
                      <a:pt x="0" y="380"/>
                      <a:pt x="0" y="447"/>
                      <a:pt x="30" y="493"/>
                    </a:cubicBezTo>
                    <a:cubicBezTo>
                      <a:pt x="58" y="542"/>
                      <a:pt x="104" y="579"/>
                      <a:pt x="153" y="588"/>
                    </a:cubicBezTo>
                    <a:cubicBezTo>
                      <a:pt x="173" y="588"/>
                      <a:pt x="192" y="597"/>
                      <a:pt x="210" y="597"/>
                    </a:cubicBezTo>
                    <a:cubicBezTo>
                      <a:pt x="250" y="597"/>
                      <a:pt x="287" y="588"/>
                      <a:pt x="314" y="567"/>
                    </a:cubicBezTo>
                    <a:cubicBezTo>
                      <a:pt x="372" y="546"/>
                      <a:pt x="418" y="519"/>
                      <a:pt x="476" y="500"/>
                    </a:cubicBezTo>
                    <a:lnTo>
                      <a:pt x="476" y="500"/>
                    </a:lnTo>
                    <a:cubicBezTo>
                      <a:pt x="457" y="509"/>
                      <a:pt x="448" y="509"/>
                      <a:pt x="427" y="521"/>
                    </a:cubicBezTo>
                    <a:cubicBezTo>
                      <a:pt x="522" y="484"/>
                      <a:pt x="619" y="447"/>
                      <a:pt x="714" y="405"/>
                    </a:cubicBezTo>
                    <a:cubicBezTo>
                      <a:pt x="762" y="385"/>
                      <a:pt x="808" y="357"/>
                      <a:pt x="838" y="311"/>
                    </a:cubicBezTo>
                    <a:cubicBezTo>
                      <a:pt x="866" y="265"/>
                      <a:pt x="875" y="195"/>
                      <a:pt x="857" y="149"/>
                    </a:cubicBezTo>
                    <a:cubicBezTo>
                      <a:pt x="841" y="103"/>
                      <a:pt x="808" y="55"/>
                      <a:pt x="762" y="25"/>
                    </a:cubicBezTo>
                    <a:cubicBezTo>
                      <a:pt x="730" y="13"/>
                      <a:pt x="686" y="1"/>
                      <a:pt x="647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" name="Google Shape;602;p30"/>
              <p:cNvSpPr/>
              <p:nvPr/>
            </p:nvSpPr>
            <p:spPr>
              <a:xfrm>
                <a:off x="5729625" y="3438525"/>
                <a:ext cx="22950" cy="11725"/>
              </a:xfrm>
              <a:custGeom>
                <a:avLst/>
                <a:gdLst/>
                <a:ahLst/>
                <a:cxnLst/>
                <a:rect l="l" t="t" r="r" b="b"/>
                <a:pathLst>
                  <a:path w="918" h="469" extrusionOk="0">
                    <a:moveTo>
                      <a:pt x="354" y="25"/>
                    </a:moveTo>
                    <a:cubicBezTo>
                      <a:pt x="358" y="25"/>
                      <a:pt x="362" y="25"/>
                      <a:pt x="365" y="26"/>
                    </a:cubicBezTo>
                    <a:lnTo>
                      <a:pt x="365" y="26"/>
                    </a:lnTo>
                    <a:cubicBezTo>
                      <a:pt x="362" y="26"/>
                      <a:pt x="358" y="25"/>
                      <a:pt x="354" y="25"/>
                    </a:cubicBezTo>
                    <a:close/>
                    <a:moveTo>
                      <a:pt x="209" y="0"/>
                    </a:moveTo>
                    <a:cubicBezTo>
                      <a:pt x="171" y="0"/>
                      <a:pt x="135" y="6"/>
                      <a:pt x="105" y="25"/>
                    </a:cubicBezTo>
                    <a:cubicBezTo>
                      <a:pt x="56" y="55"/>
                      <a:pt x="19" y="101"/>
                      <a:pt x="10" y="150"/>
                    </a:cubicBezTo>
                    <a:cubicBezTo>
                      <a:pt x="1" y="207"/>
                      <a:pt x="1" y="265"/>
                      <a:pt x="31" y="311"/>
                    </a:cubicBezTo>
                    <a:cubicBezTo>
                      <a:pt x="68" y="362"/>
                      <a:pt x="114" y="401"/>
                      <a:pt x="162" y="420"/>
                    </a:cubicBezTo>
                    <a:cubicBezTo>
                      <a:pt x="285" y="454"/>
                      <a:pt x="408" y="468"/>
                      <a:pt x="531" y="468"/>
                    </a:cubicBezTo>
                    <a:cubicBezTo>
                      <a:pt x="591" y="468"/>
                      <a:pt x="650" y="465"/>
                      <a:pt x="709" y="459"/>
                    </a:cubicBezTo>
                    <a:cubicBezTo>
                      <a:pt x="737" y="459"/>
                      <a:pt x="767" y="450"/>
                      <a:pt x="783" y="438"/>
                    </a:cubicBezTo>
                    <a:cubicBezTo>
                      <a:pt x="813" y="429"/>
                      <a:pt x="832" y="417"/>
                      <a:pt x="850" y="390"/>
                    </a:cubicBezTo>
                    <a:cubicBezTo>
                      <a:pt x="887" y="350"/>
                      <a:pt x="917" y="293"/>
                      <a:pt x="908" y="235"/>
                    </a:cubicBezTo>
                    <a:cubicBezTo>
                      <a:pt x="908" y="177"/>
                      <a:pt x="887" y="120"/>
                      <a:pt x="850" y="83"/>
                    </a:cubicBezTo>
                    <a:cubicBezTo>
                      <a:pt x="818" y="50"/>
                      <a:pt x="770" y="23"/>
                      <a:pt x="719" y="23"/>
                    </a:cubicBezTo>
                    <a:cubicBezTo>
                      <a:pt x="712" y="23"/>
                      <a:pt x="705" y="24"/>
                      <a:pt x="698" y="25"/>
                    </a:cubicBezTo>
                    <a:cubicBezTo>
                      <a:pt x="640" y="30"/>
                      <a:pt x="583" y="32"/>
                      <a:pt x="526" y="32"/>
                    </a:cubicBezTo>
                    <a:cubicBezTo>
                      <a:pt x="475" y="32"/>
                      <a:pt x="424" y="30"/>
                      <a:pt x="373" y="26"/>
                    </a:cubicBezTo>
                    <a:lnTo>
                      <a:pt x="373" y="26"/>
                    </a:lnTo>
                    <a:cubicBezTo>
                      <a:pt x="338" y="19"/>
                      <a:pt x="303" y="11"/>
                      <a:pt x="266" y="4"/>
                    </a:cubicBezTo>
                    <a:cubicBezTo>
                      <a:pt x="247" y="2"/>
                      <a:pt x="228" y="0"/>
                      <a:pt x="20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" name="Google Shape;603;p30"/>
              <p:cNvSpPr/>
              <p:nvPr/>
            </p:nvSpPr>
            <p:spPr>
              <a:xfrm>
                <a:off x="5713175" y="3507550"/>
                <a:ext cx="23350" cy="15150"/>
              </a:xfrm>
              <a:custGeom>
                <a:avLst/>
                <a:gdLst/>
                <a:ahLst/>
                <a:cxnLst/>
                <a:rect l="l" t="t" r="r" b="b"/>
                <a:pathLst>
                  <a:path w="934" h="606" extrusionOk="0">
                    <a:moveTo>
                      <a:pt x="203" y="1"/>
                    </a:moveTo>
                    <a:cubicBezTo>
                      <a:pt x="168" y="1"/>
                      <a:pt x="134" y="7"/>
                      <a:pt x="105" y="25"/>
                    </a:cubicBezTo>
                    <a:cubicBezTo>
                      <a:pt x="56" y="55"/>
                      <a:pt x="19" y="101"/>
                      <a:pt x="10" y="150"/>
                    </a:cubicBezTo>
                    <a:cubicBezTo>
                      <a:pt x="1" y="207"/>
                      <a:pt x="1" y="265"/>
                      <a:pt x="31" y="311"/>
                    </a:cubicBezTo>
                    <a:cubicBezTo>
                      <a:pt x="68" y="348"/>
                      <a:pt x="114" y="390"/>
                      <a:pt x="162" y="406"/>
                    </a:cubicBezTo>
                    <a:cubicBezTo>
                      <a:pt x="259" y="426"/>
                      <a:pt x="354" y="454"/>
                      <a:pt x="448" y="502"/>
                    </a:cubicBezTo>
                    <a:lnTo>
                      <a:pt x="448" y="502"/>
                    </a:lnTo>
                    <a:cubicBezTo>
                      <a:pt x="432" y="495"/>
                      <a:pt x="416" y="489"/>
                      <a:pt x="400" y="482"/>
                    </a:cubicBezTo>
                    <a:lnTo>
                      <a:pt x="400" y="482"/>
                    </a:lnTo>
                    <a:cubicBezTo>
                      <a:pt x="421" y="493"/>
                      <a:pt x="428" y="493"/>
                      <a:pt x="449" y="503"/>
                    </a:cubicBezTo>
                    <a:cubicBezTo>
                      <a:pt x="448" y="503"/>
                      <a:pt x="448" y="503"/>
                      <a:pt x="448" y="502"/>
                    </a:cubicBezTo>
                    <a:lnTo>
                      <a:pt x="448" y="502"/>
                    </a:lnTo>
                    <a:cubicBezTo>
                      <a:pt x="498" y="524"/>
                      <a:pt x="546" y="549"/>
                      <a:pt x="589" y="577"/>
                    </a:cubicBezTo>
                    <a:cubicBezTo>
                      <a:pt x="622" y="596"/>
                      <a:pt x="656" y="606"/>
                      <a:pt x="692" y="606"/>
                    </a:cubicBezTo>
                    <a:cubicBezTo>
                      <a:pt x="711" y="606"/>
                      <a:pt x="731" y="603"/>
                      <a:pt x="751" y="597"/>
                    </a:cubicBezTo>
                    <a:cubicBezTo>
                      <a:pt x="802" y="588"/>
                      <a:pt x="855" y="549"/>
                      <a:pt x="876" y="503"/>
                    </a:cubicBezTo>
                    <a:cubicBezTo>
                      <a:pt x="933" y="399"/>
                      <a:pt x="906" y="274"/>
                      <a:pt x="802" y="216"/>
                    </a:cubicBezTo>
                    <a:cubicBezTo>
                      <a:pt x="640" y="122"/>
                      <a:pt x="458" y="43"/>
                      <a:pt x="266" y="6"/>
                    </a:cubicBezTo>
                    <a:cubicBezTo>
                      <a:pt x="245" y="3"/>
                      <a:pt x="224" y="1"/>
                      <a:pt x="203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" name="Google Shape;604;p30"/>
              <p:cNvSpPr/>
              <p:nvPr/>
            </p:nvSpPr>
            <p:spPr>
              <a:xfrm>
                <a:off x="5677100" y="3556475"/>
                <a:ext cx="16725" cy="18825"/>
              </a:xfrm>
              <a:custGeom>
                <a:avLst/>
                <a:gdLst/>
                <a:ahLst/>
                <a:cxnLst/>
                <a:rect l="l" t="t" r="r" b="b"/>
                <a:pathLst>
                  <a:path w="669" h="753" extrusionOk="0">
                    <a:moveTo>
                      <a:pt x="486" y="263"/>
                    </a:moveTo>
                    <a:cubicBezTo>
                      <a:pt x="488" y="266"/>
                      <a:pt x="491" y="270"/>
                      <a:pt x="494" y="273"/>
                    </a:cubicBezTo>
                    <a:lnTo>
                      <a:pt x="494" y="273"/>
                    </a:lnTo>
                    <a:cubicBezTo>
                      <a:pt x="491" y="269"/>
                      <a:pt x="488" y="266"/>
                      <a:pt x="486" y="263"/>
                    </a:cubicBezTo>
                    <a:close/>
                    <a:moveTo>
                      <a:pt x="224" y="0"/>
                    </a:moveTo>
                    <a:cubicBezTo>
                      <a:pt x="209" y="0"/>
                      <a:pt x="195" y="2"/>
                      <a:pt x="181" y="7"/>
                    </a:cubicBezTo>
                    <a:cubicBezTo>
                      <a:pt x="151" y="7"/>
                      <a:pt x="123" y="16"/>
                      <a:pt x="105" y="37"/>
                    </a:cubicBezTo>
                    <a:cubicBezTo>
                      <a:pt x="56" y="65"/>
                      <a:pt x="19" y="111"/>
                      <a:pt x="10" y="159"/>
                    </a:cubicBezTo>
                    <a:cubicBezTo>
                      <a:pt x="10" y="180"/>
                      <a:pt x="1" y="199"/>
                      <a:pt x="1" y="217"/>
                    </a:cubicBezTo>
                    <a:cubicBezTo>
                      <a:pt x="1" y="266"/>
                      <a:pt x="10" y="302"/>
                      <a:pt x="31" y="330"/>
                    </a:cubicBezTo>
                    <a:cubicBezTo>
                      <a:pt x="59" y="388"/>
                      <a:pt x="89" y="446"/>
                      <a:pt x="135" y="503"/>
                    </a:cubicBezTo>
                    <a:cubicBezTo>
                      <a:pt x="183" y="570"/>
                      <a:pt x="239" y="637"/>
                      <a:pt x="296" y="695"/>
                    </a:cubicBezTo>
                    <a:cubicBezTo>
                      <a:pt x="333" y="732"/>
                      <a:pt x="391" y="753"/>
                      <a:pt x="449" y="753"/>
                    </a:cubicBezTo>
                    <a:cubicBezTo>
                      <a:pt x="497" y="753"/>
                      <a:pt x="564" y="732"/>
                      <a:pt x="601" y="695"/>
                    </a:cubicBezTo>
                    <a:cubicBezTo>
                      <a:pt x="640" y="658"/>
                      <a:pt x="668" y="600"/>
                      <a:pt x="659" y="543"/>
                    </a:cubicBezTo>
                    <a:cubicBezTo>
                      <a:pt x="659" y="485"/>
                      <a:pt x="640" y="427"/>
                      <a:pt x="601" y="388"/>
                    </a:cubicBezTo>
                    <a:cubicBezTo>
                      <a:pt x="567" y="353"/>
                      <a:pt x="532" y="319"/>
                      <a:pt x="494" y="273"/>
                    </a:cubicBezTo>
                    <a:lnTo>
                      <a:pt x="494" y="273"/>
                    </a:lnTo>
                    <a:cubicBezTo>
                      <a:pt x="498" y="279"/>
                      <a:pt x="503" y="286"/>
                      <a:pt x="508" y="293"/>
                    </a:cubicBezTo>
                    <a:lnTo>
                      <a:pt x="508" y="293"/>
                    </a:lnTo>
                    <a:cubicBezTo>
                      <a:pt x="463" y="237"/>
                      <a:pt x="426" y="174"/>
                      <a:pt x="391" y="102"/>
                    </a:cubicBezTo>
                    <a:cubicBezTo>
                      <a:pt x="382" y="74"/>
                      <a:pt x="363" y="53"/>
                      <a:pt x="333" y="44"/>
                    </a:cubicBezTo>
                    <a:cubicBezTo>
                      <a:pt x="313" y="25"/>
                      <a:pt x="285" y="16"/>
                      <a:pt x="266" y="7"/>
                    </a:cubicBezTo>
                    <a:cubicBezTo>
                      <a:pt x="253" y="2"/>
                      <a:pt x="238" y="0"/>
                      <a:pt x="224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" name="Google Shape;605;p30"/>
              <p:cNvSpPr/>
              <p:nvPr/>
            </p:nvSpPr>
            <p:spPr>
              <a:xfrm>
                <a:off x="5635375" y="3586200"/>
                <a:ext cx="11925" cy="18900"/>
              </a:xfrm>
              <a:custGeom>
                <a:avLst/>
                <a:gdLst/>
                <a:ahLst/>
                <a:cxnLst/>
                <a:rect l="l" t="t" r="r" b="b"/>
                <a:pathLst>
                  <a:path w="477" h="756" extrusionOk="0">
                    <a:moveTo>
                      <a:pt x="414" y="329"/>
                    </a:moveTo>
                    <a:cubicBezTo>
                      <a:pt x="417" y="338"/>
                      <a:pt x="419" y="348"/>
                      <a:pt x="419" y="358"/>
                    </a:cubicBezTo>
                    <a:cubicBezTo>
                      <a:pt x="417" y="348"/>
                      <a:pt x="416" y="339"/>
                      <a:pt x="414" y="329"/>
                    </a:cubicBezTo>
                    <a:close/>
                    <a:moveTo>
                      <a:pt x="222" y="0"/>
                    </a:moveTo>
                    <a:cubicBezTo>
                      <a:pt x="215" y="0"/>
                      <a:pt x="207" y="1"/>
                      <a:pt x="199" y="2"/>
                    </a:cubicBezTo>
                    <a:cubicBezTo>
                      <a:pt x="142" y="2"/>
                      <a:pt x="84" y="21"/>
                      <a:pt x="47" y="60"/>
                    </a:cubicBezTo>
                    <a:cubicBezTo>
                      <a:pt x="29" y="97"/>
                      <a:pt x="1" y="155"/>
                      <a:pt x="1" y="210"/>
                    </a:cubicBezTo>
                    <a:cubicBezTo>
                      <a:pt x="1" y="284"/>
                      <a:pt x="8" y="362"/>
                      <a:pt x="19" y="429"/>
                    </a:cubicBezTo>
                    <a:cubicBezTo>
                      <a:pt x="29" y="487"/>
                      <a:pt x="40" y="545"/>
                      <a:pt x="59" y="602"/>
                    </a:cubicBezTo>
                    <a:cubicBezTo>
                      <a:pt x="77" y="651"/>
                      <a:pt x="107" y="697"/>
                      <a:pt x="153" y="727"/>
                    </a:cubicBezTo>
                    <a:cubicBezTo>
                      <a:pt x="185" y="745"/>
                      <a:pt x="224" y="755"/>
                      <a:pt x="260" y="755"/>
                    </a:cubicBezTo>
                    <a:cubicBezTo>
                      <a:pt x="280" y="755"/>
                      <a:pt x="298" y="752"/>
                      <a:pt x="315" y="746"/>
                    </a:cubicBezTo>
                    <a:cubicBezTo>
                      <a:pt x="361" y="729"/>
                      <a:pt x="409" y="697"/>
                      <a:pt x="439" y="651"/>
                    </a:cubicBezTo>
                    <a:cubicBezTo>
                      <a:pt x="467" y="602"/>
                      <a:pt x="476" y="547"/>
                      <a:pt x="458" y="489"/>
                    </a:cubicBezTo>
                    <a:cubicBezTo>
                      <a:pt x="441" y="429"/>
                      <a:pt x="425" y="377"/>
                      <a:pt x="413" y="320"/>
                    </a:cubicBezTo>
                    <a:lnTo>
                      <a:pt x="413" y="320"/>
                    </a:lnTo>
                    <a:cubicBezTo>
                      <a:pt x="409" y="284"/>
                      <a:pt x="409" y="249"/>
                      <a:pt x="409" y="212"/>
                    </a:cubicBezTo>
                    <a:cubicBezTo>
                      <a:pt x="409" y="155"/>
                      <a:pt x="389" y="97"/>
                      <a:pt x="352" y="60"/>
                    </a:cubicBezTo>
                    <a:cubicBezTo>
                      <a:pt x="320" y="26"/>
                      <a:pt x="272" y="0"/>
                      <a:pt x="222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" name="Google Shape;606;p30"/>
              <p:cNvSpPr/>
              <p:nvPr/>
            </p:nvSpPr>
            <p:spPr>
              <a:xfrm>
                <a:off x="5556900" y="3594425"/>
                <a:ext cx="13650" cy="20225"/>
              </a:xfrm>
              <a:custGeom>
                <a:avLst/>
                <a:gdLst/>
                <a:ahLst/>
                <a:cxnLst/>
                <a:rect l="l" t="t" r="r" b="b"/>
                <a:pathLst>
                  <a:path w="546" h="809" extrusionOk="0">
                    <a:moveTo>
                      <a:pt x="339" y="1"/>
                    </a:moveTo>
                    <a:cubicBezTo>
                      <a:pt x="320" y="1"/>
                      <a:pt x="300" y="4"/>
                      <a:pt x="280" y="10"/>
                    </a:cubicBezTo>
                    <a:cubicBezTo>
                      <a:pt x="227" y="17"/>
                      <a:pt x="169" y="45"/>
                      <a:pt x="153" y="91"/>
                    </a:cubicBezTo>
                    <a:cubicBezTo>
                      <a:pt x="116" y="167"/>
                      <a:pt x="86" y="253"/>
                      <a:pt x="58" y="340"/>
                    </a:cubicBezTo>
                    <a:cubicBezTo>
                      <a:pt x="37" y="426"/>
                      <a:pt x="19" y="514"/>
                      <a:pt x="7" y="597"/>
                    </a:cubicBezTo>
                    <a:cubicBezTo>
                      <a:pt x="0" y="645"/>
                      <a:pt x="37" y="712"/>
                      <a:pt x="65" y="749"/>
                    </a:cubicBezTo>
                    <a:cubicBezTo>
                      <a:pt x="99" y="781"/>
                      <a:pt x="148" y="808"/>
                      <a:pt x="198" y="808"/>
                    </a:cubicBezTo>
                    <a:cubicBezTo>
                      <a:pt x="205" y="808"/>
                      <a:pt x="212" y="808"/>
                      <a:pt x="220" y="807"/>
                    </a:cubicBezTo>
                    <a:cubicBezTo>
                      <a:pt x="277" y="807"/>
                      <a:pt x="335" y="786"/>
                      <a:pt x="372" y="749"/>
                    </a:cubicBezTo>
                    <a:cubicBezTo>
                      <a:pt x="381" y="740"/>
                      <a:pt x="393" y="721"/>
                      <a:pt x="400" y="712"/>
                    </a:cubicBezTo>
                    <a:cubicBezTo>
                      <a:pt x="420" y="682"/>
                      <a:pt x="430" y="645"/>
                      <a:pt x="430" y="608"/>
                    </a:cubicBezTo>
                    <a:lnTo>
                      <a:pt x="430" y="581"/>
                    </a:lnTo>
                    <a:lnTo>
                      <a:pt x="430" y="581"/>
                    </a:lnTo>
                    <a:cubicBezTo>
                      <a:pt x="448" y="490"/>
                      <a:pt x="471" y="406"/>
                      <a:pt x="502" y="323"/>
                    </a:cubicBezTo>
                    <a:lnTo>
                      <a:pt x="502" y="323"/>
                    </a:lnTo>
                    <a:cubicBezTo>
                      <a:pt x="504" y="320"/>
                      <a:pt x="506" y="317"/>
                      <a:pt x="508" y="315"/>
                    </a:cubicBezTo>
                    <a:cubicBezTo>
                      <a:pt x="527" y="287"/>
                      <a:pt x="527" y="267"/>
                      <a:pt x="536" y="241"/>
                    </a:cubicBezTo>
                    <a:cubicBezTo>
                      <a:pt x="545" y="211"/>
                      <a:pt x="545" y="183"/>
                      <a:pt x="536" y="153"/>
                    </a:cubicBezTo>
                    <a:cubicBezTo>
                      <a:pt x="527" y="105"/>
                      <a:pt x="487" y="52"/>
                      <a:pt x="441" y="31"/>
                    </a:cubicBezTo>
                    <a:cubicBezTo>
                      <a:pt x="410" y="12"/>
                      <a:pt x="375" y="1"/>
                      <a:pt x="339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" name="Google Shape;607;p30"/>
              <p:cNvSpPr/>
              <p:nvPr/>
            </p:nvSpPr>
            <p:spPr>
              <a:xfrm>
                <a:off x="5485500" y="3571625"/>
                <a:ext cx="16025" cy="2037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815" extrusionOk="0">
                    <a:moveTo>
                      <a:pt x="192" y="260"/>
                    </a:moveTo>
                    <a:cubicBezTo>
                      <a:pt x="188" y="269"/>
                      <a:pt x="184" y="279"/>
                      <a:pt x="179" y="288"/>
                    </a:cubicBezTo>
                    <a:lnTo>
                      <a:pt x="179" y="288"/>
                    </a:lnTo>
                    <a:cubicBezTo>
                      <a:pt x="183" y="279"/>
                      <a:pt x="185" y="271"/>
                      <a:pt x="192" y="260"/>
                    </a:cubicBezTo>
                    <a:close/>
                    <a:moveTo>
                      <a:pt x="146" y="354"/>
                    </a:moveTo>
                    <a:lnTo>
                      <a:pt x="146" y="354"/>
                    </a:lnTo>
                    <a:cubicBezTo>
                      <a:pt x="142" y="360"/>
                      <a:pt x="138" y="365"/>
                      <a:pt x="134" y="370"/>
                    </a:cubicBezTo>
                    <a:lnTo>
                      <a:pt x="134" y="370"/>
                    </a:lnTo>
                    <a:cubicBezTo>
                      <a:pt x="138" y="364"/>
                      <a:pt x="142" y="358"/>
                      <a:pt x="146" y="354"/>
                    </a:cubicBezTo>
                    <a:close/>
                    <a:moveTo>
                      <a:pt x="439" y="0"/>
                    </a:moveTo>
                    <a:cubicBezTo>
                      <a:pt x="433" y="0"/>
                      <a:pt x="427" y="0"/>
                      <a:pt x="421" y="1"/>
                    </a:cubicBezTo>
                    <a:cubicBezTo>
                      <a:pt x="363" y="1"/>
                      <a:pt x="305" y="22"/>
                      <a:pt x="266" y="59"/>
                    </a:cubicBezTo>
                    <a:cubicBezTo>
                      <a:pt x="259" y="68"/>
                      <a:pt x="248" y="89"/>
                      <a:pt x="238" y="98"/>
                    </a:cubicBezTo>
                    <a:cubicBezTo>
                      <a:pt x="211" y="141"/>
                      <a:pt x="203" y="167"/>
                      <a:pt x="202" y="204"/>
                    </a:cubicBezTo>
                    <a:lnTo>
                      <a:pt x="202" y="204"/>
                    </a:lnTo>
                    <a:cubicBezTo>
                      <a:pt x="196" y="233"/>
                      <a:pt x="188" y="262"/>
                      <a:pt x="178" y="291"/>
                    </a:cubicBezTo>
                    <a:lnTo>
                      <a:pt x="178" y="291"/>
                    </a:lnTo>
                    <a:cubicBezTo>
                      <a:pt x="161" y="324"/>
                      <a:pt x="142" y="355"/>
                      <a:pt x="123" y="382"/>
                    </a:cubicBezTo>
                    <a:lnTo>
                      <a:pt x="123" y="382"/>
                    </a:lnTo>
                    <a:cubicBezTo>
                      <a:pt x="101" y="407"/>
                      <a:pt x="81" y="429"/>
                      <a:pt x="58" y="449"/>
                    </a:cubicBezTo>
                    <a:cubicBezTo>
                      <a:pt x="21" y="479"/>
                      <a:pt x="1" y="544"/>
                      <a:pt x="1" y="601"/>
                    </a:cubicBezTo>
                    <a:cubicBezTo>
                      <a:pt x="1" y="652"/>
                      <a:pt x="21" y="717"/>
                      <a:pt x="58" y="756"/>
                    </a:cubicBezTo>
                    <a:cubicBezTo>
                      <a:pt x="94" y="789"/>
                      <a:pt x="144" y="815"/>
                      <a:pt x="195" y="815"/>
                    </a:cubicBezTo>
                    <a:cubicBezTo>
                      <a:pt x="201" y="815"/>
                      <a:pt x="207" y="814"/>
                      <a:pt x="213" y="814"/>
                    </a:cubicBezTo>
                    <a:cubicBezTo>
                      <a:pt x="232" y="814"/>
                      <a:pt x="250" y="805"/>
                      <a:pt x="271" y="805"/>
                    </a:cubicBezTo>
                    <a:cubicBezTo>
                      <a:pt x="308" y="795"/>
                      <a:pt x="335" y="775"/>
                      <a:pt x="365" y="747"/>
                    </a:cubicBezTo>
                    <a:cubicBezTo>
                      <a:pt x="393" y="717"/>
                      <a:pt x="423" y="698"/>
                      <a:pt x="439" y="659"/>
                    </a:cubicBezTo>
                    <a:cubicBezTo>
                      <a:pt x="479" y="611"/>
                      <a:pt x="506" y="574"/>
                      <a:pt x="536" y="528"/>
                    </a:cubicBezTo>
                    <a:cubicBezTo>
                      <a:pt x="564" y="479"/>
                      <a:pt x="585" y="433"/>
                      <a:pt x="601" y="375"/>
                    </a:cubicBezTo>
                    <a:cubicBezTo>
                      <a:pt x="622" y="317"/>
                      <a:pt x="631" y="271"/>
                      <a:pt x="631" y="214"/>
                    </a:cubicBezTo>
                    <a:cubicBezTo>
                      <a:pt x="640" y="163"/>
                      <a:pt x="601" y="98"/>
                      <a:pt x="573" y="59"/>
                    </a:cubicBezTo>
                    <a:cubicBezTo>
                      <a:pt x="540" y="26"/>
                      <a:pt x="490" y="0"/>
                      <a:pt x="43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8" name="Google Shape;608;p30"/>
              <p:cNvSpPr/>
              <p:nvPr/>
            </p:nvSpPr>
            <p:spPr>
              <a:xfrm>
                <a:off x="5440200" y="3528900"/>
                <a:ext cx="18600" cy="14800"/>
              </a:xfrm>
              <a:custGeom>
                <a:avLst/>
                <a:gdLst/>
                <a:ahLst/>
                <a:cxnLst/>
                <a:rect l="l" t="t" r="r" b="b"/>
                <a:pathLst>
                  <a:path w="744" h="592" extrusionOk="0">
                    <a:moveTo>
                      <a:pt x="524" y="1"/>
                    </a:moveTo>
                    <a:cubicBezTo>
                      <a:pt x="489" y="1"/>
                      <a:pt x="455" y="12"/>
                      <a:pt x="421" y="32"/>
                    </a:cubicBezTo>
                    <a:cubicBezTo>
                      <a:pt x="317" y="90"/>
                      <a:pt x="208" y="147"/>
                      <a:pt x="104" y="205"/>
                    </a:cubicBezTo>
                    <a:cubicBezTo>
                      <a:pt x="56" y="233"/>
                      <a:pt x="19" y="279"/>
                      <a:pt x="10" y="330"/>
                    </a:cubicBezTo>
                    <a:cubicBezTo>
                      <a:pt x="1" y="357"/>
                      <a:pt x="1" y="387"/>
                      <a:pt x="10" y="415"/>
                    </a:cubicBezTo>
                    <a:cubicBezTo>
                      <a:pt x="10" y="445"/>
                      <a:pt x="19" y="473"/>
                      <a:pt x="40" y="491"/>
                    </a:cubicBezTo>
                    <a:cubicBezTo>
                      <a:pt x="67" y="540"/>
                      <a:pt x="114" y="577"/>
                      <a:pt x="162" y="586"/>
                    </a:cubicBezTo>
                    <a:cubicBezTo>
                      <a:pt x="183" y="589"/>
                      <a:pt x="203" y="591"/>
                      <a:pt x="223" y="591"/>
                    </a:cubicBezTo>
                    <a:cubicBezTo>
                      <a:pt x="260" y="591"/>
                      <a:pt x="294" y="584"/>
                      <a:pt x="324" y="565"/>
                    </a:cubicBezTo>
                    <a:cubicBezTo>
                      <a:pt x="428" y="507"/>
                      <a:pt x="536" y="450"/>
                      <a:pt x="640" y="392"/>
                    </a:cubicBezTo>
                    <a:cubicBezTo>
                      <a:pt x="688" y="364"/>
                      <a:pt x="725" y="318"/>
                      <a:pt x="735" y="267"/>
                    </a:cubicBezTo>
                    <a:cubicBezTo>
                      <a:pt x="744" y="240"/>
                      <a:pt x="744" y="210"/>
                      <a:pt x="735" y="182"/>
                    </a:cubicBezTo>
                    <a:cubicBezTo>
                      <a:pt x="735" y="152"/>
                      <a:pt x="725" y="124"/>
                      <a:pt x="705" y="106"/>
                    </a:cubicBezTo>
                    <a:cubicBezTo>
                      <a:pt x="677" y="57"/>
                      <a:pt x="631" y="20"/>
                      <a:pt x="582" y="11"/>
                    </a:cubicBezTo>
                    <a:cubicBezTo>
                      <a:pt x="562" y="4"/>
                      <a:pt x="543" y="1"/>
                      <a:pt x="524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9" name="Google Shape;609;p30"/>
              <p:cNvSpPr/>
              <p:nvPr/>
            </p:nvSpPr>
            <p:spPr>
              <a:xfrm>
                <a:off x="5417300" y="3462350"/>
                <a:ext cx="18775" cy="13350"/>
              </a:xfrm>
              <a:custGeom>
                <a:avLst/>
                <a:gdLst/>
                <a:ahLst/>
                <a:cxnLst/>
                <a:rect l="l" t="t" r="r" b="b"/>
                <a:pathLst>
                  <a:path w="751" h="534" extrusionOk="0">
                    <a:moveTo>
                      <a:pt x="535" y="1"/>
                    </a:moveTo>
                    <a:cubicBezTo>
                      <a:pt x="516" y="1"/>
                      <a:pt x="496" y="3"/>
                      <a:pt x="476" y="9"/>
                    </a:cubicBezTo>
                    <a:cubicBezTo>
                      <a:pt x="372" y="48"/>
                      <a:pt x="266" y="85"/>
                      <a:pt x="162" y="125"/>
                    </a:cubicBezTo>
                    <a:cubicBezTo>
                      <a:pt x="113" y="145"/>
                      <a:pt x="65" y="173"/>
                      <a:pt x="37" y="222"/>
                    </a:cubicBezTo>
                    <a:cubicBezTo>
                      <a:pt x="7" y="270"/>
                      <a:pt x="0" y="337"/>
                      <a:pt x="16" y="383"/>
                    </a:cubicBezTo>
                    <a:cubicBezTo>
                      <a:pt x="37" y="432"/>
                      <a:pt x="65" y="478"/>
                      <a:pt x="113" y="505"/>
                    </a:cubicBezTo>
                    <a:cubicBezTo>
                      <a:pt x="148" y="520"/>
                      <a:pt x="191" y="534"/>
                      <a:pt x="230" y="534"/>
                    </a:cubicBezTo>
                    <a:cubicBezTo>
                      <a:pt x="246" y="534"/>
                      <a:pt x="261" y="532"/>
                      <a:pt x="275" y="526"/>
                    </a:cubicBezTo>
                    <a:cubicBezTo>
                      <a:pt x="379" y="489"/>
                      <a:pt x="485" y="452"/>
                      <a:pt x="589" y="411"/>
                    </a:cubicBezTo>
                    <a:cubicBezTo>
                      <a:pt x="637" y="390"/>
                      <a:pt x="683" y="362"/>
                      <a:pt x="713" y="316"/>
                    </a:cubicBezTo>
                    <a:cubicBezTo>
                      <a:pt x="741" y="268"/>
                      <a:pt x="750" y="201"/>
                      <a:pt x="732" y="155"/>
                    </a:cubicBezTo>
                    <a:cubicBezTo>
                      <a:pt x="713" y="106"/>
                      <a:pt x="683" y="58"/>
                      <a:pt x="637" y="30"/>
                    </a:cubicBezTo>
                    <a:cubicBezTo>
                      <a:pt x="606" y="10"/>
                      <a:pt x="571" y="1"/>
                      <a:pt x="535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0" name="Google Shape;610;p30"/>
              <p:cNvSpPr/>
              <p:nvPr/>
            </p:nvSpPr>
            <p:spPr>
              <a:xfrm>
                <a:off x="5423700" y="3403725"/>
                <a:ext cx="16925" cy="11750"/>
              </a:xfrm>
              <a:custGeom>
                <a:avLst/>
                <a:gdLst/>
                <a:ahLst/>
                <a:cxnLst/>
                <a:rect l="l" t="t" r="r" b="b"/>
                <a:pathLst>
                  <a:path w="677" h="470" extrusionOk="0">
                    <a:moveTo>
                      <a:pt x="205" y="1"/>
                    </a:moveTo>
                    <a:cubicBezTo>
                      <a:pt x="168" y="1"/>
                      <a:pt x="134" y="8"/>
                      <a:pt x="104" y="27"/>
                    </a:cubicBezTo>
                    <a:cubicBezTo>
                      <a:pt x="76" y="34"/>
                      <a:pt x="56" y="55"/>
                      <a:pt x="46" y="85"/>
                    </a:cubicBezTo>
                    <a:cubicBezTo>
                      <a:pt x="26" y="103"/>
                      <a:pt x="19" y="133"/>
                      <a:pt x="10" y="150"/>
                    </a:cubicBezTo>
                    <a:cubicBezTo>
                      <a:pt x="0" y="207"/>
                      <a:pt x="0" y="265"/>
                      <a:pt x="30" y="311"/>
                    </a:cubicBezTo>
                    <a:cubicBezTo>
                      <a:pt x="46" y="362"/>
                      <a:pt x="95" y="399"/>
                      <a:pt x="153" y="408"/>
                    </a:cubicBezTo>
                    <a:cubicBezTo>
                      <a:pt x="240" y="427"/>
                      <a:pt x="326" y="445"/>
                      <a:pt x="409" y="466"/>
                    </a:cubicBezTo>
                    <a:cubicBezTo>
                      <a:pt x="428" y="468"/>
                      <a:pt x="447" y="470"/>
                      <a:pt x="466" y="470"/>
                    </a:cubicBezTo>
                    <a:cubicBezTo>
                      <a:pt x="504" y="470"/>
                      <a:pt x="540" y="463"/>
                      <a:pt x="573" y="445"/>
                    </a:cubicBezTo>
                    <a:cubicBezTo>
                      <a:pt x="601" y="436"/>
                      <a:pt x="621" y="415"/>
                      <a:pt x="631" y="387"/>
                    </a:cubicBezTo>
                    <a:cubicBezTo>
                      <a:pt x="649" y="367"/>
                      <a:pt x="658" y="339"/>
                      <a:pt x="667" y="320"/>
                    </a:cubicBezTo>
                    <a:cubicBezTo>
                      <a:pt x="677" y="263"/>
                      <a:pt x="677" y="205"/>
                      <a:pt x="647" y="159"/>
                    </a:cubicBezTo>
                    <a:cubicBezTo>
                      <a:pt x="619" y="110"/>
                      <a:pt x="573" y="73"/>
                      <a:pt x="522" y="64"/>
                    </a:cubicBezTo>
                    <a:cubicBezTo>
                      <a:pt x="437" y="43"/>
                      <a:pt x="349" y="27"/>
                      <a:pt x="266" y="6"/>
                    </a:cubicBezTo>
                    <a:cubicBezTo>
                      <a:pt x="245" y="3"/>
                      <a:pt x="225" y="1"/>
                      <a:pt x="205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1" name="Google Shape;611;p30"/>
              <p:cNvSpPr/>
              <p:nvPr/>
            </p:nvSpPr>
            <p:spPr>
              <a:xfrm>
                <a:off x="5440150" y="3350625"/>
                <a:ext cx="21900" cy="15750"/>
              </a:xfrm>
              <a:custGeom>
                <a:avLst/>
                <a:gdLst/>
                <a:ahLst/>
                <a:cxnLst/>
                <a:rect l="l" t="t" r="r" b="b"/>
                <a:pathLst>
                  <a:path w="876" h="630" extrusionOk="0">
                    <a:moveTo>
                      <a:pt x="635" y="182"/>
                    </a:moveTo>
                    <a:cubicBezTo>
                      <a:pt x="642" y="185"/>
                      <a:pt x="649" y="188"/>
                      <a:pt x="656" y="191"/>
                    </a:cubicBezTo>
                    <a:cubicBezTo>
                      <a:pt x="648" y="187"/>
                      <a:pt x="641" y="184"/>
                      <a:pt x="635" y="182"/>
                    </a:cubicBezTo>
                    <a:close/>
                    <a:moveTo>
                      <a:pt x="242" y="0"/>
                    </a:moveTo>
                    <a:cubicBezTo>
                      <a:pt x="222" y="0"/>
                      <a:pt x="203" y="3"/>
                      <a:pt x="187" y="9"/>
                    </a:cubicBezTo>
                    <a:cubicBezTo>
                      <a:pt x="139" y="18"/>
                      <a:pt x="83" y="57"/>
                      <a:pt x="65" y="104"/>
                    </a:cubicBezTo>
                    <a:cubicBezTo>
                      <a:pt x="0" y="212"/>
                      <a:pt x="37" y="334"/>
                      <a:pt x="134" y="392"/>
                    </a:cubicBezTo>
                    <a:cubicBezTo>
                      <a:pt x="286" y="489"/>
                      <a:pt x="439" y="565"/>
                      <a:pt x="610" y="621"/>
                    </a:cubicBezTo>
                    <a:cubicBezTo>
                      <a:pt x="624" y="627"/>
                      <a:pt x="640" y="629"/>
                      <a:pt x="656" y="629"/>
                    </a:cubicBezTo>
                    <a:cubicBezTo>
                      <a:pt x="696" y="629"/>
                      <a:pt x="739" y="615"/>
                      <a:pt x="771" y="600"/>
                    </a:cubicBezTo>
                    <a:cubicBezTo>
                      <a:pt x="820" y="572"/>
                      <a:pt x="857" y="526"/>
                      <a:pt x="866" y="478"/>
                    </a:cubicBezTo>
                    <a:cubicBezTo>
                      <a:pt x="875" y="420"/>
                      <a:pt x="875" y="362"/>
                      <a:pt x="845" y="316"/>
                    </a:cubicBezTo>
                    <a:cubicBezTo>
                      <a:pt x="817" y="265"/>
                      <a:pt x="781" y="240"/>
                      <a:pt x="723" y="219"/>
                    </a:cubicBezTo>
                    <a:cubicBezTo>
                      <a:pt x="684" y="210"/>
                      <a:pt x="647" y="191"/>
                      <a:pt x="607" y="171"/>
                    </a:cubicBezTo>
                    <a:lnTo>
                      <a:pt x="607" y="171"/>
                    </a:lnTo>
                    <a:cubicBezTo>
                      <a:pt x="619" y="176"/>
                      <a:pt x="626" y="178"/>
                      <a:pt x="635" y="182"/>
                    </a:cubicBezTo>
                    <a:lnTo>
                      <a:pt x="635" y="182"/>
                    </a:lnTo>
                    <a:cubicBezTo>
                      <a:pt x="538" y="136"/>
                      <a:pt x="439" y="90"/>
                      <a:pt x="349" y="30"/>
                    </a:cubicBezTo>
                    <a:cubicBezTo>
                      <a:pt x="317" y="10"/>
                      <a:pt x="278" y="0"/>
                      <a:pt x="242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2" name="Google Shape;612;p30"/>
              <p:cNvSpPr/>
              <p:nvPr/>
            </p:nvSpPr>
            <p:spPr>
              <a:xfrm>
                <a:off x="4517850" y="2867750"/>
                <a:ext cx="1204600" cy="1158225"/>
              </a:xfrm>
              <a:custGeom>
                <a:avLst/>
                <a:gdLst/>
                <a:ahLst/>
                <a:cxnLst/>
                <a:rect l="l" t="t" r="r" b="b"/>
                <a:pathLst>
                  <a:path w="48184" h="46329" extrusionOk="0">
                    <a:moveTo>
                      <a:pt x="21142" y="1"/>
                    </a:moveTo>
                    <a:cubicBezTo>
                      <a:pt x="20821" y="1"/>
                      <a:pt x="20478" y="52"/>
                      <a:pt x="20112" y="161"/>
                    </a:cubicBezTo>
                    <a:cubicBezTo>
                      <a:pt x="16367" y="1284"/>
                      <a:pt x="16747" y="10148"/>
                      <a:pt x="17209" y="14755"/>
                    </a:cubicBezTo>
                    <a:lnTo>
                      <a:pt x="17209" y="14755"/>
                    </a:lnTo>
                    <a:cubicBezTo>
                      <a:pt x="16530" y="10106"/>
                      <a:pt x="14753" y="1215"/>
                      <a:pt x="11082" y="1215"/>
                    </a:cubicBezTo>
                    <a:cubicBezTo>
                      <a:pt x="10839" y="1215"/>
                      <a:pt x="10587" y="1254"/>
                      <a:pt x="10326" y="1336"/>
                    </a:cubicBezTo>
                    <a:cubicBezTo>
                      <a:pt x="6236" y="2627"/>
                      <a:pt x="7539" y="11174"/>
                      <a:pt x="8731" y="16295"/>
                    </a:cubicBezTo>
                    <a:lnTo>
                      <a:pt x="8731" y="16295"/>
                    </a:lnTo>
                    <a:cubicBezTo>
                      <a:pt x="7728" y="13182"/>
                      <a:pt x="6008" y="9323"/>
                      <a:pt x="3604" y="9323"/>
                    </a:cubicBezTo>
                    <a:cubicBezTo>
                      <a:pt x="3388" y="9323"/>
                      <a:pt x="3166" y="9355"/>
                      <a:pt x="2939" y="9420"/>
                    </a:cubicBezTo>
                    <a:cubicBezTo>
                      <a:pt x="1173" y="9928"/>
                      <a:pt x="268" y="11856"/>
                      <a:pt x="180" y="13689"/>
                    </a:cubicBezTo>
                    <a:cubicBezTo>
                      <a:pt x="0" y="17572"/>
                      <a:pt x="1612" y="26192"/>
                      <a:pt x="2655" y="30555"/>
                    </a:cubicBezTo>
                    <a:cubicBezTo>
                      <a:pt x="4077" y="36490"/>
                      <a:pt x="6187" y="41970"/>
                      <a:pt x="12238" y="44415"/>
                    </a:cubicBezTo>
                    <a:cubicBezTo>
                      <a:pt x="15499" y="45729"/>
                      <a:pt x="19079" y="46328"/>
                      <a:pt x="22704" y="46328"/>
                    </a:cubicBezTo>
                    <a:cubicBezTo>
                      <a:pt x="28764" y="46328"/>
                      <a:pt x="34948" y="44654"/>
                      <a:pt x="39976" y="41846"/>
                    </a:cubicBezTo>
                    <a:cubicBezTo>
                      <a:pt x="42650" y="40357"/>
                      <a:pt x="48183" y="37494"/>
                      <a:pt x="47336" y="33694"/>
                    </a:cubicBezTo>
                    <a:cubicBezTo>
                      <a:pt x="46948" y="31959"/>
                      <a:pt x="45341" y="30792"/>
                      <a:pt x="43564" y="30792"/>
                    </a:cubicBezTo>
                    <a:cubicBezTo>
                      <a:pt x="43542" y="30792"/>
                      <a:pt x="43519" y="30792"/>
                      <a:pt x="43497" y="30792"/>
                    </a:cubicBezTo>
                    <a:cubicBezTo>
                      <a:pt x="41620" y="30811"/>
                      <a:pt x="40466" y="31850"/>
                      <a:pt x="38774" y="32462"/>
                    </a:cubicBezTo>
                    <a:cubicBezTo>
                      <a:pt x="38233" y="32659"/>
                      <a:pt x="37739" y="32749"/>
                      <a:pt x="37288" y="32749"/>
                    </a:cubicBezTo>
                    <a:cubicBezTo>
                      <a:pt x="34372" y="32749"/>
                      <a:pt x="33240" y="28977"/>
                      <a:pt x="32702" y="26002"/>
                    </a:cubicBezTo>
                    <a:cubicBezTo>
                      <a:pt x="32063" y="22394"/>
                      <a:pt x="32959" y="18835"/>
                      <a:pt x="37102" y="17105"/>
                    </a:cubicBezTo>
                    <a:cubicBezTo>
                      <a:pt x="41246" y="15376"/>
                      <a:pt x="42525" y="14194"/>
                      <a:pt x="42296" y="12054"/>
                    </a:cubicBezTo>
                    <a:cubicBezTo>
                      <a:pt x="42129" y="10504"/>
                      <a:pt x="40191" y="8767"/>
                      <a:pt x="37008" y="8767"/>
                    </a:cubicBezTo>
                    <a:cubicBezTo>
                      <a:pt x="35803" y="8767"/>
                      <a:pt x="34419" y="9016"/>
                      <a:pt x="32885" y="9619"/>
                    </a:cubicBezTo>
                    <a:cubicBezTo>
                      <a:pt x="27300" y="11812"/>
                      <a:pt x="25811" y="16263"/>
                      <a:pt x="25811" y="16263"/>
                    </a:cubicBezTo>
                    <a:cubicBezTo>
                      <a:pt x="25811" y="16263"/>
                      <a:pt x="26854" y="1"/>
                      <a:pt x="21142" y="1"/>
                    </a:cubicBezTo>
                    <a:close/>
                  </a:path>
                </a:pathLst>
              </a:custGeom>
              <a:solidFill>
                <a:srgbClr val="5A8DFF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3" name="Google Shape;613;p30"/>
              <p:cNvSpPr/>
              <p:nvPr/>
            </p:nvSpPr>
            <p:spPr>
              <a:xfrm>
                <a:off x="4871050" y="3704250"/>
                <a:ext cx="317550" cy="190250"/>
              </a:xfrm>
              <a:custGeom>
                <a:avLst/>
                <a:gdLst/>
                <a:ahLst/>
                <a:cxnLst/>
                <a:rect l="l" t="t" r="r" b="b"/>
                <a:pathLst>
                  <a:path w="12702" h="7610" extrusionOk="0">
                    <a:moveTo>
                      <a:pt x="9936" y="1"/>
                    </a:moveTo>
                    <a:cubicBezTo>
                      <a:pt x="8308" y="1"/>
                      <a:pt x="7854" y="1618"/>
                      <a:pt x="6346" y="1873"/>
                    </a:cubicBezTo>
                    <a:cubicBezTo>
                      <a:pt x="6273" y="1880"/>
                      <a:pt x="6201" y="1884"/>
                      <a:pt x="6130" y="1884"/>
                    </a:cubicBezTo>
                    <a:cubicBezTo>
                      <a:pt x="4923" y="1884"/>
                      <a:pt x="4127" y="924"/>
                      <a:pt x="2974" y="924"/>
                    </a:cubicBezTo>
                    <a:cubicBezTo>
                      <a:pt x="2782" y="924"/>
                      <a:pt x="2581" y="951"/>
                      <a:pt x="2366" y="1012"/>
                    </a:cubicBezTo>
                    <a:cubicBezTo>
                      <a:pt x="0" y="1700"/>
                      <a:pt x="543" y="4757"/>
                      <a:pt x="1937" y="6084"/>
                    </a:cubicBezTo>
                    <a:cubicBezTo>
                      <a:pt x="3053" y="7144"/>
                      <a:pt x="4640" y="7609"/>
                      <a:pt x="6179" y="7609"/>
                    </a:cubicBezTo>
                    <a:cubicBezTo>
                      <a:pt x="6493" y="7609"/>
                      <a:pt x="6805" y="7590"/>
                      <a:pt x="7110" y="7552"/>
                    </a:cubicBezTo>
                    <a:cubicBezTo>
                      <a:pt x="8904" y="7296"/>
                      <a:pt x="10758" y="6361"/>
                      <a:pt x="11709" y="4773"/>
                    </a:cubicBezTo>
                    <a:cubicBezTo>
                      <a:pt x="12702" y="3131"/>
                      <a:pt x="12424" y="38"/>
                      <a:pt x="9964" y="1"/>
                    </a:cubicBezTo>
                    <a:cubicBezTo>
                      <a:pt x="9954" y="1"/>
                      <a:pt x="9945" y="1"/>
                      <a:pt x="9936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05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4" name="Google Shape;614;p30"/>
              <p:cNvSpPr/>
              <p:nvPr/>
            </p:nvSpPr>
            <p:spPr>
              <a:xfrm>
                <a:off x="4920900" y="3770436"/>
                <a:ext cx="236200" cy="123266"/>
              </a:xfrm>
              <a:custGeom>
                <a:avLst/>
                <a:gdLst/>
                <a:ahLst/>
                <a:cxnLst/>
                <a:rect l="l" t="t" r="r" b="b"/>
                <a:pathLst>
                  <a:path w="9448" h="6535" extrusionOk="0">
                    <a:moveTo>
                      <a:pt x="6419" y="1"/>
                    </a:moveTo>
                    <a:cubicBezTo>
                      <a:pt x="6298" y="1"/>
                      <a:pt x="6177" y="17"/>
                      <a:pt x="6061" y="52"/>
                    </a:cubicBezTo>
                    <a:cubicBezTo>
                      <a:pt x="5622" y="177"/>
                      <a:pt x="5285" y="542"/>
                      <a:pt x="5001" y="893"/>
                    </a:cubicBezTo>
                    <a:cubicBezTo>
                      <a:pt x="4791" y="1149"/>
                      <a:pt x="4590" y="1426"/>
                      <a:pt x="4410" y="1712"/>
                    </a:cubicBezTo>
                    <a:cubicBezTo>
                      <a:pt x="4334" y="1534"/>
                      <a:pt x="4198" y="1380"/>
                      <a:pt x="4066" y="1237"/>
                    </a:cubicBezTo>
                    <a:cubicBezTo>
                      <a:pt x="3837" y="987"/>
                      <a:pt x="3590" y="740"/>
                      <a:pt x="3283" y="606"/>
                    </a:cubicBezTo>
                    <a:cubicBezTo>
                      <a:pt x="3103" y="527"/>
                      <a:pt x="2912" y="491"/>
                      <a:pt x="2719" y="491"/>
                    </a:cubicBezTo>
                    <a:cubicBezTo>
                      <a:pt x="2238" y="491"/>
                      <a:pt x="1747" y="715"/>
                      <a:pt x="1393" y="1054"/>
                    </a:cubicBezTo>
                    <a:cubicBezTo>
                      <a:pt x="896" y="1534"/>
                      <a:pt x="629" y="2192"/>
                      <a:pt x="430" y="2850"/>
                    </a:cubicBezTo>
                    <a:cubicBezTo>
                      <a:pt x="220" y="3545"/>
                      <a:pt x="75" y="4252"/>
                      <a:pt x="1" y="4967"/>
                    </a:cubicBezTo>
                    <a:cubicBezTo>
                      <a:pt x="1" y="4967"/>
                      <a:pt x="1834" y="6535"/>
                      <a:pt x="4264" y="6535"/>
                    </a:cubicBezTo>
                    <a:cubicBezTo>
                      <a:pt x="4503" y="6535"/>
                      <a:pt x="4747" y="6519"/>
                      <a:pt x="4996" y="6486"/>
                    </a:cubicBezTo>
                    <a:cubicBezTo>
                      <a:pt x="7796" y="6112"/>
                      <a:pt x="9447" y="3746"/>
                      <a:pt x="9447" y="3746"/>
                    </a:cubicBezTo>
                    <a:cubicBezTo>
                      <a:pt x="9082" y="2795"/>
                      <a:pt x="8720" y="1818"/>
                      <a:pt x="8090" y="1008"/>
                    </a:cubicBezTo>
                    <a:cubicBezTo>
                      <a:pt x="7854" y="692"/>
                      <a:pt x="7566" y="406"/>
                      <a:pt x="7215" y="214"/>
                    </a:cubicBezTo>
                    <a:cubicBezTo>
                      <a:pt x="6970" y="83"/>
                      <a:pt x="6693" y="1"/>
                      <a:pt x="6419" y="1"/>
                    </a:cubicBezTo>
                    <a:close/>
                  </a:path>
                </a:pathLst>
              </a:custGeom>
              <a:solidFill>
                <a:srgbClr val="FF57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5" name="Google Shape;615;p30"/>
              <p:cNvSpPr/>
              <p:nvPr/>
            </p:nvSpPr>
            <p:spPr>
              <a:xfrm>
                <a:off x="4871050" y="3703800"/>
                <a:ext cx="317550" cy="194800"/>
              </a:xfrm>
              <a:custGeom>
                <a:avLst/>
                <a:gdLst/>
                <a:ahLst/>
                <a:cxnLst/>
                <a:rect l="l" t="t" r="r" b="b"/>
                <a:pathLst>
                  <a:path w="12702" h="7792" fill="none" extrusionOk="0">
                    <a:moveTo>
                      <a:pt x="6346" y="1891"/>
                    </a:moveTo>
                    <a:cubicBezTo>
                      <a:pt x="4806" y="2037"/>
                      <a:pt x="3950" y="575"/>
                      <a:pt x="2366" y="1030"/>
                    </a:cubicBezTo>
                    <a:cubicBezTo>
                      <a:pt x="0" y="1718"/>
                      <a:pt x="543" y="4775"/>
                      <a:pt x="1937" y="6102"/>
                    </a:cubicBezTo>
                    <a:cubicBezTo>
                      <a:pt x="3281" y="7379"/>
                      <a:pt x="5307" y="7792"/>
                      <a:pt x="7110" y="7570"/>
                    </a:cubicBezTo>
                    <a:cubicBezTo>
                      <a:pt x="8904" y="7314"/>
                      <a:pt x="10758" y="6379"/>
                      <a:pt x="11709" y="4791"/>
                    </a:cubicBezTo>
                    <a:cubicBezTo>
                      <a:pt x="12702" y="3149"/>
                      <a:pt x="12424" y="56"/>
                      <a:pt x="9964" y="19"/>
                    </a:cubicBezTo>
                    <a:cubicBezTo>
                      <a:pt x="8313" y="1"/>
                      <a:pt x="7863" y="1635"/>
                      <a:pt x="6346" y="1891"/>
                    </a:cubicBezTo>
                    <a:close/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" name="Google Shape;616;p30"/>
              <p:cNvSpPr/>
              <p:nvPr/>
            </p:nvSpPr>
            <p:spPr>
              <a:xfrm>
                <a:off x="4580575" y="3273250"/>
                <a:ext cx="117700" cy="53650"/>
              </a:xfrm>
              <a:custGeom>
                <a:avLst/>
                <a:gdLst/>
                <a:ahLst/>
                <a:cxnLst/>
                <a:rect l="l" t="t" r="r" b="b"/>
                <a:pathLst>
                  <a:path w="4708" h="2146" extrusionOk="0">
                    <a:moveTo>
                      <a:pt x="4457" y="0"/>
                    </a:moveTo>
                    <a:cubicBezTo>
                      <a:pt x="4443" y="0"/>
                      <a:pt x="4429" y="2"/>
                      <a:pt x="4414" y="4"/>
                    </a:cubicBezTo>
                    <a:cubicBezTo>
                      <a:pt x="3221" y="204"/>
                      <a:pt x="2064" y="615"/>
                      <a:pt x="1005" y="1216"/>
                    </a:cubicBezTo>
                    <a:cubicBezTo>
                      <a:pt x="709" y="1389"/>
                      <a:pt x="423" y="1569"/>
                      <a:pt x="146" y="1763"/>
                    </a:cubicBezTo>
                    <a:cubicBezTo>
                      <a:pt x="58" y="1830"/>
                      <a:pt x="1" y="1945"/>
                      <a:pt x="70" y="2049"/>
                    </a:cubicBezTo>
                    <a:cubicBezTo>
                      <a:pt x="113" y="2106"/>
                      <a:pt x="186" y="2146"/>
                      <a:pt x="259" y="2146"/>
                    </a:cubicBezTo>
                    <a:cubicBezTo>
                      <a:pt x="295" y="2146"/>
                      <a:pt x="331" y="2136"/>
                      <a:pt x="363" y="2114"/>
                    </a:cubicBezTo>
                    <a:cubicBezTo>
                      <a:pt x="850" y="1772"/>
                      <a:pt x="1363" y="1465"/>
                      <a:pt x="1910" y="1218"/>
                    </a:cubicBezTo>
                    <a:cubicBezTo>
                      <a:pt x="2413" y="978"/>
                      <a:pt x="2967" y="779"/>
                      <a:pt x="3542" y="618"/>
                    </a:cubicBezTo>
                    <a:cubicBezTo>
                      <a:pt x="3865" y="530"/>
                      <a:pt x="4190" y="456"/>
                      <a:pt x="4525" y="405"/>
                    </a:cubicBezTo>
                    <a:cubicBezTo>
                      <a:pt x="4629" y="387"/>
                      <a:pt x="4708" y="244"/>
                      <a:pt x="4671" y="149"/>
                    </a:cubicBezTo>
                    <a:cubicBezTo>
                      <a:pt x="4638" y="48"/>
                      <a:pt x="4552" y="0"/>
                      <a:pt x="4457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30"/>
              <p:cNvSpPr/>
              <p:nvPr/>
            </p:nvSpPr>
            <p:spPr>
              <a:xfrm>
                <a:off x="4747375" y="3069250"/>
                <a:ext cx="122200" cy="33400"/>
              </a:xfrm>
              <a:custGeom>
                <a:avLst/>
                <a:gdLst/>
                <a:ahLst/>
                <a:cxnLst/>
                <a:rect l="l" t="t" r="r" b="b"/>
                <a:pathLst>
                  <a:path w="4888" h="1336" extrusionOk="0">
                    <a:moveTo>
                      <a:pt x="4679" y="0"/>
                    </a:moveTo>
                    <a:cubicBezTo>
                      <a:pt x="4674" y="0"/>
                      <a:pt x="4670" y="0"/>
                      <a:pt x="4666" y="1"/>
                    </a:cubicBezTo>
                    <a:cubicBezTo>
                      <a:pt x="4056" y="31"/>
                      <a:pt x="3447" y="38"/>
                      <a:pt x="2835" y="95"/>
                    </a:cubicBezTo>
                    <a:cubicBezTo>
                      <a:pt x="2521" y="125"/>
                      <a:pt x="2214" y="172"/>
                      <a:pt x="1907" y="257"/>
                    </a:cubicBezTo>
                    <a:cubicBezTo>
                      <a:pt x="1630" y="333"/>
                      <a:pt x="1353" y="430"/>
                      <a:pt x="1087" y="534"/>
                    </a:cubicBezTo>
                    <a:cubicBezTo>
                      <a:pt x="766" y="659"/>
                      <a:pt x="448" y="804"/>
                      <a:pt x="134" y="945"/>
                    </a:cubicBezTo>
                    <a:cubicBezTo>
                      <a:pt x="30" y="993"/>
                      <a:pt x="0" y="1143"/>
                      <a:pt x="58" y="1231"/>
                    </a:cubicBezTo>
                    <a:cubicBezTo>
                      <a:pt x="96" y="1303"/>
                      <a:pt x="159" y="1336"/>
                      <a:pt x="228" y="1336"/>
                    </a:cubicBezTo>
                    <a:cubicBezTo>
                      <a:pt x="263" y="1336"/>
                      <a:pt x="299" y="1327"/>
                      <a:pt x="335" y="1312"/>
                    </a:cubicBezTo>
                    <a:cubicBezTo>
                      <a:pt x="605" y="1187"/>
                      <a:pt x="852" y="1083"/>
                      <a:pt x="1108" y="977"/>
                    </a:cubicBezTo>
                    <a:cubicBezTo>
                      <a:pt x="1378" y="873"/>
                      <a:pt x="1655" y="767"/>
                      <a:pt x="1928" y="691"/>
                    </a:cubicBezTo>
                    <a:cubicBezTo>
                      <a:pt x="2062" y="654"/>
                      <a:pt x="2205" y="624"/>
                      <a:pt x="2339" y="596"/>
                    </a:cubicBezTo>
                    <a:cubicBezTo>
                      <a:pt x="2406" y="587"/>
                      <a:pt x="2470" y="566"/>
                      <a:pt x="2537" y="557"/>
                    </a:cubicBezTo>
                    <a:cubicBezTo>
                      <a:pt x="2623" y="550"/>
                      <a:pt x="2653" y="539"/>
                      <a:pt x="2747" y="529"/>
                    </a:cubicBezTo>
                    <a:cubicBezTo>
                      <a:pt x="3045" y="499"/>
                      <a:pt x="3338" y="481"/>
                      <a:pt x="3636" y="472"/>
                    </a:cubicBezTo>
                    <a:cubicBezTo>
                      <a:pt x="3980" y="451"/>
                      <a:pt x="4324" y="442"/>
                      <a:pt x="4666" y="423"/>
                    </a:cubicBezTo>
                    <a:cubicBezTo>
                      <a:pt x="4772" y="414"/>
                      <a:pt x="4887" y="326"/>
                      <a:pt x="4878" y="211"/>
                    </a:cubicBezTo>
                    <a:cubicBezTo>
                      <a:pt x="4869" y="111"/>
                      <a:pt x="4787" y="0"/>
                      <a:pt x="467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30"/>
              <p:cNvSpPr/>
              <p:nvPr/>
            </p:nvSpPr>
            <p:spPr>
              <a:xfrm>
                <a:off x="4782000" y="3213875"/>
                <a:ext cx="122775" cy="29900"/>
              </a:xfrm>
              <a:custGeom>
                <a:avLst/>
                <a:gdLst/>
                <a:ahLst/>
                <a:cxnLst/>
                <a:rect l="l" t="t" r="r" b="b"/>
                <a:pathLst>
                  <a:path w="4911" h="1196" extrusionOk="0">
                    <a:moveTo>
                      <a:pt x="4691" y="1"/>
                    </a:moveTo>
                    <a:cubicBezTo>
                      <a:pt x="3498" y="10"/>
                      <a:pt x="2295" y="162"/>
                      <a:pt x="1138" y="479"/>
                    </a:cubicBezTo>
                    <a:cubicBezTo>
                      <a:pt x="815" y="564"/>
                      <a:pt x="496" y="668"/>
                      <a:pt x="183" y="774"/>
                    </a:cubicBezTo>
                    <a:cubicBezTo>
                      <a:pt x="79" y="813"/>
                      <a:pt x="0" y="920"/>
                      <a:pt x="39" y="1033"/>
                    </a:cubicBezTo>
                    <a:cubicBezTo>
                      <a:pt x="62" y="1121"/>
                      <a:pt x="145" y="1196"/>
                      <a:pt x="232" y="1196"/>
                    </a:cubicBezTo>
                    <a:cubicBezTo>
                      <a:pt x="250" y="1196"/>
                      <a:pt x="268" y="1192"/>
                      <a:pt x="286" y="1185"/>
                    </a:cubicBezTo>
                    <a:cubicBezTo>
                      <a:pt x="840" y="996"/>
                      <a:pt x="1404" y="834"/>
                      <a:pt x="1979" y="710"/>
                    </a:cubicBezTo>
                    <a:cubicBezTo>
                      <a:pt x="2262" y="652"/>
                      <a:pt x="2549" y="594"/>
                      <a:pt x="2847" y="557"/>
                    </a:cubicBezTo>
                    <a:cubicBezTo>
                      <a:pt x="2883" y="548"/>
                      <a:pt x="2920" y="548"/>
                      <a:pt x="2962" y="536"/>
                    </a:cubicBezTo>
                    <a:lnTo>
                      <a:pt x="2971" y="536"/>
                    </a:lnTo>
                    <a:cubicBezTo>
                      <a:pt x="2990" y="536"/>
                      <a:pt x="2999" y="536"/>
                      <a:pt x="3020" y="527"/>
                    </a:cubicBezTo>
                    <a:cubicBezTo>
                      <a:pt x="3094" y="518"/>
                      <a:pt x="3172" y="506"/>
                      <a:pt x="3260" y="499"/>
                    </a:cubicBezTo>
                    <a:cubicBezTo>
                      <a:pt x="3403" y="479"/>
                      <a:pt x="3555" y="469"/>
                      <a:pt x="3698" y="460"/>
                    </a:cubicBezTo>
                    <a:cubicBezTo>
                      <a:pt x="4033" y="433"/>
                      <a:pt x="4356" y="423"/>
                      <a:pt x="4691" y="423"/>
                    </a:cubicBezTo>
                    <a:cubicBezTo>
                      <a:pt x="4795" y="423"/>
                      <a:pt x="4910" y="329"/>
                      <a:pt x="4901" y="213"/>
                    </a:cubicBezTo>
                    <a:cubicBezTo>
                      <a:pt x="4892" y="98"/>
                      <a:pt x="4806" y="1"/>
                      <a:pt x="4691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" name="Google Shape;619;p30"/>
              <p:cNvSpPr/>
              <p:nvPr/>
            </p:nvSpPr>
            <p:spPr>
              <a:xfrm>
                <a:off x="4984850" y="3033425"/>
                <a:ext cx="137025" cy="22275"/>
              </a:xfrm>
              <a:custGeom>
                <a:avLst/>
                <a:gdLst/>
                <a:ahLst/>
                <a:cxnLst/>
                <a:rect l="l" t="t" r="r" b="b"/>
                <a:pathLst>
                  <a:path w="5481" h="891" extrusionOk="0">
                    <a:moveTo>
                      <a:pt x="1744" y="1"/>
                    </a:moveTo>
                    <a:cubicBezTo>
                      <a:pt x="1609" y="1"/>
                      <a:pt x="1473" y="3"/>
                      <a:pt x="1337" y="7"/>
                    </a:cubicBezTo>
                    <a:cubicBezTo>
                      <a:pt x="965" y="14"/>
                      <a:pt x="591" y="44"/>
                      <a:pt x="220" y="81"/>
                    </a:cubicBezTo>
                    <a:cubicBezTo>
                      <a:pt x="116" y="90"/>
                      <a:pt x="1" y="166"/>
                      <a:pt x="10" y="291"/>
                    </a:cubicBezTo>
                    <a:cubicBezTo>
                      <a:pt x="10" y="385"/>
                      <a:pt x="99" y="492"/>
                      <a:pt x="210" y="492"/>
                    </a:cubicBezTo>
                    <a:cubicBezTo>
                      <a:pt x="213" y="492"/>
                      <a:pt x="216" y="492"/>
                      <a:pt x="220" y="492"/>
                    </a:cubicBezTo>
                    <a:cubicBezTo>
                      <a:pt x="714" y="434"/>
                      <a:pt x="1213" y="408"/>
                      <a:pt x="1712" y="408"/>
                    </a:cubicBezTo>
                    <a:cubicBezTo>
                      <a:pt x="1870" y="408"/>
                      <a:pt x="2029" y="411"/>
                      <a:pt x="2187" y="416"/>
                    </a:cubicBezTo>
                    <a:cubicBezTo>
                      <a:pt x="2510" y="425"/>
                      <a:pt x="2845" y="453"/>
                      <a:pt x="3170" y="492"/>
                    </a:cubicBezTo>
                    <a:cubicBezTo>
                      <a:pt x="3244" y="499"/>
                      <a:pt x="3332" y="510"/>
                      <a:pt x="3410" y="520"/>
                    </a:cubicBezTo>
                    <a:cubicBezTo>
                      <a:pt x="3486" y="529"/>
                      <a:pt x="3533" y="540"/>
                      <a:pt x="3620" y="550"/>
                    </a:cubicBezTo>
                    <a:cubicBezTo>
                      <a:pt x="3782" y="577"/>
                      <a:pt x="3943" y="598"/>
                      <a:pt x="4117" y="635"/>
                    </a:cubicBezTo>
                    <a:cubicBezTo>
                      <a:pt x="4479" y="702"/>
                      <a:pt x="4841" y="787"/>
                      <a:pt x="5195" y="884"/>
                    </a:cubicBezTo>
                    <a:cubicBezTo>
                      <a:pt x="5211" y="889"/>
                      <a:pt x="5227" y="891"/>
                      <a:pt x="5243" y="891"/>
                    </a:cubicBezTo>
                    <a:cubicBezTo>
                      <a:pt x="5334" y="891"/>
                      <a:pt x="5428" y="829"/>
                      <a:pt x="5453" y="739"/>
                    </a:cubicBezTo>
                    <a:cubicBezTo>
                      <a:pt x="5481" y="623"/>
                      <a:pt x="5423" y="510"/>
                      <a:pt x="5308" y="483"/>
                    </a:cubicBezTo>
                    <a:cubicBezTo>
                      <a:pt x="4148" y="165"/>
                      <a:pt x="2946" y="1"/>
                      <a:pt x="1744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" name="Google Shape;620;p30"/>
              <p:cNvSpPr/>
              <p:nvPr/>
            </p:nvSpPr>
            <p:spPr>
              <a:xfrm>
                <a:off x="4989475" y="3189725"/>
                <a:ext cx="134200" cy="17825"/>
              </a:xfrm>
              <a:custGeom>
                <a:avLst/>
                <a:gdLst/>
                <a:ahLst/>
                <a:cxnLst/>
                <a:rect l="l" t="t" r="r" b="b"/>
                <a:pathLst>
                  <a:path w="5368" h="713" extrusionOk="0">
                    <a:moveTo>
                      <a:pt x="1914" y="0"/>
                    </a:moveTo>
                    <a:cubicBezTo>
                      <a:pt x="1712" y="0"/>
                      <a:pt x="1510" y="4"/>
                      <a:pt x="1309" y="11"/>
                    </a:cubicBezTo>
                    <a:cubicBezTo>
                      <a:pt x="944" y="18"/>
                      <a:pt x="584" y="48"/>
                      <a:pt x="220" y="85"/>
                    </a:cubicBezTo>
                    <a:cubicBezTo>
                      <a:pt x="116" y="94"/>
                      <a:pt x="0" y="173"/>
                      <a:pt x="9" y="295"/>
                    </a:cubicBezTo>
                    <a:cubicBezTo>
                      <a:pt x="7" y="401"/>
                      <a:pt x="83" y="511"/>
                      <a:pt x="198" y="511"/>
                    </a:cubicBezTo>
                    <a:cubicBezTo>
                      <a:pt x="203" y="511"/>
                      <a:pt x="209" y="510"/>
                      <a:pt x="215" y="510"/>
                    </a:cubicBezTo>
                    <a:cubicBezTo>
                      <a:pt x="797" y="453"/>
                      <a:pt x="1383" y="424"/>
                      <a:pt x="1969" y="424"/>
                    </a:cubicBezTo>
                    <a:cubicBezTo>
                      <a:pt x="2662" y="424"/>
                      <a:pt x="3355" y="464"/>
                      <a:pt x="4040" y="547"/>
                    </a:cubicBezTo>
                    <a:cubicBezTo>
                      <a:pt x="4213" y="567"/>
                      <a:pt x="4356" y="584"/>
                      <a:pt x="4536" y="614"/>
                    </a:cubicBezTo>
                    <a:cubicBezTo>
                      <a:pt x="4719" y="641"/>
                      <a:pt x="4901" y="671"/>
                      <a:pt x="5090" y="708"/>
                    </a:cubicBezTo>
                    <a:cubicBezTo>
                      <a:pt x="5106" y="711"/>
                      <a:pt x="5122" y="713"/>
                      <a:pt x="5138" y="713"/>
                    </a:cubicBezTo>
                    <a:cubicBezTo>
                      <a:pt x="5230" y="713"/>
                      <a:pt x="5323" y="663"/>
                      <a:pt x="5349" y="565"/>
                    </a:cubicBezTo>
                    <a:cubicBezTo>
                      <a:pt x="5367" y="461"/>
                      <a:pt x="5319" y="325"/>
                      <a:pt x="5204" y="307"/>
                    </a:cubicBezTo>
                    <a:cubicBezTo>
                      <a:pt x="4123" y="106"/>
                      <a:pt x="3015" y="0"/>
                      <a:pt x="1914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" name="Google Shape;621;p30"/>
              <p:cNvSpPr/>
              <p:nvPr/>
            </p:nvSpPr>
            <p:spPr>
              <a:xfrm>
                <a:off x="5218700" y="3255000"/>
                <a:ext cx="99125" cy="79050"/>
              </a:xfrm>
              <a:custGeom>
                <a:avLst/>
                <a:gdLst/>
                <a:ahLst/>
                <a:cxnLst/>
                <a:rect l="l" t="t" r="r" b="b"/>
                <a:pathLst>
                  <a:path w="3965" h="3162" extrusionOk="0">
                    <a:moveTo>
                      <a:pt x="231" y="0"/>
                    </a:moveTo>
                    <a:cubicBezTo>
                      <a:pt x="160" y="0"/>
                      <a:pt x="90" y="32"/>
                      <a:pt x="51" y="101"/>
                    </a:cubicBezTo>
                    <a:cubicBezTo>
                      <a:pt x="1" y="182"/>
                      <a:pt x="19" y="325"/>
                      <a:pt x="123" y="380"/>
                    </a:cubicBezTo>
                    <a:cubicBezTo>
                      <a:pt x="649" y="627"/>
                      <a:pt x="1146" y="925"/>
                      <a:pt x="1621" y="1269"/>
                    </a:cubicBezTo>
                    <a:cubicBezTo>
                      <a:pt x="1679" y="1306"/>
                      <a:pt x="1737" y="1355"/>
                      <a:pt x="1794" y="1394"/>
                    </a:cubicBezTo>
                    <a:cubicBezTo>
                      <a:pt x="1824" y="1412"/>
                      <a:pt x="1852" y="1442"/>
                      <a:pt x="1882" y="1458"/>
                    </a:cubicBezTo>
                    <a:lnTo>
                      <a:pt x="1910" y="1488"/>
                    </a:lnTo>
                    <a:lnTo>
                      <a:pt x="1937" y="1514"/>
                    </a:lnTo>
                    <a:lnTo>
                      <a:pt x="1937" y="1514"/>
                    </a:lnTo>
                    <a:cubicBezTo>
                      <a:pt x="1930" y="1512"/>
                      <a:pt x="1926" y="1511"/>
                      <a:pt x="1925" y="1511"/>
                    </a:cubicBezTo>
                    <a:lnTo>
                      <a:pt x="1925" y="1511"/>
                    </a:lnTo>
                    <a:cubicBezTo>
                      <a:pt x="1924" y="1511"/>
                      <a:pt x="1929" y="1513"/>
                      <a:pt x="1940" y="1516"/>
                    </a:cubicBezTo>
                    <a:lnTo>
                      <a:pt x="1937" y="1514"/>
                    </a:lnTo>
                    <a:lnTo>
                      <a:pt x="1937" y="1514"/>
                    </a:lnTo>
                    <a:cubicBezTo>
                      <a:pt x="1940" y="1514"/>
                      <a:pt x="1943" y="1515"/>
                      <a:pt x="1947" y="1516"/>
                    </a:cubicBezTo>
                    <a:cubicBezTo>
                      <a:pt x="2062" y="1604"/>
                      <a:pt x="2175" y="1699"/>
                      <a:pt x="2281" y="1786"/>
                    </a:cubicBezTo>
                    <a:cubicBezTo>
                      <a:pt x="2501" y="1976"/>
                      <a:pt x="2720" y="2167"/>
                      <a:pt x="2923" y="2377"/>
                    </a:cubicBezTo>
                    <a:cubicBezTo>
                      <a:pt x="3152" y="2606"/>
                      <a:pt x="3371" y="2853"/>
                      <a:pt x="3581" y="3102"/>
                    </a:cubicBezTo>
                    <a:cubicBezTo>
                      <a:pt x="3613" y="3143"/>
                      <a:pt x="3668" y="3162"/>
                      <a:pt x="3723" y="3162"/>
                    </a:cubicBezTo>
                    <a:cubicBezTo>
                      <a:pt x="3782" y="3162"/>
                      <a:pt x="3843" y="3140"/>
                      <a:pt x="3879" y="3102"/>
                    </a:cubicBezTo>
                    <a:cubicBezTo>
                      <a:pt x="3964" y="3014"/>
                      <a:pt x="3953" y="2890"/>
                      <a:pt x="3879" y="2804"/>
                    </a:cubicBezTo>
                    <a:cubicBezTo>
                      <a:pt x="3124" y="1886"/>
                      <a:pt x="2217" y="1105"/>
                      <a:pt x="1206" y="494"/>
                    </a:cubicBezTo>
                    <a:cubicBezTo>
                      <a:pt x="919" y="320"/>
                      <a:pt x="635" y="170"/>
                      <a:pt x="338" y="25"/>
                    </a:cubicBezTo>
                    <a:cubicBezTo>
                      <a:pt x="305" y="8"/>
                      <a:pt x="268" y="0"/>
                      <a:pt x="231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" name="Google Shape;622;p30"/>
              <p:cNvSpPr/>
              <p:nvPr/>
            </p:nvSpPr>
            <p:spPr>
              <a:xfrm>
                <a:off x="5342775" y="3157000"/>
                <a:ext cx="90975" cy="91175"/>
              </a:xfrm>
              <a:custGeom>
                <a:avLst/>
                <a:gdLst/>
                <a:ahLst/>
                <a:cxnLst/>
                <a:rect l="l" t="t" r="r" b="b"/>
                <a:pathLst>
                  <a:path w="3639" h="3647" extrusionOk="0">
                    <a:moveTo>
                      <a:pt x="507" y="169"/>
                    </a:moveTo>
                    <a:cubicBezTo>
                      <a:pt x="509" y="170"/>
                      <a:pt x="510" y="170"/>
                      <a:pt x="510" y="170"/>
                    </a:cubicBezTo>
                    <a:cubicBezTo>
                      <a:pt x="511" y="170"/>
                      <a:pt x="510" y="170"/>
                      <a:pt x="507" y="169"/>
                    </a:cubicBezTo>
                    <a:close/>
                    <a:moveTo>
                      <a:pt x="218" y="0"/>
                    </a:moveTo>
                    <a:cubicBezTo>
                      <a:pt x="166" y="0"/>
                      <a:pt x="115" y="20"/>
                      <a:pt x="77" y="62"/>
                    </a:cubicBezTo>
                    <a:cubicBezTo>
                      <a:pt x="12" y="138"/>
                      <a:pt x="1" y="274"/>
                      <a:pt x="86" y="358"/>
                    </a:cubicBezTo>
                    <a:cubicBezTo>
                      <a:pt x="336" y="586"/>
                      <a:pt x="631" y="750"/>
                      <a:pt x="917" y="930"/>
                    </a:cubicBezTo>
                    <a:cubicBezTo>
                      <a:pt x="1042" y="1004"/>
                      <a:pt x="1167" y="1082"/>
                      <a:pt x="1282" y="1170"/>
                    </a:cubicBezTo>
                    <a:cubicBezTo>
                      <a:pt x="1340" y="1207"/>
                      <a:pt x="1397" y="1256"/>
                      <a:pt x="1455" y="1292"/>
                    </a:cubicBezTo>
                    <a:cubicBezTo>
                      <a:pt x="1467" y="1302"/>
                      <a:pt x="1471" y="1305"/>
                      <a:pt x="1472" y="1305"/>
                    </a:cubicBezTo>
                    <a:cubicBezTo>
                      <a:pt x="1473" y="1305"/>
                      <a:pt x="1456" y="1290"/>
                      <a:pt x="1457" y="1290"/>
                    </a:cubicBezTo>
                    <a:lnTo>
                      <a:pt x="1457" y="1290"/>
                    </a:lnTo>
                    <a:cubicBezTo>
                      <a:pt x="1458" y="1290"/>
                      <a:pt x="1462" y="1293"/>
                      <a:pt x="1474" y="1302"/>
                    </a:cubicBezTo>
                    <a:cubicBezTo>
                      <a:pt x="1494" y="1311"/>
                      <a:pt x="1504" y="1322"/>
                      <a:pt x="1524" y="1339"/>
                    </a:cubicBezTo>
                    <a:cubicBezTo>
                      <a:pt x="1552" y="1369"/>
                      <a:pt x="1582" y="1389"/>
                      <a:pt x="1610" y="1415"/>
                    </a:cubicBezTo>
                    <a:cubicBezTo>
                      <a:pt x="1829" y="1597"/>
                      <a:pt x="2039" y="1796"/>
                      <a:pt x="2231" y="2015"/>
                    </a:cubicBezTo>
                    <a:cubicBezTo>
                      <a:pt x="2325" y="2119"/>
                      <a:pt x="2420" y="2234"/>
                      <a:pt x="2517" y="2350"/>
                    </a:cubicBezTo>
                    <a:cubicBezTo>
                      <a:pt x="2527" y="2362"/>
                      <a:pt x="2529" y="2366"/>
                      <a:pt x="2528" y="2366"/>
                    </a:cubicBezTo>
                    <a:cubicBezTo>
                      <a:pt x="2527" y="2366"/>
                      <a:pt x="2514" y="2353"/>
                      <a:pt x="2513" y="2353"/>
                    </a:cubicBezTo>
                    <a:lnTo>
                      <a:pt x="2513" y="2353"/>
                    </a:lnTo>
                    <a:cubicBezTo>
                      <a:pt x="2512" y="2353"/>
                      <a:pt x="2514" y="2357"/>
                      <a:pt x="2524" y="2371"/>
                    </a:cubicBezTo>
                    <a:cubicBezTo>
                      <a:pt x="2533" y="2377"/>
                      <a:pt x="2545" y="2398"/>
                      <a:pt x="2554" y="2407"/>
                    </a:cubicBezTo>
                    <a:cubicBezTo>
                      <a:pt x="2575" y="2435"/>
                      <a:pt x="2591" y="2465"/>
                      <a:pt x="2621" y="2493"/>
                    </a:cubicBezTo>
                    <a:cubicBezTo>
                      <a:pt x="2669" y="2560"/>
                      <a:pt x="2706" y="2618"/>
                      <a:pt x="2753" y="2684"/>
                    </a:cubicBezTo>
                    <a:cubicBezTo>
                      <a:pt x="2935" y="2952"/>
                      <a:pt x="3096" y="3238"/>
                      <a:pt x="3228" y="3543"/>
                    </a:cubicBezTo>
                    <a:cubicBezTo>
                      <a:pt x="3262" y="3609"/>
                      <a:pt x="3342" y="3647"/>
                      <a:pt x="3416" y="3647"/>
                    </a:cubicBezTo>
                    <a:cubicBezTo>
                      <a:pt x="3452" y="3647"/>
                      <a:pt x="3487" y="3638"/>
                      <a:pt x="3514" y="3619"/>
                    </a:cubicBezTo>
                    <a:cubicBezTo>
                      <a:pt x="3618" y="3552"/>
                      <a:pt x="3639" y="3437"/>
                      <a:pt x="3591" y="3333"/>
                    </a:cubicBezTo>
                    <a:cubicBezTo>
                      <a:pt x="3094" y="2246"/>
                      <a:pt x="2270" y="1311"/>
                      <a:pt x="1270" y="662"/>
                    </a:cubicBezTo>
                    <a:cubicBezTo>
                      <a:pt x="1116" y="565"/>
                      <a:pt x="954" y="471"/>
                      <a:pt x="802" y="376"/>
                    </a:cubicBezTo>
                    <a:cubicBezTo>
                      <a:pt x="728" y="327"/>
                      <a:pt x="649" y="281"/>
                      <a:pt x="573" y="224"/>
                    </a:cubicBezTo>
                    <a:cubicBezTo>
                      <a:pt x="566" y="214"/>
                      <a:pt x="555" y="203"/>
                      <a:pt x="536" y="194"/>
                    </a:cubicBezTo>
                    <a:cubicBezTo>
                      <a:pt x="527" y="184"/>
                      <a:pt x="516" y="173"/>
                      <a:pt x="499" y="166"/>
                    </a:cubicBezTo>
                    <a:lnTo>
                      <a:pt x="499" y="166"/>
                    </a:lnTo>
                    <a:cubicBezTo>
                      <a:pt x="503" y="167"/>
                      <a:pt x="505" y="168"/>
                      <a:pt x="507" y="169"/>
                    </a:cubicBezTo>
                    <a:lnTo>
                      <a:pt x="507" y="169"/>
                    </a:lnTo>
                    <a:cubicBezTo>
                      <a:pt x="503" y="167"/>
                      <a:pt x="497" y="163"/>
                      <a:pt x="490" y="157"/>
                    </a:cubicBezTo>
                    <a:cubicBezTo>
                      <a:pt x="453" y="127"/>
                      <a:pt x="416" y="90"/>
                      <a:pt x="375" y="62"/>
                    </a:cubicBezTo>
                    <a:cubicBezTo>
                      <a:pt x="331" y="23"/>
                      <a:pt x="273" y="0"/>
                      <a:pt x="218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" name="Google Shape;623;p30"/>
              <p:cNvSpPr/>
              <p:nvPr/>
            </p:nvSpPr>
            <p:spPr>
              <a:xfrm>
                <a:off x="5471375" y="3710100"/>
                <a:ext cx="74575" cy="126225"/>
              </a:xfrm>
              <a:custGeom>
                <a:avLst/>
                <a:gdLst/>
                <a:ahLst/>
                <a:cxnLst/>
                <a:rect l="l" t="t" r="r" b="b"/>
                <a:pathLst>
                  <a:path w="2983" h="5049" extrusionOk="0">
                    <a:moveTo>
                      <a:pt x="238" y="1"/>
                    </a:moveTo>
                    <a:cubicBezTo>
                      <a:pt x="167" y="1"/>
                      <a:pt x="101" y="33"/>
                      <a:pt x="62" y="102"/>
                    </a:cubicBezTo>
                    <a:cubicBezTo>
                      <a:pt x="0" y="208"/>
                      <a:pt x="12" y="353"/>
                      <a:pt x="125" y="400"/>
                    </a:cubicBezTo>
                    <a:cubicBezTo>
                      <a:pt x="270" y="464"/>
                      <a:pt x="411" y="543"/>
                      <a:pt x="536" y="637"/>
                    </a:cubicBezTo>
                    <a:cubicBezTo>
                      <a:pt x="554" y="647"/>
                      <a:pt x="563" y="658"/>
                      <a:pt x="584" y="667"/>
                    </a:cubicBezTo>
                    <a:cubicBezTo>
                      <a:pt x="575" y="661"/>
                      <a:pt x="571" y="658"/>
                      <a:pt x="572" y="658"/>
                    </a:cubicBezTo>
                    <a:lnTo>
                      <a:pt x="572" y="658"/>
                    </a:lnTo>
                    <a:cubicBezTo>
                      <a:pt x="572" y="658"/>
                      <a:pt x="591" y="670"/>
                      <a:pt x="605" y="677"/>
                    </a:cubicBezTo>
                    <a:cubicBezTo>
                      <a:pt x="633" y="704"/>
                      <a:pt x="670" y="734"/>
                      <a:pt x="700" y="762"/>
                    </a:cubicBezTo>
                    <a:cubicBezTo>
                      <a:pt x="757" y="811"/>
                      <a:pt x="815" y="866"/>
                      <a:pt x="861" y="924"/>
                    </a:cubicBezTo>
                    <a:cubicBezTo>
                      <a:pt x="919" y="981"/>
                      <a:pt x="965" y="1039"/>
                      <a:pt x="1023" y="1106"/>
                    </a:cubicBezTo>
                    <a:cubicBezTo>
                      <a:pt x="1032" y="1115"/>
                      <a:pt x="1044" y="1134"/>
                      <a:pt x="1060" y="1155"/>
                    </a:cubicBezTo>
                    <a:cubicBezTo>
                      <a:pt x="1069" y="1164"/>
                      <a:pt x="1069" y="1175"/>
                      <a:pt x="1081" y="1175"/>
                    </a:cubicBezTo>
                    <a:cubicBezTo>
                      <a:pt x="1108" y="1203"/>
                      <a:pt x="1129" y="1242"/>
                      <a:pt x="1154" y="1270"/>
                    </a:cubicBezTo>
                    <a:cubicBezTo>
                      <a:pt x="1251" y="1404"/>
                      <a:pt x="1337" y="1538"/>
                      <a:pt x="1413" y="1681"/>
                    </a:cubicBezTo>
                    <a:cubicBezTo>
                      <a:pt x="1487" y="1812"/>
                      <a:pt x="1565" y="1958"/>
                      <a:pt x="1632" y="2101"/>
                    </a:cubicBezTo>
                    <a:cubicBezTo>
                      <a:pt x="1669" y="2189"/>
                      <a:pt x="1706" y="2263"/>
                      <a:pt x="1748" y="2350"/>
                    </a:cubicBezTo>
                    <a:cubicBezTo>
                      <a:pt x="1766" y="2399"/>
                      <a:pt x="1785" y="2436"/>
                      <a:pt x="1805" y="2482"/>
                    </a:cubicBezTo>
                    <a:cubicBezTo>
                      <a:pt x="1812" y="2503"/>
                      <a:pt x="1824" y="2519"/>
                      <a:pt x="1833" y="2540"/>
                    </a:cubicBezTo>
                    <a:cubicBezTo>
                      <a:pt x="1833" y="2547"/>
                      <a:pt x="1852" y="2585"/>
                      <a:pt x="1855" y="2585"/>
                    </a:cubicBezTo>
                    <a:cubicBezTo>
                      <a:pt x="1856" y="2585"/>
                      <a:pt x="1856" y="2583"/>
                      <a:pt x="1854" y="2577"/>
                    </a:cubicBezTo>
                    <a:lnTo>
                      <a:pt x="1854" y="2577"/>
                    </a:lnTo>
                    <a:cubicBezTo>
                      <a:pt x="1997" y="2930"/>
                      <a:pt x="2131" y="3285"/>
                      <a:pt x="2246" y="3645"/>
                    </a:cubicBezTo>
                    <a:cubicBezTo>
                      <a:pt x="2371" y="4054"/>
                      <a:pt x="2475" y="4476"/>
                      <a:pt x="2551" y="4894"/>
                    </a:cubicBezTo>
                    <a:cubicBezTo>
                      <a:pt x="2568" y="4980"/>
                      <a:pt x="2663" y="5049"/>
                      <a:pt x="2754" y="5049"/>
                    </a:cubicBezTo>
                    <a:cubicBezTo>
                      <a:pt x="2773" y="5049"/>
                      <a:pt x="2792" y="5046"/>
                      <a:pt x="2810" y="5040"/>
                    </a:cubicBezTo>
                    <a:cubicBezTo>
                      <a:pt x="2925" y="5000"/>
                      <a:pt x="2983" y="4894"/>
                      <a:pt x="2953" y="4781"/>
                    </a:cubicBezTo>
                    <a:cubicBezTo>
                      <a:pt x="2810" y="4017"/>
                      <a:pt x="2590" y="3264"/>
                      <a:pt x="2295" y="2549"/>
                    </a:cubicBezTo>
                    <a:cubicBezTo>
                      <a:pt x="2027" y="1891"/>
                      <a:pt x="1713" y="1233"/>
                      <a:pt x="1235" y="695"/>
                    </a:cubicBezTo>
                    <a:cubicBezTo>
                      <a:pt x="988" y="418"/>
                      <a:pt x="690" y="180"/>
                      <a:pt x="346" y="26"/>
                    </a:cubicBezTo>
                    <a:cubicBezTo>
                      <a:pt x="311" y="9"/>
                      <a:pt x="274" y="1"/>
                      <a:pt x="23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" name="Google Shape;624;p30"/>
              <p:cNvSpPr/>
              <p:nvPr/>
            </p:nvSpPr>
            <p:spPr>
              <a:xfrm>
                <a:off x="4660225" y="3463725"/>
                <a:ext cx="10575" cy="10575"/>
              </a:xfrm>
              <a:custGeom>
                <a:avLst/>
                <a:gdLst/>
                <a:ahLst/>
                <a:cxnLst/>
                <a:rect l="l" t="t" r="r" b="b"/>
                <a:pathLst>
                  <a:path w="423" h="423" extrusionOk="0">
                    <a:moveTo>
                      <a:pt x="213" y="0"/>
                    </a:moveTo>
                    <a:cubicBezTo>
                      <a:pt x="109" y="0"/>
                      <a:pt x="0" y="97"/>
                      <a:pt x="0" y="213"/>
                    </a:cubicBezTo>
                    <a:cubicBezTo>
                      <a:pt x="5" y="328"/>
                      <a:pt x="100" y="423"/>
                      <a:pt x="213" y="423"/>
                    </a:cubicBezTo>
                    <a:cubicBezTo>
                      <a:pt x="317" y="423"/>
                      <a:pt x="423" y="328"/>
                      <a:pt x="423" y="213"/>
                    </a:cubicBezTo>
                    <a:cubicBezTo>
                      <a:pt x="413" y="97"/>
                      <a:pt x="328" y="0"/>
                      <a:pt x="213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" name="Google Shape;625;p30"/>
              <p:cNvSpPr/>
              <p:nvPr/>
            </p:nvSpPr>
            <p:spPr>
              <a:xfrm>
                <a:off x="4636850" y="3485425"/>
                <a:ext cx="10575" cy="10575"/>
              </a:xfrm>
              <a:custGeom>
                <a:avLst/>
                <a:gdLst/>
                <a:ahLst/>
                <a:cxnLst/>
                <a:rect l="l" t="t" r="r" b="b"/>
                <a:pathLst>
                  <a:path w="423" h="423" extrusionOk="0">
                    <a:moveTo>
                      <a:pt x="213" y="0"/>
                    </a:moveTo>
                    <a:cubicBezTo>
                      <a:pt x="109" y="0"/>
                      <a:pt x="0" y="97"/>
                      <a:pt x="0" y="213"/>
                    </a:cubicBezTo>
                    <a:cubicBezTo>
                      <a:pt x="0" y="328"/>
                      <a:pt x="88" y="423"/>
                      <a:pt x="213" y="423"/>
                    </a:cubicBezTo>
                    <a:cubicBezTo>
                      <a:pt x="317" y="423"/>
                      <a:pt x="423" y="328"/>
                      <a:pt x="423" y="213"/>
                    </a:cubicBezTo>
                    <a:cubicBezTo>
                      <a:pt x="414" y="97"/>
                      <a:pt x="328" y="0"/>
                      <a:pt x="213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" name="Google Shape;626;p30"/>
              <p:cNvSpPr/>
              <p:nvPr/>
            </p:nvSpPr>
            <p:spPr>
              <a:xfrm>
                <a:off x="4651500" y="3516650"/>
                <a:ext cx="127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1" h="467" extrusionOk="0">
                    <a:moveTo>
                      <a:pt x="286" y="72"/>
                    </a:moveTo>
                    <a:lnTo>
                      <a:pt x="286" y="72"/>
                    </a:lnTo>
                    <a:cubicBezTo>
                      <a:pt x="287" y="73"/>
                      <a:pt x="288" y="73"/>
                      <a:pt x="290" y="73"/>
                    </a:cubicBezTo>
                    <a:lnTo>
                      <a:pt x="290" y="73"/>
                    </a:lnTo>
                    <a:cubicBezTo>
                      <a:pt x="280" y="75"/>
                      <a:pt x="270" y="76"/>
                      <a:pt x="260" y="78"/>
                    </a:cubicBezTo>
                    <a:lnTo>
                      <a:pt x="260" y="78"/>
                    </a:lnTo>
                    <a:cubicBezTo>
                      <a:pt x="268" y="76"/>
                      <a:pt x="277" y="74"/>
                      <a:pt x="286" y="72"/>
                    </a:cubicBezTo>
                    <a:close/>
                    <a:moveTo>
                      <a:pt x="250" y="80"/>
                    </a:moveTo>
                    <a:lnTo>
                      <a:pt x="250" y="80"/>
                    </a:lnTo>
                    <a:cubicBezTo>
                      <a:pt x="248" y="80"/>
                      <a:pt x="247" y="81"/>
                      <a:pt x="245" y="81"/>
                    </a:cubicBezTo>
                    <a:lnTo>
                      <a:pt x="238" y="81"/>
                    </a:lnTo>
                    <a:cubicBezTo>
                      <a:pt x="242" y="81"/>
                      <a:pt x="246" y="81"/>
                      <a:pt x="250" y="80"/>
                    </a:cubicBezTo>
                    <a:close/>
                    <a:moveTo>
                      <a:pt x="326" y="81"/>
                    </a:moveTo>
                    <a:lnTo>
                      <a:pt x="326" y="81"/>
                    </a:lnTo>
                    <a:cubicBezTo>
                      <a:pt x="328" y="81"/>
                      <a:pt x="331" y="81"/>
                      <a:pt x="333" y="81"/>
                    </a:cubicBezTo>
                    <a:cubicBezTo>
                      <a:pt x="330" y="81"/>
                      <a:pt x="328" y="81"/>
                      <a:pt x="326" y="81"/>
                    </a:cubicBezTo>
                    <a:close/>
                    <a:moveTo>
                      <a:pt x="197" y="0"/>
                    </a:moveTo>
                    <a:cubicBezTo>
                      <a:pt x="182" y="0"/>
                      <a:pt x="168" y="3"/>
                      <a:pt x="153" y="7"/>
                    </a:cubicBezTo>
                    <a:cubicBezTo>
                      <a:pt x="132" y="16"/>
                      <a:pt x="125" y="16"/>
                      <a:pt x="105" y="28"/>
                    </a:cubicBezTo>
                    <a:cubicBezTo>
                      <a:pt x="75" y="49"/>
                      <a:pt x="47" y="76"/>
                      <a:pt x="28" y="102"/>
                    </a:cubicBezTo>
                    <a:cubicBezTo>
                      <a:pt x="21" y="123"/>
                      <a:pt x="21" y="132"/>
                      <a:pt x="10" y="153"/>
                    </a:cubicBezTo>
                    <a:cubicBezTo>
                      <a:pt x="1" y="189"/>
                      <a:pt x="1" y="226"/>
                      <a:pt x="10" y="268"/>
                    </a:cubicBezTo>
                    <a:cubicBezTo>
                      <a:pt x="10" y="275"/>
                      <a:pt x="17" y="286"/>
                      <a:pt x="17" y="296"/>
                    </a:cubicBezTo>
                    <a:cubicBezTo>
                      <a:pt x="17" y="305"/>
                      <a:pt x="26" y="316"/>
                      <a:pt x="26" y="326"/>
                    </a:cubicBezTo>
                    <a:lnTo>
                      <a:pt x="26" y="333"/>
                    </a:lnTo>
                    <a:cubicBezTo>
                      <a:pt x="35" y="353"/>
                      <a:pt x="47" y="363"/>
                      <a:pt x="65" y="383"/>
                    </a:cubicBezTo>
                    <a:cubicBezTo>
                      <a:pt x="72" y="402"/>
                      <a:pt x="102" y="420"/>
                      <a:pt x="123" y="420"/>
                    </a:cubicBezTo>
                    <a:lnTo>
                      <a:pt x="130" y="430"/>
                    </a:lnTo>
                    <a:cubicBezTo>
                      <a:pt x="151" y="437"/>
                      <a:pt x="169" y="448"/>
                      <a:pt x="197" y="457"/>
                    </a:cubicBezTo>
                    <a:cubicBezTo>
                      <a:pt x="218" y="467"/>
                      <a:pt x="245" y="467"/>
                      <a:pt x="264" y="467"/>
                    </a:cubicBezTo>
                    <a:lnTo>
                      <a:pt x="285" y="467"/>
                    </a:lnTo>
                    <a:cubicBezTo>
                      <a:pt x="303" y="467"/>
                      <a:pt x="322" y="467"/>
                      <a:pt x="342" y="457"/>
                    </a:cubicBezTo>
                    <a:lnTo>
                      <a:pt x="349" y="457"/>
                    </a:lnTo>
                    <a:cubicBezTo>
                      <a:pt x="379" y="448"/>
                      <a:pt x="400" y="437"/>
                      <a:pt x="416" y="420"/>
                    </a:cubicBezTo>
                    <a:lnTo>
                      <a:pt x="474" y="363"/>
                    </a:lnTo>
                    <a:cubicBezTo>
                      <a:pt x="495" y="333"/>
                      <a:pt x="495" y="314"/>
                      <a:pt x="504" y="286"/>
                    </a:cubicBezTo>
                    <a:cubicBezTo>
                      <a:pt x="511" y="261"/>
                      <a:pt x="511" y="229"/>
                      <a:pt x="504" y="201"/>
                    </a:cubicBezTo>
                    <a:cubicBezTo>
                      <a:pt x="495" y="180"/>
                      <a:pt x="495" y="171"/>
                      <a:pt x="483" y="153"/>
                    </a:cubicBezTo>
                    <a:cubicBezTo>
                      <a:pt x="462" y="123"/>
                      <a:pt x="435" y="95"/>
                      <a:pt x="407" y="76"/>
                    </a:cubicBezTo>
                    <a:cubicBezTo>
                      <a:pt x="388" y="67"/>
                      <a:pt x="379" y="67"/>
                      <a:pt x="358" y="56"/>
                    </a:cubicBezTo>
                    <a:cubicBezTo>
                      <a:pt x="352" y="58"/>
                      <a:pt x="346" y="61"/>
                      <a:pt x="340" y="63"/>
                    </a:cubicBezTo>
                    <a:lnTo>
                      <a:pt x="340" y="63"/>
                    </a:lnTo>
                    <a:lnTo>
                      <a:pt x="315" y="37"/>
                    </a:lnTo>
                    <a:cubicBezTo>
                      <a:pt x="287" y="16"/>
                      <a:pt x="266" y="16"/>
                      <a:pt x="241" y="7"/>
                    </a:cubicBezTo>
                    <a:cubicBezTo>
                      <a:pt x="226" y="3"/>
                      <a:pt x="211" y="0"/>
                      <a:pt x="197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" name="Google Shape;627;p30"/>
              <p:cNvSpPr/>
              <p:nvPr/>
            </p:nvSpPr>
            <p:spPr>
              <a:xfrm>
                <a:off x="4675050" y="3499100"/>
                <a:ext cx="11675" cy="10525"/>
              </a:xfrm>
              <a:custGeom>
                <a:avLst/>
                <a:gdLst/>
                <a:ahLst/>
                <a:cxnLst/>
                <a:rect l="l" t="t" r="r" b="b"/>
                <a:pathLst>
                  <a:path w="467" h="421" extrusionOk="0">
                    <a:moveTo>
                      <a:pt x="211" y="0"/>
                    </a:moveTo>
                    <a:cubicBezTo>
                      <a:pt x="181" y="0"/>
                      <a:pt x="153" y="10"/>
                      <a:pt x="134" y="21"/>
                    </a:cubicBezTo>
                    <a:cubicBezTo>
                      <a:pt x="107" y="28"/>
                      <a:pt x="86" y="40"/>
                      <a:pt x="70" y="70"/>
                    </a:cubicBezTo>
                    <a:cubicBezTo>
                      <a:pt x="49" y="88"/>
                      <a:pt x="31" y="107"/>
                      <a:pt x="19" y="137"/>
                    </a:cubicBezTo>
                    <a:cubicBezTo>
                      <a:pt x="12" y="164"/>
                      <a:pt x="1" y="185"/>
                      <a:pt x="1" y="210"/>
                    </a:cubicBezTo>
                    <a:cubicBezTo>
                      <a:pt x="1" y="231"/>
                      <a:pt x="7" y="247"/>
                      <a:pt x="7" y="268"/>
                    </a:cubicBezTo>
                    <a:cubicBezTo>
                      <a:pt x="17" y="305"/>
                      <a:pt x="37" y="335"/>
                      <a:pt x="65" y="363"/>
                    </a:cubicBezTo>
                    <a:cubicBezTo>
                      <a:pt x="74" y="372"/>
                      <a:pt x="95" y="384"/>
                      <a:pt x="104" y="393"/>
                    </a:cubicBezTo>
                    <a:cubicBezTo>
                      <a:pt x="132" y="414"/>
                      <a:pt x="169" y="421"/>
                      <a:pt x="208" y="421"/>
                    </a:cubicBezTo>
                    <a:lnTo>
                      <a:pt x="257" y="421"/>
                    </a:lnTo>
                    <a:cubicBezTo>
                      <a:pt x="284" y="421"/>
                      <a:pt x="314" y="414"/>
                      <a:pt x="331" y="402"/>
                    </a:cubicBezTo>
                    <a:cubicBezTo>
                      <a:pt x="361" y="393"/>
                      <a:pt x="381" y="381"/>
                      <a:pt x="398" y="351"/>
                    </a:cubicBezTo>
                    <a:cubicBezTo>
                      <a:pt x="418" y="333"/>
                      <a:pt x="435" y="314"/>
                      <a:pt x="446" y="287"/>
                    </a:cubicBezTo>
                    <a:cubicBezTo>
                      <a:pt x="455" y="257"/>
                      <a:pt x="467" y="236"/>
                      <a:pt x="467" y="210"/>
                    </a:cubicBezTo>
                    <a:cubicBezTo>
                      <a:pt x="467" y="190"/>
                      <a:pt x="458" y="174"/>
                      <a:pt x="458" y="153"/>
                    </a:cubicBezTo>
                    <a:cubicBezTo>
                      <a:pt x="451" y="116"/>
                      <a:pt x="430" y="86"/>
                      <a:pt x="400" y="58"/>
                    </a:cubicBezTo>
                    <a:cubicBezTo>
                      <a:pt x="393" y="49"/>
                      <a:pt x="372" y="37"/>
                      <a:pt x="363" y="28"/>
                    </a:cubicBezTo>
                    <a:cubicBezTo>
                      <a:pt x="326" y="12"/>
                      <a:pt x="289" y="0"/>
                      <a:pt x="25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30"/>
              <p:cNvSpPr/>
              <p:nvPr/>
            </p:nvSpPr>
            <p:spPr>
              <a:xfrm>
                <a:off x="5406500" y="3820675"/>
                <a:ext cx="11450" cy="12075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83" extrusionOk="0">
                    <a:moveTo>
                      <a:pt x="201" y="0"/>
                    </a:moveTo>
                    <a:cubicBezTo>
                      <a:pt x="174" y="0"/>
                      <a:pt x="144" y="10"/>
                      <a:pt x="125" y="21"/>
                    </a:cubicBezTo>
                    <a:cubicBezTo>
                      <a:pt x="97" y="30"/>
                      <a:pt x="77" y="42"/>
                      <a:pt x="58" y="70"/>
                    </a:cubicBezTo>
                    <a:cubicBezTo>
                      <a:pt x="51" y="79"/>
                      <a:pt x="40" y="100"/>
                      <a:pt x="30" y="109"/>
                    </a:cubicBezTo>
                    <a:cubicBezTo>
                      <a:pt x="10" y="137"/>
                      <a:pt x="0" y="173"/>
                      <a:pt x="0" y="213"/>
                    </a:cubicBezTo>
                    <a:cubicBezTo>
                      <a:pt x="0" y="231"/>
                      <a:pt x="10" y="250"/>
                      <a:pt x="10" y="270"/>
                    </a:cubicBezTo>
                    <a:cubicBezTo>
                      <a:pt x="19" y="307"/>
                      <a:pt x="40" y="335"/>
                      <a:pt x="67" y="365"/>
                    </a:cubicBezTo>
                    <a:lnTo>
                      <a:pt x="116" y="414"/>
                    </a:lnTo>
                    <a:cubicBezTo>
                      <a:pt x="137" y="434"/>
                      <a:pt x="155" y="450"/>
                      <a:pt x="183" y="462"/>
                    </a:cubicBezTo>
                    <a:cubicBezTo>
                      <a:pt x="213" y="471"/>
                      <a:pt x="231" y="483"/>
                      <a:pt x="259" y="483"/>
                    </a:cubicBezTo>
                    <a:cubicBezTo>
                      <a:pt x="284" y="483"/>
                      <a:pt x="317" y="474"/>
                      <a:pt x="333" y="462"/>
                    </a:cubicBezTo>
                    <a:cubicBezTo>
                      <a:pt x="363" y="455"/>
                      <a:pt x="384" y="444"/>
                      <a:pt x="400" y="414"/>
                    </a:cubicBezTo>
                    <a:cubicBezTo>
                      <a:pt x="409" y="404"/>
                      <a:pt x="421" y="386"/>
                      <a:pt x="430" y="377"/>
                    </a:cubicBezTo>
                    <a:cubicBezTo>
                      <a:pt x="448" y="347"/>
                      <a:pt x="457" y="310"/>
                      <a:pt x="457" y="273"/>
                    </a:cubicBezTo>
                    <a:cubicBezTo>
                      <a:pt x="457" y="252"/>
                      <a:pt x="448" y="236"/>
                      <a:pt x="448" y="215"/>
                    </a:cubicBezTo>
                    <a:cubicBezTo>
                      <a:pt x="432" y="178"/>
                      <a:pt x="411" y="148"/>
                      <a:pt x="391" y="120"/>
                    </a:cubicBezTo>
                    <a:lnTo>
                      <a:pt x="342" y="70"/>
                    </a:lnTo>
                    <a:cubicBezTo>
                      <a:pt x="321" y="51"/>
                      <a:pt x="305" y="33"/>
                      <a:pt x="275" y="21"/>
                    </a:cubicBezTo>
                    <a:cubicBezTo>
                      <a:pt x="247" y="12"/>
                      <a:pt x="227" y="0"/>
                      <a:pt x="201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30"/>
              <p:cNvSpPr/>
              <p:nvPr/>
            </p:nvSpPr>
            <p:spPr>
              <a:xfrm>
                <a:off x="5368350" y="3846400"/>
                <a:ext cx="11675" cy="14225"/>
              </a:xfrm>
              <a:custGeom>
                <a:avLst/>
                <a:gdLst/>
                <a:ahLst/>
                <a:cxnLst/>
                <a:rect l="l" t="t" r="r" b="b"/>
                <a:pathLst>
                  <a:path w="467" h="569" extrusionOk="0">
                    <a:moveTo>
                      <a:pt x="354" y="169"/>
                    </a:moveTo>
                    <a:cubicBezTo>
                      <a:pt x="360" y="176"/>
                      <a:pt x="370" y="183"/>
                      <a:pt x="379" y="190"/>
                    </a:cubicBezTo>
                    <a:lnTo>
                      <a:pt x="379" y="190"/>
                    </a:lnTo>
                    <a:cubicBezTo>
                      <a:pt x="380" y="191"/>
                      <a:pt x="381" y="191"/>
                      <a:pt x="381" y="192"/>
                    </a:cubicBezTo>
                    <a:lnTo>
                      <a:pt x="381" y="192"/>
                    </a:lnTo>
                    <a:cubicBezTo>
                      <a:pt x="375" y="187"/>
                      <a:pt x="369" y="182"/>
                      <a:pt x="363" y="179"/>
                    </a:cubicBezTo>
                    <a:cubicBezTo>
                      <a:pt x="363" y="179"/>
                      <a:pt x="354" y="179"/>
                      <a:pt x="354" y="169"/>
                    </a:cubicBezTo>
                    <a:close/>
                    <a:moveTo>
                      <a:pt x="393" y="275"/>
                    </a:moveTo>
                    <a:cubicBezTo>
                      <a:pt x="392" y="279"/>
                      <a:pt x="391" y="284"/>
                      <a:pt x="391" y="288"/>
                    </a:cubicBezTo>
                    <a:lnTo>
                      <a:pt x="391" y="288"/>
                    </a:lnTo>
                    <a:cubicBezTo>
                      <a:pt x="391" y="288"/>
                      <a:pt x="391" y="288"/>
                      <a:pt x="391" y="288"/>
                    </a:cubicBezTo>
                    <a:lnTo>
                      <a:pt x="391" y="288"/>
                    </a:lnTo>
                    <a:cubicBezTo>
                      <a:pt x="391" y="284"/>
                      <a:pt x="391" y="280"/>
                      <a:pt x="393" y="275"/>
                    </a:cubicBezTo>
                    <a:close/>
                    <a:moveTo>
                      <a:pt x="208" y="1"/>
                    </a:moveTo>
                    <a:cubicBezTo>
                      <a:pt x="189" y="1"/>
                      <a:pt x="169" y="3"/>
                      <a:pt x="148" y="8"/>
                    </a:cubicBezTo>
                    <a:cubicBezTo>
                      <a:pt x="127" y="17"/>
                      <a:pt x="121" y="17"/>
                      <a:pt x="100" y="29"/>
                    </a:cubicBezTo>
                    <a:cubicBezTo>
                      <a:pt x="86" y="45"/>
                      <a:pt x="56" y="75"/>
                      <a:pt x="40" y="102"/>
                    </a:cubicBezTo>
                    <a:cubicBezTo>
                      <a:pt x="30" y="123"/>
                      <a:pt x="19" y="153"/>
                      <a:pt x="10" y="169"/>
                    </a:cubicBezTo>
                    <a:cubicBezTo>
                      <a:pt x="0" y="199"/>
                      <a:pt x="0" y="218"/>
                      <a:pt x="0" y="246"/>
                    </a:cubicBezTo>
                    <a:lnTo>
                      <a:pt x="0" y="294"/>
                    </a:lnTo>
                    <a:cubicBezTo>
                      <a:pt x="0" y="315"/>
                      <a:pt x="0" y="322"/>
                      <a:pt x="10" y="343"/>
                    </a:cubicBezTo>
                    <a:cubicBezTo>
                      <a:pt x="19" y="363"/>
                      <a:pt x="30" y="391"/>
                      <a:pt x="40" y="410"/>
                    </a:cubicBezTo>
                    <a:cubicBezTo>
                      <a:pt x="40" y="419"/>
                      <a:pt x="47" y="419"/>
                      <a:pt x="47" y="430"/>
                    </a:cubicBezTo>
                    <a:cubicBezTo>
                      <a:pt x="56" y="449"/>
                      <a:pt x="77" y="467"/>
                      <a:pt x="86" y="479"/>
                    </a:cubicBezTo>
                    <a:cubicBezTo>
                      <a:pt x="86" y="479"/>
                      <a:pt x="86" y="488"/>
                      <a:pt x="93" y="488"/>
                    </a:cubicBezTo>
                    <a:cubicBezTo>
                      <a:pt x="114" y="495"/>
                      <a:pt x="123" y="516"/>
                      <a:pt x="144" y="525"/>
                    </a:cubicBezTo>
                    <a:cubicBezTo>
                      <a:pt x="144" y="525"/>
                      <a:pt x="151" y="525"/>
                      <a:pt x="151" y="534"/>
                    </a:cubicBezTo>
                    <a:cubicBezTo>
                      <a:pt x="181" y="553"/>
                      <a:pt x="201" y="553"/>
                      <a:pt x="227" y="562"/>
                    </a:cubicBezTo>
                    <a:cubicBezTo>
                      <a:pt x="241" y="566"/>
                      <a:pt x="255" y="569"/>
                      <a:pt x="269" y="569"/>
                    </a:cubicBezTo>
                    <a:cubicBezTo>
                      <a:pt x="284" y="569"/>
                      <a:pt x="298" y="566"/>
                      <a:pt x="312" y="562"/>
                    </a:cubicBezTo>
                    <a:cubicBezTo>
                      <a:pt x="342" y="553"/>
                      <a:pt x="363" y="541"/>
                      <a:pt x="379" y="525"/>
                    </a:cubicBezTo>
                    <a:lnTo>
                      <a:pt x="437" y="467"/>
                    </a:lnTo>
                    <a:cubicBezTo>
                      <a:pt x="446" y="446"/>
                      <a:pt x="446" y="437"/>
                      <a:pt x="458" y="419"/>
                    </a:cubicBezTo>
                    <a:cubicBezTo>
                      <a:pt x="467" y="380"/>
                      <a:pt x="467" y="343"/>
                      <a:pt x="458" y="303"/>
                    </a:cubicBezTo>
                    <a:cubicBezTo>
                      <a:pt x="448" y="283"/>
                      <a:pt x="448" y="273"/>
                      <a:pt x="437" y="253"/>
                    </a:cubicBezTo>
                    <a:cubicBezTo>
                      <a:pt x="429" y="243"/>
                      <a:pt x="421" y="232"/>
                      <a:pt x="412" y="223"/>
                    </a:cubicBezTo>
                    <a:lnTo>
                      <a:pt x="412" y="223"/>
                    </a:lnTo>
                    <a:cubicBezTo>
                      <a:pt x="416" y="200"/>
                      <a:pt x="415" y="176"/>
                      <a:pt x="409" y="153"/>
                    </a:cubicBezTo>
                    <a:cubicBezTo>
                      <a:pt x="400" y="123"/>
                      <a:pt x="388" y="102"/>
                      <a:pt x="370" y="86"/>
                    </a:cubicBezTo>
                    <a:lnTo>
                      <a:pt x="312" y="29"/>
                    </a:lnTo>
                    <a:cubicBezTo>
                      <a:pt x="294" y="19"/>
                      <a:pt x="284" y="19"/>
                      <a:pt x="264" y="8"/>
                    </a:cubicBezTo>
                    <a:cubicBezTo>
                      <a:pt x="245" y="3"/>
                      <a:pt x="227" y="1"/>
                      <a:pt x="20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30"/>
              <p:cNvSpPr/>
              <p:nvPr/>
            </p:nvSpPr>
            <p:spPr>
              <a:xfrm>
                <a:off x="5381900" y="3896050"/>
                <a:ext cx="13125" cy="13175"/>
              </a:xfrm>
              <a:custGeom>
                <a:avLst/>
                <a:gdLst/>
                <a:ahLst/>
                <a:cxnLst/>
                <a:rect l="l" t="t" r="r" b="b"/>
                <a:pathLst>
                  <a:path w="525" h="527" extrusionOk="0">
                    <a:moveTo>
                      <a:pt x="262" y="99"/>
                    </a:moveTo>
                    <a:cubicBezTo>
                      <a:pt x="261" y="99"/>
                      <a:pt x="260" y="99"/>
                      <a:pt x="260" y="99"/>
                    </a:cubicBezTo>
                    <a:lnTo>
                      <a:pt x="253" y="99"/>
                    </a:lnTo>
                    <a:cubicBezTo>
                      <a:pt x="256" y="99"/>
                      <a:pt x="259" y="99"/>
                      <a:pt x="262" y="99"/>
                    </a:cubicBezTo>
                    <a:close/>
                    <a:moveTo>
                      <a:pt x="300" y="91"/>
                    </a:moveTo>
                    <a:lnTo>
                      <a:pt x="300" y="91"/>
                    </a:lnTo>
                    <a:cubicBezTo>
                      <a:pt x="317" y="93"/>
                      <a:pt x="332" y="99"/>
                      <a:pt x="347" y="99"/>
                    </a:cubicBezTo>
                    <a:lnTo>
                      <a:pt x="329" y="99"/>
                    </a:lnTo>
                    <a:cubicBezTo>
                      <a:pt x="336" y="103"/>
                      <a:pt x="341" y="105"/>
                      <a:pt x="346" y="107"/>
                    </a:cubicBezTo>
                    <a:lnTo>
                      <a:pt x="346" y="107"/>
                    </a:lnTo>
                    <a:cubicBezTo>
                      <a:pt x="332" y="104"/>
                      <a:pt x="319" y="99"/>
                      <a:pt x="306" y="99"/>
                    </a:cubicBezTo>
                    <a:cubicBezTo>
                      <a:pt x="299" y="97"/>
                      <a:pt x="292" y="96"/>
                      <a:pt x="284" y="96"/>
                    </a:cubicBezTo>
                    <a:cubicBezTo>
                      <a:pt x="280" y="96"/>
                      <a:pt x="277" y="96"/>
                      <a:pt x="273" y="97"/>
                    </a:cubicBezTo>
                    <a:lnTo>
                      <a:pt x="273" y="97"/>
                    </a:lnTo>
                    <a:cubicBezTo>
                      <a:pt x="282" y="95"/>
                      <a:pt x="290" y="92"/>
                      <a:pt x="300" y="91"/>
                    </a:cubicBezTo>
                    <a:close/>
                    <a:moveTo>
                      <a:pt x="226" y="113"/>
                    </a:moveTo>
                    <a:cubicBezTo>
                      <a:pt x="221" y="115"/>
                      <a:pt x="217" y="118"/>
                      <a:pt x="213" y="120"/>
                    </a:cubicBezTo>
                    <a:cubicBezTo>
                      <a:pt x="216" y="117"/>
                      <a:pt x="220" y="115"/>
                      <a:pt x="226" y="113"/>
                    </a:cubicBezTo>
                    <a:close/>
                    <a:moveTo>
                      <a:pt x="414" y="269"/>
                    </a:moveTo>
                    <a:cubicBezTo>
                      <a:pt x="414" y="270"/>
                      <a:pt x="414" y="271"/>
                      <a:pt x="414" y="273"/>
                    </a:cubicBezTo>
                    <a:lnTo>
                      <a:pt x="414" y="269"/>
                    </a:lnTo>
                    <a:lnTo>
                      <a:pt x="414" y="269"/>
                    </a:lnTo>
                    <a:cubicBezTo>
                      <a:pt x="414" y="269"/>
                      <a:pt x="414" y="269"/>
                      <a:pt x="414" y="269"/>
                    </a:cubicBezTo>
                    <a:close/>
                    <a:moveTo>
                      <a:pt x="222" y="0"/>
                    </a:moveTo>
                    <a:cubicBezTo>
                      <a:pt x="203" y="0"/>
                      <a:pt x="183" y="3"/>
                      <a:pt x="163" y="7"/>
                    </a:cubicBezTo>
                    <a:cubicBezTo>
                      <a:pt x="144" y="16"/>
                      <a:pt x="135" y="16"/>
                      <a:pt x="114" y="28"/>
                    </a:cubicBezTo>
                    <a:cubicBezTo>
                      <a:pt x="86" y="49"/>
                      <a:pt x="56" y="76"/>
                      <a:pt x="40" y="102"/>
                    </a:cubicBezTo>
                    <a:cubicBezTo>
                      <a:pt x="31" y="123"/>
                      <a:pt x="19" y="141"/>
                      <a:pt x="10" y="160"/>
                    </a:cubicBezTo>
                    <a:lnTo>
                      <a:pt x="10" y="169"/>
                    </a:lnTo>
                    <a:cubicBezTo>
                      <a:pt x="10" y="190"/>
                      <a:pt x="1" y="206"/>
                      <a:pt x="1" y="236"/>
                    </a:cubicBezTo>
                    <a:lnTo>
                      <a:pt x="1" y="245"/>
                    </a:lnTo>
                    <a:cubicBezTo>
                      <a:pt x="1" y="263"/>
                      <a:pt x="1" y="282"/>
                      <a:pt x="10" y="303"/>
                    </a:cubicBezTo>
                    <a:lnTo>
                      <a:pt x="10" y="310"/>
                    </a:lnTo>
                    <a:cubicBezTo>
                      <a:pt x="19" y="330"/>
                      <a:pt x="31" y="349"/>
                      <a:pt x="31" y="367"/>
                    </a:cubicBezTo>
                    <a:lnTo>
                      <a:pt x="31" y="376"/>
                    </a:lnTo>
                    <a:cubicBezTo>
                      <a:pt x="40" y="397"/>
                      <a:pt x="52" y="407"/>
                      <a:pt x="68" y="425"/>
                    </a:cubicBezTo>
                    <a:lnTo>
                      <a:pt x="77" y="434"/>
                    </a:lnTo>
                    <a:lnTo>
                      <a:pt x="86" y="443"/>
                    </a:lnTo>
                    <a:cubicBezTo>
                      <a:pt x="105" y="453"/>
                      <a:pt x="114" y="464"/>
                      <a:pt x="135" y="480"/>
                    </a:cubicBezTo>
                    <a:cubicBezTo>
                      <a:pt x="135" y="480"/>
                      <a:pt x="144" y="490"/>
                      <a:pt x="156" y="490"/>
                    </a:cubicBezTo>
                    <a:cubicBezTo>
                      <a:pt x="174" y="499"/>
                      <a:pt x="204" y="510"/>
                      <a:pt x="220" y="517"/>
                    </a:cubicBezTo>
                    <a:cubicBezTo>
                      <a:pt x="241" y="517"/>
                      <a:pt x="260" y="527"/>
                      <a:pt x="287" y="527"/>
                    </a:cubicBezTo>
                    <a:cubicBezTo>
                      <a:pt x="308" y="527"/>
                      <a:pt x="345" y="517"/>
                      <a:pt x="354" y="517"/>
                    </a:cubicBezTo>
                    <a:lnTo>
                      <a:pt x="363" y="517"/>
                    </a:lnTo>
                    <a:cubicBezTo>
                      <a:pt x="382" y="510"/>
                      <a:pt x="400" y="499"/>
                      <a:pt x="421" y="490"/>
                    </a:cubicBezTo>
                    <a:cubicBezTo>
                      <a:pt x="449" y="480"/>
                      <a:pt x="470" y="460"/>
                      <a:pt x="479" y="432"/>
                    </a:cubicBezTo>
                    <a:cubicBezTo>
                      <a:pt x="497" y="411"/>
                      <a:pt x="507" y="383"/>
                      <a:pt x="516" y="365"/>
                    </a:cubicBezTo>
                    <a:cubicBezTo>
                      <a:pt x="525" y="337"/>
                      <a:pt x="525" y="307"/>
                      <a:pt x="516" y="280"/>
                    </a:cubicBezTo>
                    <a:cubicBezTo>
                      <a:pt x="516" y="250"/>
                      <a:pt x="507" y="222"/>
                      <a:pt x="486" y="203"/>
                    </a:cubicBezTo>
                    <a:cubicBezTo>
                      <a:pt x="479" y="194"/>
                      <a:pt x="467" y="176"/>
                      <a:pt x="458" y="166"/>
                    </a:cubicBezTo>
                    <a:cubicBezTo>
                      <a:pt x="444" y="152"/>
                      <a:pt x="430" y="141"/>
                      <a:pt x="416" y="131"/>
                    </a:cubicBezTo>
                    <a:lnTo>
                      <a:pt x="416" y="131"/>
                    </a:lnTo>
                    <a:cubicBezTo>
                      <a:pt x="408" y="112"/>
                      <a:pt x="399" y="98"/>
                      <a:pt x="386" y="86"/>
                    </a:cubicBezTo>
                    <a:lnTo>
                      <a:pt x="329" y="28"/>
                    </a:lnTo>
                    <a:cubicBezTo>
                      <a:pt x="308" y="19"/>
                      <a:pt x="299" y="19"/>
                      <a:pt x="278" y="7"/>
                    </a:cubicBezTo>
                    <a:cubicBezTo>
                      <a:pt x="260" y="3"/>
                      <a:pt x="241" y="0"/>
                      <a:pt x="222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" name="Google Shape;631;p30"/>
              <p:cNvSpPr/>
              <p:nvPr/>
            </p:nvSpPr>
            <p:spPr>
              <a:xfrm>
                <a:off x="5417400" y="3869450"/>
                <a:ext cx="11750" cy="10575"/>
              </a:xfrm>
              <a:custGeom>
                <a:avLst/>
                <a:gdLst/>
                <a:ahLst/>
                <a:cxnLst/>
                <a:rect l="l" t="t" r="r" b="b"/>
                <a:pathLst>
                  <a:path w="470" h="423" extrusionOk="0">
                    <a:moveTo>
                      <a:pt x="213" y="0"/>
                    </a:moveTo>
                    <a:cubicBezTo>
                      <a:pt x="183" y="0"/>
                      <a:pt x="155" y="9"/>
                      <a:pt x="137" y="21"/>
                    </a:cubicBezTo>
                    <a:cubicBezTo>
                      <a:pt x="109" y="30"/>
                      <a:pt x="88" y="42"/>
                      <a:pt x="70" y="69"/>
                    </a:cubicBezTo>
                    <a:cubicBezTo>
                      <a:pt x="51" y="90"/>
                      <a:pt x="33" y="109"/>
                      <a:pt x="21" y="136"/>
                    </a:cubicBezTo>
                    <a:cubicBezTo>
                      <a:pt x="12" y="166"/>
                      <a:pt x="1" y="185"/>
                      <a:pt x="1" y="212"/>
                    </a:cubicBezTo>
                    <a:cubicBezTo>
                      <a:pt x="1" y="231"/>
                      <a:pt x="10" y="249"/>
                      <a:pt x="10" y="270"/>
                    </a:cubicBezTo>
                    <a:cubicBezTo>
                      <a:pt x="19" y="307"/>
                      <a:pt x="40" y="335"/>
                      <a:pt x="68" y="365"/>
                    </a:cubicBezTo>
                    <a:cubicBezTo>
                      <a:pt x="77" y="374"/>
                      <a:pt x="98" y="386"/>
                      <a:pt x="105" y="392"/>
                    </a:cubicBezTo>
                    <a:cubicBezTo>
                      <a:pt x="135" y="413"/>
                      <a:pt x="172" y="422"/>
                      <a:pt x="208" y="422"/>
                    </a:cubicBezTo>
                    <a:lnTo>
                      <a:pt x="259" y="422"/>
                    </a:lnTo>
                    <a:cubicBezTo>
                      <a:pt x="287" y="422"/>
                      <a:pt x="317" y="413"/>
                      <a:pt x="333" y="402"/>
                    </a:cubicBezTo>
                    <a:cubicBezTo>
                      <a:pt x="363" y="392"/>
                      <a:pt x="382" y="381"/>
                      <a:pt x="400" y="353"/>
                    </a:cubicBezTo>
                    <a:cubicBezTo>
                      <a:pt x="421" y="332"/>
                      <a:pt x="437" y="316"/>
                      <a:pt x="449" y="286"/>
                    </a:cubicBezTo>
                    <a:cubicBezTo>
                      <a:pt x="458" y="259"/>
                      <a:pt x="469" y="238"/>
                      <a:pt x="469" y="212"/>
                    </a:cubicBezTo>
                    <a:cubicBezTo>
                      <a:pt x="469" y="192"/>
                      <a:pt x="460" y="173"/>
                      <a:pt x="460" y="155"/>
                    </a:cubicBezTo>
                    <a:cubicBezTo>
                      <a:pt x="451" y="115"/>
                      <a:pt x="432" y="88"/>
                      <a:pt x="402" y="58"/>
                    </a:cubicBezTo>
                    <a:cubicBezTo>
                      <a:pt x="393" y="51"/>
                      <a:pt x="375" y="39"/>
                      <a:pt x="365" y="30"/>
                    </a:cubicBezTo>
                    <a:cubicBezTo>
                      <a:pt x="328" y="9"/>
                      <a:pt x="298" y="0"/>
                      <a:pt x="262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" name="Google Shape;632;p30"/>
              <p:cNvSpPr/>
              <p:nvPr/>
            </p:nvSpPr>
            <p:spPr>
              <a:xfrm>
                <a:off x="5313400" y="3209375"/>
                <a:ext cx="10525" cy="10525"/>
              </a:xfrm>
              <a:custGeom>
                <a:avLst/>
                <a:gdLst/>
                <a:ahLst/>
                <a:cxnLst/>
                <a:rect l="l" t="t" r="r" b="b"/>
                <a:pathLst>
                  <a:path w="421" h="421" extrusionOk="0">
                    <a:moveTo>
                      <a:pt x="211" y="1"/>
                    </a:moveTo>
                    <a:cubicBezTo>
                      <a:pt x="107" y="1"/>
                      <a:pt x="1" y="95"/>
                      <a:pt x="1" y="211"/>
                    </a:cubicBezTo>
                    <a:cubicBezTo>
                      <a:pt x="3" y="326"/>
                      <a:pt x="98" y="421"/>
                      <a:pt x="211" y="421"/>
                    </a:cubicBezTo>
                    <a:cubicBezTo>
                      <a:pt x="315" y="421"/>
                      <a:pt x="421" y="326"/>
                      <a:pt x="421" y="211"/>
                    </a:cubicBezTo>
                    <a:cubicBezTo>
                      <a:pt x="414" y="95"/>
                      <a:pt x="326" y="1"/>
                      <a:pt x="211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30"/>
              <p:cNvSpPr/>
              <p:nvPr/>
            </p:nvSpPr>
            <p:spPr>
              <a:xfrm>
                <a:off x="5327950" y="3238825"/>
                <a:ext cx="105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23" h="467" extrusionOk="0">
                    <a:moveTo>
                      <a:pt x="213" y="0"/>
                    </a:moveTo>
                    <a:cubicBezTo>
                      <a:pt x="192" y="0"/>
                      <a:pt x="174" y="9"/>
                      <a:pt x="155" y="9"/>
                    </a:cubicBezTo>
                    <a:cubicBezTo>
                      <a:pt x="116" y="16"/>
                      <a:pt x="88" y="37"/>
                      <a:pt x="58" y="67"/>
                    </a:cubicBezTo>
                    <a:cubicBezTo>
                      <a:pt x="51" y="74"/>
                      <a:pt x="40" y="95"/>
                      <a:pt x="31" y="104"/>
                    </a:cubicBezTo>
                    <a:cubicBezTo>
                      <a:pt x="12" y="141"/>
                      <a:pt x="1" y="171"/>
                      <a:pt x="1" y="208"/>
                    </a:cubicBezTo>
                    <a:lnTo>
                      <a:pt x="1" y="256"/>
                    </a:lnTo>
                    <a:cubicBezTo>
                      <a:pt x="1" y="286"/>
                      <a:pt x="10" y="314"/>
                      <a:pt x="21" y="333"/>
                    </a:cubicBezTo>
                    <a:cubicBezTo>
                      <a:pt x="31" y="360"/>
                      <a:pt x="42" y="381"/>
                      <a:pt x="70" y="397"/>
                    </a:cubicBezTo>
                    <a:cubicBezTo>
                      <a:pt x="91" y="418"/>
                      <a:pt x="109" y="436"/>
                      <a:pt x="137" y="448"/>
                    </a:cubicBezTo>
                    <a:cubicBezTo>
                      <a:pt x="167" y="455"/>
                      <a:pt x="185" y="466"/>
                      <a:pt x="213" y="466"/>
                    </a:cubicBezTo>
                    <a:cubicBezTo>
                      <a:pt x="231" y="466"/>
                      <a:pt x="250" y="457"/>
                      <a:pt x="271" y="457"/>
                    </a:cubicBezTo>
                    <a:cubicBezTo>
                      <a:pt x="308" y="450"/>
                      <a:pt x="335" y="430"/>
                      <a:pt x="365" y="399"/>
                    </a:cubicBezTo>
                    <a:cubicBezTo>
                      <a:pt x="374" y="393"/>
                      <a:pt x="386" y="372"/>
                      <a:pt x="393" y="363"/>
                    </a:cubicBezTo>
                    <a:cubicBezTo>
                      <a:pt x="414" y="335"/>
                      <a:pt x="423" y="296"/>
                      <a:pt x="423" y="259"/>
                    </a:cubicBezTo>
                    <a:lnTo>
                      <a:pt x="423" y="210"/>
                    </a:lnTo>
                    <a:cubicBezTo>
                      <a:pt x="423" y="180"/>
                      <a:pt x="414" y="152"/>
                      <a:pt x="402" y="136"/>
                    </a:cubicBezTo>
                    <a:cubicBezTo>
                      <a:pt x="393" y="106"/>
                      <a:pt x="381" y="86"/>
                      <a:pt x="354" y="69"/>
                    </a:cubicBezTo>
                    <a:cubicBezTo>
                      <a:pt x="333" y="49"/>
                      <a:pt x="317" y="30"/>
                      <a:pt x="287" y="21"/>
                    </a:cubicBezTo>
                    <a:cubicBezTo>
                      <a:pt x="259" y="12"/>
                      <a:pt x="238" y="0"/>
                      <a:pt x="213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" name="Google Shape;634;p30"/>
              <p:cNvSpPr/>
              <p:nvPr/>
            </p:nvSpPr>
            <p:spPr>
              <a:xfrm>
                <a:off x="5340925" y="3218450"/>
                <a:ext cx="11750" cy="10575"/>
              </a:xfrm>
              <a:custGeom>
                <a:avLst/>
                <a:gdLst/>
                <a:ahLst/>
                <a:cxnLst/>
                <a:rect l="l" t="t" r="r" b="b"/>
                <a:pathLst>
                  <a:path w="470" h="423" extrusionOk="0">
                    <a:moveTo>
                      <a:pt x="213" y="0"/>
                    </a:moveTo>
                    <a:cubicBezTo>
                      <a:pt x="183" y="0"/>
                      <a:pt x="156" y="9"/>
                      <a:pt x="137" y="21"/>
                    </a:cubicBezTo>
                    <a:cubicBezTo>
                      <a:pt x="109" y="30"/>
                      <a:pt x="89" y="42"/>
                      <a:pt x="70" y="69"/>
                    </a:cubicBezTo>
                    <a:cubicBezTo>
                      <a:pt x="52" y="90"/>
                      <a:pt x="33" y="109"/>
                      <a:pt x="22" y="136"/>
                    </a:cubicBezTo>
                    <a:cubicBezTo>
                      <a:pt x="12" y="166"/>
                      <a:pt x="1" y="185"/>
                      <a:pt x="1" y="213"/>
                    </a:cubicBezTo>
                    <a:cubicBezTo>
                      <a:pt x="1" y="231"/>
                      <a:pt x="10" y="250"/>
                      <a:pt x="10" y="270"/>
                    </a:cubicBezTo>
                    <a:cubicBezTo>
                      <a:pt x="19" y="307"/>
                      <a:pt x="40" y="335"/>
                      <a:pt x="68" y="365"/>
                    </a:cubicBezTo>
                    <a:cubicBezTo>
                      <a:pt x="77" y="374"/>
                      <a:pt x="98" y="386"/>
                      <a:pt x="105" y="393"/>
                    </a:cubicBezTo>
                    <a:cubicBezTo>
                      <a:pt x="133" y="411"/>
                      <a:pt x="172" y="423"/>
                      <a:pt x="209" y="423"/>
                    </a:cubicBezTo>
                    <a:lnTo>
                      <a:pt x="259" y="423"/>
                    </a:lnTo>
                    <a:cubicBezTo>
                      <a:pt x="287" y="423"/>
                      <a:pt x="317" y="413"/>
                      <a:pt x="333" y="402"/>
                    </a:cubicBezTo>
                    <a:cubicBezTo>
                      <a:pt x="363" y="393"/>
                      <a:pt x="382" y="381"/>
                      <a:pt x="400" y="353"/>
                    </a:cubicBezTo>
                    <a:cubicBezTo>
                      <a:pt x="421" y="333"/>
                      <a:pt x="437" y="316"/>
                      <a:pt x="449" y="286"/>
                    </a:cubicBezTo>
                    <a:cubicBezTo>
                      <a:pt x="458" y="259"/>
                      <a:pt x="470" y="238"/>
                      <a:pt x="470" y="213"/>
                    </a:cubicBezTo>
                    <a:cubicBezTo>
                      <a:pt x="470" y="192"/>
                      <a:pt x="460" y="173"/>
                      <a:pt x="460" y="155"/>
                    </a:cubicBezTo>
                    <a:cubicBezTo>
                      <a:pt x="451" y="116"/>
                      <a:pt x="433" y="88"/>
                      <a:pt x="403" y="58"/>
                    </a:cubicBezTo>
                    <a:cubicBezTo>
                      <a:pt x="393" y="51"/>
                      <a:pt x="375" y="39"/>
                      <a:pt x="366" y="30"/>
                    </a:cubicBezTo>
                    <a:cubicBezTo>
                      <a:pt x="336" y="9"/>
                      <a:pt x="299" y="0"/>
                      <a:pt x="262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" name="Google Shape;635;p30"/>
              <p:cNvSpPr/>
              <p:nvPr/>
            </p:nvSpPr>
            <p:spPr>
              <a:xfrm>
                <a:off x="4831175" y="3129500"/>
                <a:ext cx="105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21" h="468" extrusionOk="0">
                    <a:moveTo>
                      <a:pt x="210" y="1"/>
                    </a:moveTo>
                    <a:cubicBezTo>
                      <a:pt x="189" y="1"/>
                      <a:pt x="173" y="10"/>
                      <a:pt x="152" y="10"/>
                    </a:cubicBezTo>
                    <a:cubicBezTo>
                      <a:pt x="115" y="19"/>
                      <a:pt x="85" y="38"/>
                      <a:pt x="58" y="68"/>
                    </a:cubicBezTo>
                    <a:cubicBezTo>
                      <a:pt x="48" y="77"/>
                      <a:pt x="37" y="95"/>
                      <a:pt x="28" y="105"/>
                    </a:cubicBezTo>
                    <a:cubicBezTo>
                      <a:pt x="7" y="142"/>
                      <a:pt x="0" y="172"/>
                      <a:pt x="0" y="209"/>
                    </a:cubicBezTo>
                    <a:lnTo>
                      <a:pt x="0" y="257"/>
                    </a:lnTo>
                    <a:cubicBezTo>
                      <a:pt x="0" y="287"/>
                      <a:pt x="7" y="315"/>
                      <a:pt x="18" y="333"/>
                    </a:cubicBezTo>
                    <a:cubicBezTo>
                      <a:pt x="28" y="361"/>
                      <a:pt x="39" y="382"/>
                      <a:pt x="69" y="400"/>
                    </a:cubicBezTo>
                    <a:cubicBezTo>
                      <a:pt x="88" y="419"/>
                      <a:pt x="106" y="437"/>
                      <a:pt x="134" y="449"/>
                    </a:cubicBezTo>
                    <a:cubicBezTo>
                      <a:pt x="164" y="458"/>
                      <a:pt x="185" y="467"/>
                      <a:pt x="210" y="467"/>
                    </a:cubicBezTo>
                    <a:cubicBezTo>
                      <a:pt x="231" y="467"/>
                      <a:pt x="247" y="460"/>
                      <a:pt x="268" y="460"/>
                    </a:cubicBezTo>
                    <a:cubicBezTo>
                      <a:pt x="305" y="451"/>
                      <a:pt x="335" y="430"/>
                      <a:pt x="362" y="403"/>
                    </a:cubicBezTo>
                    <a:cubicBezTo>
                      <a:pt x="372" y="393"/>
                      <a:pt x="383" y="373"/>
                      <a:pt x="392" y="363"/>
                    </a:cubicBezTo>
                    <a:cubicBezTo>
                      <a:pt x="411" y="336"/>
                      <a:pt x="420" y="299"/>
                      <a:pt x="420" y="259"/>
                    </a:cubicBezTo>
                    <a:lnTo>
                      <a:pt x="420" y="211"/>
                    </a:lnTo>
                    <a:cubicBezTo>
                      <a:pt x="420" y="183"/>
                      <a:pt x="411" y="153"/>
                      <a:pt x="399" y="137"/>
                    </a:cubicBezTo>
                    <a:cubicBezTo>
                      <a:pt x="392" y="107"/>
                      <a:pt x="381" y="89"/>
                      <a:pt x="351" y="70"/>
                    </a:cubicBezTo>
                    <a:cubicBezTo>
                      <a:pt x="330" y="49"/>
                      <a:pt x="314" y="33"/>
                      <a:pt x="284" y="22"/>
                    </a:cubicBezTo>
                    <a:cubicBezTo>
                      <a:pt x="256" y="10"/>
                      <a:pt x="235" y="1"/>
                      <a:pt x="210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30"/>
              <p:cNvSpPr/>
              <p:nvPr/>
            </p:nvSpPr>
            <p:spPr>
              <a:xfrm>
                <a:off x="4803300" y="3156975"/>
                <a:ext cx="11100" cy="10525"/>
              </a:xfrm>
              <a:custGeom>
                <a:avLst/>
                <a:gdLst/>
                <a:ahLst/>
                <a:cxnLst/>
                <a:rect l="l" t="t" r="r" b="b"/>
                <a:pathLst>
                  <a:path w="444" h="421" extrusionOk="0">
                    <a:moveTo>
                      <a:pt x="123" y="41"/>
                    </a:moveTo>
                    <a:cubicBezTo>
                      <a:pt x="121" y="43"/>
                      <a:pt x="119" y="44"/>
                      <a:pt x="117" y="46"/>
                    </a:cubicBezTo>
                    <a:lnTo>
                      <a:pt x="117" y="46"/>
                    </a:lnTo>
                    <a:cubicBezTo>
                      <a:pt x="118" y="44"/>
                      <a:pt x="119" y="43"/>
                      <a:pt x="120" y="42"/>
                    </a:cubicBezTo>
                    <a:cubicBezTo>
                      <a:pt x="121" y="42"/>
                      <a:pt x="122" y="41"/>
                      <a:pt x="123" y="41"/>
                    </a:cubicBezTo>
                    <a:close/>
                    <a:moveTo>
                      <a:pt x="339" y="65"/>
                    </a:moveTo>
                    <a:cubicBezTo>
                      <a:pt x="342" y="67"/>
                      <a:pt x="344" y="68"/>
                      <a:pt x="346" y="70"/>
                    </a:cubicBezTo>
                    <a:cubicBezTo>
                      <a:pt x="349" y="73"/>
                      <a:pt x="352" y="77"/>
                      <a:pt x="356" y="82"/>
                    </a:cubicBezTo>
                    <a:lnTo>
                      <a:pt x="356" y="82"/>
                    </a:lnTo>
                    <a:lnTo>
                      <a:pt x="339" y="65"/>
                    </a:lnTo>
                    <a:close/>
                    <a:moveTo>
                      <a:pt x="100" y="59"/>
                    </a:moveTo>
                    <a:cubicBezTo>
                      <a:pt x="97" y="61"/>
                      <a:pt x="94" y="63"/>
                      <a:pt x="92" y="65"/>
                    </a:cubicBezTo>
                    <a:cubicBezTo>
                      <a:pt x="80" y="77"/>
                      <a:pt x="70" y="89"/>
                      <a:pt x="61" y="101"/>
                    </a:cubicBezTo>
                    <a:lnTo>
                      <a:pt x="61" y="101"/>
                    </a:lnTo>
                    <a:cubicBezTo>
                      <a:pt x="68" y="91"/>
                      <a:pt x="76" y="77"/>
                      <a:pt x="83" y="70"/>
                    </a:cubicBezTo>
                    <a:cubicBezTo>
                      <a:pt x="87" y="67"/>
                      <a:pt x="94" y="63"/>
                      <a:pt x="100" y="59"/>
                    </a:cubicBezTo>
                    <a:close/>
                    <a:moveTo>
                      <a:pt x="58" y="106"/>
                    </a:moveTo>
                    <a:cubicBezTo>
                      <a:pt x="54" y="112"/>
                      <a:pt x="50" y="119"/>
                      <a:pt x="47" y="125"/>
                    </a:cubicBezTo>
                    <a:lnTo>
                      <a:pt x="47" y="125"/>
                    </a:lnTo>
                    <a:cubicBezTo>
                      <a:pt x="49" y="121"/>
                      <a:pt x="52" y="115"/>
                      <a:pt x="55" y="109"/>
                    </a:cubicBezTo>
                    <a:cubicBezTo>
                      <a:pt x="56" y="108"/>
                      <a:pt x="57" y="107"/>
                      <a:pt x="58" y="106"/>
                    </a:cubicBezTo>
                    <a:close/>
                    <a:moveTo>
                      <a:pt x="36" y="154"/>
                    </a:moveTo>
                    <a:cubicBezTo>
                      <a:pt x="36" y="156"/>
                      <a:pt x="35" y="158"/>
                      <a:pt x="35" y="160"/>
                    </a:cubicBezTo>
                    <a:cubicBezTo>
                      <a:pt x="35" y="180"/>
                      <a:pt x="26" y="196"/>
                      <a:pt x="25" y="217"/>
                    </a:cubicBezTo>
                    <a:cubicBezTo>
                      <a:pt x="25" y="216"/>
                      <a:pt x="25" y="216"/>
                      <a:pt x="25" y="215"/>
                    </a:cubicBezTo>
                    <a:cubicBezTo>
                      <a:pt x="25" y="195"/>
                      <a:pt x="35" y="178"/>
                      <a:pt x="35" y="158"/>
                    </a:cubicBezTo>
                    <a:cubicBezTo>
                      <a:pt x="35" y="156"/>
                      <a:pt x="36" y="155"/>
                      <a:pt x="36" y="154"/>
                    </a:cubicBezTo>
                    <a:close/>
                    <a:moveTo>
                      <a:pt x="248" y="1"/>
                    </a:moveTo>
                    <a:cubicBezTo>
                      <a:pt x="234" y="1"/>
                      <a:pt x="219" y="3"/>
                      <a:pt x="205" y="8"/>
                    </a:cubicBezTo>
                    <a:cubicBezTo>
                      <a:pt x="194" y="8"/>
                      <a:pt x="182" y="9"/>
                      <a:pt x="172" y="12"/>
                    </a:cubicBezTo>
                    <a:lnTo>
                      <a:pt x="172" y="12"/>
                    </a:lnTo>
                    <a:cubicBezTo>
                      <a:pt x="162" y="13"/>
                      <a:pt x="153" y="15"/>
                      <a:pt x="143" y="17"/>
                    </a:cubicBezTo>
                    <a:cubicBezTo>
                      <a:pt x="125" y="24"/>
                      <a:pt x="115" y="24"/>
                      <a:pt x="95" y="35"/>
                    </a:cubicBezTo>
                    <a:cubicBezTo>
                      <a:pt x="87" y="30"/>
                      <a:pt x="80" y="28"/>
                      <a:pt x="73" y="28"/>
                    </a:cubicBezTo>
                    <a:cubicBezTo>
                      <a:pt x="55" y="28"/>
                      <a:pt x="41" y="46"/>
                      <a:pt x="25" y="75"/>
                    </a:cubicBezTo>
                    <a:cubicBezTo>
                      <a:pt x="19" y="81"/>
                      <a:pt x="10" y="104"/>
                      <a:pt x="15" y="104"/>
                    </a:cubicBezTo>
                    <a:cubicBezTo>
                      <a:pt x="15" y="104"/>
                      <a:pt x="16" y="104"/>
                      <a:pt x="16" y="104"/>
                    </a:cubicBezTo>
                    <a:lnTo>
                      <a:pt x="16" y="104"/>
                    </a:lnTo>
                    <a:cubicBezTo>
                      <a:pt x="13" y="111"/>
                      <a:pt x="9" y="126"/>
                      <a:pt x="9" y="132"/>
                    </a:cubicBezTo>
                    <a:lnTo>
                      <a:pt x="0" y="190"/>
                    </a:lnTo>
                    <a:cubicBezTo>
                      <a:pt x="0" y="227"/>
                      <a:pt x="9" y="275"/>
                      <a:pt x="30" y="305"/>
                    </a:cubicBezTo>
                    <a:cubicBezTo>
                      <a:pt x="37" y="324"/>
                      <a:pt x="48" y="333"/>
                      <a:pt x="67" y="354"/>
                    </a:cubicBezTo>
                    <a:cubicBezTo>
                      <a:pt x="76" y="363"/>
                      <a:pt x="93" y="371"/>
                      <a:pt x="89" y="372"/>
                    </a:cubicBezTo>
                    <a:lnTo>
                      <a:pt x="89" y="372"/>
                    </a:lnTo>
                    <a:cubicBezTo>
                      <a:pt x="87" y="371"/>
                      <a:pt x="86" y="371"/>
                      <a:pt x="86" y="371"/>
                    </a:cubicBezTo>
                    <a:lnTo>
                      <a:pt x="86" y="371"/>
                    </a:lnTo>
                    <a:cubicBezTo>
                      <a:pt x="86" y="371"/>
                      <a:pt x="86" y="371"/>
                      <a:pt x="88" y="372"/>
                    </a:cubicBezTo>
                    <a:cubicBezTo>
                      <a:pt x="88" y="372"/>
                      <a:pt x="88" y="372"/>
                      <a:pt x="89" y="372"/>
                    </a:cubicBezTo>
                    <a:lnTo>
                      <a:pt x="89" y="372"/>
                    </a:lnTo>
                    <a:cubicBezTo>
                      <a:pt x="94" y="376"/>
                      <a:pt x="106" y="386"/>
                      <a:pt x="106" y="393"/>
                    </a:cubicBezTo>
                    <a:cubicBezTo>
                      <a:pt x="115" y="393"/>
                      <a:pt x="136" y="402"/>
                      <a:pt x="136" y="402"/>
                    </a:cubicBezTo>
                    <a:cubicBezTo>
                      <a:pt x="136" y="402"/>
                      <a:pt x="155" y="412"/>
                      <a:pt x="164" y="412"/>
                    </a:cubicBezTo>
                    <a:cubicBezTo>
                      <a:pt x="185" y="412"/>
                      <a:pt x="203" y="421"/>
                      <a:pt x="222" y="421"/>
                    </a:cubicBezTo>
                    <a:cubicBezTo>
                      <a:pt x="231" y="421"/>
                      <a:pt x="270" y="412"/>
                      <a:pt x="279" y="412"/>
                    </a:cubicBezTo>
                    <a:cubicBezTo>
                      <a:pt x="300" y="402"/>
                      <a:pt x="319" y="402"/>
                      <a:pt x="337" y="391"/>
                    </a:cubicBezTo>
                    <a:cubicBezTo>
                      <a:pt x="337" y="391"/>
                      <a:pt x="367" y="370"/>
                      <a:pt x="386" y="354"/>
                    </a:cubicBezTo>
                    <a:lnTo>
                      <a:pt x="416" y="315"/>
                    </a:lnTo>
                    <a:lnTo>
                      <a:pt x="436" y="266"/>
                    </a:lnTo>
                    <a:lnTo>
                      <a:pt x="443" y="208"/>
                    </a:lnTo>
                    <a:lnTo>
                      <a:pt x="436" y="151"/>
                    </a:lnTo>
                    <a:cubicBezTo>
                      <a:pt x="427" y="132"/>
                      <a:pt x="427" y="114"/>
                      <a:pt x="416" y="102"/>
                    </a:cubicBezTo>
                    <a:cubicBezTo>
                      <a:pt x="406" y="75"/>
                      <a:pt x="386" y="54"/>
                      <a:pt x="358" y="45"/>
                    </a:cubicBezTo>
                    <a:cubicBezTo>
                      <a:pt x="337" y="24"/>
                      <a:pt x="309" y="17"/>
                      <a:pt x="291" y="8"/>
                    </a:cubicBezTo>
                    <a:cubicBezTo>
                      <a:pt x="277" y="3"/>
                      <a:pt x="263" y="1"/>
                      <a:pt x="24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30"/>
              <p:cNvSpPr/>
              <p:nvPr/>
            </p:nvSpPr>
            <p:spPr>
              <a:xfrm>
                <a:off x="4838550" y="3168350"/>
                <a:ext cx="11450" cy="12025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81" extrusionOk="0">
                    <a:moveTo>
                      <a:pt x="201" y="0"/>
                    </a:moveTo>
                    <a:cubicBezTo>
                      <a:pt x="171" y="0"/>
                      <a:pt x="144" y="7"/>
                      <a:pt x="125" y="19"/>
                    </a:cubicBezTo>
                    <a:cubicBezTo>
                      <a:pt x="97" y="28"/>
                      <a:pt x="77" y="40"/>
                      <a:pt x="58" y="70"/>
                    </a:cubicBezTo>
                    <a:cubicBezTo>
                      <a:pt x="51" y="77"/>
                      <a:pt x="40" y="97"/>
                      <a:pt x="31" y="107"/>
                    </a:cubicBezTo>
                    <a:cubicBezTo>
                      <a:pt x="10" y="134"/>
                      <a:pt x="0" y="174"/>
                      <a:pt x="0" y="211"/>
                    </a:cubicBezTo>
                    <a:cubicBezTo>
                      <a:pt x="0" y="229"/>
                      <a:pt x="10" y="247"/>
                      <a:pt x="10" y="268"/>
                    </a:cubicBezTo>
                    <a:cubicBezTo>
                      <a:pt x="31" y="305"/>
                      <a:pt x="40" y="342"/>
                      <a:pt x="67" y="363"/>
                    </a:cubicBezTo>
                    <a:lnTo>
                      <a:pt x="116" y="411"/>
                    </a:lnTo>
                    <a:cubicBezTo>
                      <a:pt x="137" y="432"/>
                      <a:pt x="155" y="451"/>
                      <a:pt x="183" y="460"/>
                    </a:cubicBezTo>
                    <a:cubicBezTo>
                      <a:pt x="213" y="469"/>
                      <a:pt x="231" y="481"/>
                      <a:pt x="259" y="481"/>
                    </a:cubicBezTo>
                    <a:cubicBezTo>
                      <a:pt x="284" y="481"/>
                      <a:pt x="317" y="471"/>
                      <a:pt x="333" y="460"/>
                    </a:cubicBezTo>
                    <a:cubicBezTo>
                      <a:pt x="363" y="453"/>
                      <a:pt x="381" y="441"/>
                      <a:pt x="400" y="411"/>
                    </a:cubicBezTo>
                    <a:cubicBezTo>
                      <a:pt x="409" y="402"/>
                      <a:pt x="421" y="384"/>
                      <a:pt x="428" y="374"/>
                    </a:cubicBezTo>
                    <a:cubicBezTo>
                      <a:pt x="448" y="344"/>
                      <a:pt x="458" y="307"/>
                      <a:pt x="458" y="271"/>
                    </a:cubicBezTo>
                    <a:cubicBezTo>
                      <a:pt x="458" y="250"/>
                      <a:pt x="448" y="234"/>
                      <a:pt x="448" y="213"/>
                    </a:cubicBezTo>
                    <a:cubicBezTo>
                      <a:pt x="439" y="176"/>
                      <a:pt x="421" y="146"/>
                      <a:pt x="391" y="118"/>
                    </a:cubicBezTo>
                    <a:lnTo>
                      <a:pt x="342" y="70"/>
                    </a:lnTo>
                    <a:cubicBezTo>
                      <a:pt x="321" y="49"/>
                      <a:pt x="305" y="30"/>
                      <a:pt x="275" y="19"/>
                    </a:cubicBezTo>
                    <a:cubicBezTo>
                      <a:pt x="248" y="7"/>
                      <a:pt x="227" y="0"/>
                      <a:pt x="201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" name="Google Shape;638;p30"/>
              <p:cNvSpPr/>
              <p:nvPr/>
            </p:nvSpPr>
            <p:spPr>
              <a:xfrm>
                <a:off x="4798150" y="3836550"/>
                <a:ext cx="12900" cy="10575"/>
              </a:xfrm>
              <a:custGeom>
                <a:avLst/>
                <a:gdLst/>
                <a:ahLst/>
                <a:cxnLst/>
                <a:rect l="l" t="t" r="r" b="b"/>
                <a:pathLst>
                  <a:path w="516" h="423" extrusionOk="0">
                    <a:moveTo>
                      <a:pt x="213" y="0"/>
                    </a:moveTo>
                    <a:cubicBezTo>
                      <a:pt x="183" y="0"/>
                      <a:pt x="155" y="9"/>
                      <a:pt x="137" y="21"/>
                    </a:cubicBezTo>
                    <a:cubicBezTo>
                      <a:pt x="109" y="30"/>
                      <a:pt x="88" y="42"/>
                      <a:pt x="70" y="69"/>
                    </a:cubicBezTo>
                    <a:cubicBezTo>
                      <a:pt x="51" y="90"/>
                      <a:pt x="33" y="106"/>
                      <a:pt x="21" y="136"/>
                    </a:cubicBezTo>
                    <a:cubicBezTo>
                      <a:pt x="12" y="164"/>
                      <a:pt x="1" y="185"/>
                      <a:pt x="1" y="210"/>
                    </a:cubicBezTo>
                    <a:cubicBezTo>
                      <a:pt x="1" y="231"/>
                      <a:pt x="10" y="249"/>
                      <a:pt x="10" y="268"/>
                    </a:cubicBezTo>
                    <a:cubicBezTo>
                      <a:pt x="19" y="307"/>
                      <a:pt x="40" y="335"/>
                      <a:pt x="67" y="365"/>
                    </a:cubicBezTo>
                    <a:cubicBezTo>
                      <a:pt x="77" y="374"/>
                      <a:pt x="98" y="383"/>
                      <a:pt x="104" y="393"/>
                    </a:cubicBezTo>
                    <a:cubicBezTo>
                      <a:pt x="134" y="413"/>
                      <a:pt x="171" y="423"/>
                      <a:pt x="208" y="423"/>
                    </a:cubicBezTo>
                    <a:lnTo>
                      <a:pt x="305" y="423"/>
                    </a:lnTo>
                    <a:cubicBezTo>
                      <a:pt x="333" y="423"/>
                      <a:pt x="363" y="413"/>
                      <a:pt x="379" y="402"/>
                    </a:cubicBezTo>
                    <a:cubicBezTo>
                      <a:pt x="409" y="393"/>
                      <a:pt x="428" y="381"/>
                      <a:pt x="446" y="353"/>
                    </a:cubicBezTo>
                    <a:cubicBezTo>
                      <a:pt x="467" y="333"/>
                      <a:pt x="483" y="316"/>
                      <a:pt x="495" y="286"/>
                    </a:cubicBezTo>
                    <a:cubicBezTo>
                      <a:pt x="506" y="259"/>
                      <a:pt x="515" y="238"/>
                      <a:pt x="515" y="213"/>
                    </a:cubicBezTo>
                    <a:cubicBezTo>
                      <a:pt x="515" y="192"/>
                      <a:pt x="506" y="173"/>
                      <a:pt x="506" y="155"/>
                    </a:cubicBezTo>
                    <a:cubicBezTo>
                      <a:pt x="497" y="116"/>
                      <a:pt x="478" y="88"/>
                      <a:pt x="448" y="58"/>
                    </a:cubicBezTo>
                    <a:cubicBezTo>
                      <a:pt x="439" y="49"/>
                      <a:pt x="421" y="39"/>
                      <a:pt x="411" y="30"/>
                    </a:cubicBezTo>
                    <a:cubicBezTo>
                      <a:pt x="377" y="9"/>
                      <a:pt x="347" y="0"/>
                      <a:pt x="308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" name="Google Shape;639;p30"/>
              <p:cNvSpPr/>
              <p:nvPr/>
            </p:nvSpPr>
            <p:spPr>
              <a:xfrm>
                <a:off x="4769825" y="3846300"/>
                <a:ext cx="11450" cy="12075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83" extrusionOk="0">
                    <a:moveTo>
                      <a:pt x="199" y="0"/>
                    </a:moveTo>
                    <a:cubicBezTo>
                      <a:pt x="173" y="0"/>
                      <a:pt x="141" y="10"/>
                      <a:pt x="125" y="21"/>
                    </a:cubicBezTo>
                    <a:cubicBezTo>
                      <a:pt x="95" y="30"/>
                      <a:pt x="76" y="42"/>
                      <a:pt x="58" y="70"/>
                    </a:cubicBezTo>
                    <a:cubicBezTo>
                      <a:pt x="49" y="79"/>
                      <a:pt x="37" y="100"/>
                      <a:pt x="30" y="106"/>
                    </a:cubicBezTo>
                    <a:cubicBezTo>
                      <a:pt x="9" y="136"/>
                      <a:pt x="0" y="173"/>
                      <a:pt x="0" y="210"/>
                    </a:cubicBezTo>
                    <a:cubicBezTo>
                      <a:pt x="0" y="231"/>
                      <a:pt x="9" y="250"/>
                      <a:pt x="9" y="268"/>
                    </a:cubicBezTo>
                    <a:cubicBezTo>
                      <a:pt x="21" y="307"/>
                      <a:pt x="37" y="335"/>
                      <a:pt x="67" y="365"/>
                    </a:cubicBezTo>
                    <a:lnTo>
                      <a:pt x="116" y="414"/>
                    </a:lnTo>
                    <a:cubicBezTo>
                      <a:pt x="136" y="434"/>
                      <a:pt x="152" y="450"/>
                      <a:pt x="182" y="462"/>
                    </a:cubicBezTo>
                    <a:cubicBezTo>
                      <a:pt x="210" y="474"/>
                      <a:pt x="231" y="483"/>
                      <a:pt x="256" y="483"/>
                    </a:cubicBezTo>
                    <a:cubicBezTo>
                      <a:pt x="284" y="483"/>
                      <a:pt x="314" y="474"/>
                      <a:pt x="332" y="462"/>
                    </a:cubicBezTo>
                    <a:cubicBezTo>
                      <a:pt x="360" y="453"/>
                      <a:pt x="381" y="441"/>
                      <a:pt x="399" y="414"/>
                    </a:cubicBezTo>
                    <a:cubicBezTo>
                      <a:pt x="406" y="404"/>
                      <a:pt x="418" y="384"/>
                      <a:pt x="427" y="377"/>
                    </a:cubicBezTo>
                    <a:cubicBezTo>
                      <a:pt x="448" y="347"/>
                      <a:pt x="457" y="310"/>
                      <a:pt x="457" y="273"/>
                    </a:cubicBezTo>
                    <a:cubicBezTo>
                      <a:pt x="457" y="252"/>
                      <a:pt x="448" y="233"/>
                      <a:pt x="448" y="215"/>
                    </a:cubicBezTo>
                    <a:cubicBezTo>
                      <a:pt x="439" y="176"/>
                      <a:pt x="418" y="148"/>
                      <a:pt x="390" y="118"/>
                    </a:cubicBezTo>
                    <a:lnTo>
                      <a:pt x="342" y="70"/>
                    </a:lnTo>
                    <a:cubicBezTo>
                      <a:pt x="321" y="49"/>
                      <a:pt x="302" y="33"/>
                      <a:pt x="275" y="21"/>
                    </a:cubicBezTo>
                    <a:cubicBezTo>
                      <a:pt x="245" y="12"/>
                      <a:pt x="226" y="0"/>
                      <a:pt x="19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" name="Google Shape;640;p30"/>
              <p:cNvSpPr/>
              <p:nvPr/>
            </p:nvSpPr>
            <p:spPr>
              <a:xfrm>
                <a:off x="4785750" y="3885775"/>
                <a:ext cx="12075" cy="11400"/>
              </a:xfrm>
              <a:custGeom>
                <a:avLst/>
                <a:gdLst/>
                <a:ahLst/>
                <a:cxnLst/>
                <a:rect l="l" t="t" r="r" b="b"/>
                <a:pathLst>
                  <a:path w="483" h="456" extrusionOk="0">
                    <a:moveTo>
                      <a:pt x="273" y="0"/>
                    </a:moveTo>
                    <a:cubicBezTo>
                      <a:pt x="252" y="0"/>
                      <a:pt x="233" y="10"/>
                      <a:pt x="215" y="10"/>
                    </a:cubicBezTo>
                    <a:cubicBezTo>
                      <a:pt x="176" y="16"/>
                      <a:pt x="148" y="37"/>
                      <a:pt x="118" y="67"/>
                    </a:cubicBezTo>
                    <a:lnTo>
                      <a:pt x="69" y="116"/>
                    </a:lnTo>
                    <a:cubicBezTo>
                      <a:pt x="49" y="137"/>
                      <a:pt x="33" y="153"/>
                      <a:pt x="21" y="183"/>
                    </a:cubicBezTo>
                    <a:cubicBezTo>
                      <a:pt x="12" y="210"/>
                      <a:pt x="0" y="231"/>
                      <a:pt x="0" y="257"/>
                    </a:cubicBezTo>
                    <a:cubicBezTo>
                      <a:pt x="0" y="287"/>
                      <a:pt x="9" y="314"/>
                      <a:pt x="21" y="333"/>
                    </a:cubicBezTo>
                    <a:cubicBezTo>
                      <a:pt x="30" y="360"/>
                      <a:pt x="42" y="381"/>
                      <a:pt x="69" y="397"/>
                    </a:cubicBezTo>
                    <a:cubicBezTo>
                      <a:pt x="79" y="407"/>
                      <a:pt x="99" y="418"/>
                      <a:pt x="106" y="427"/>
                    </a:cubicBezTo>
                    <a:cubicBezTo>
                      <a:pt x="136" y="448"/>
                      <a:pt x="173" y="455"/>
                      <a:pt x="213" y="455"/>
                    </a:cubicBezTo>
                    <a:cubicBezTo>
                      <a:pt x="231" y="455"/>
                      <a:pt x="250" y="448"/>
                      <a:pt x="270" y="448"/>
                    </a:cubicBezTo>
                    <a:cubicBezTo>
                      <a:pt x="307" y="427"/>
                      <a:pt x="335" y="407"/>
                      <a:pt x="365" y="390"/>
                    </a:cubicBezTo>
                    <a:lnTo>
                      <a:pt x="413" y="340"/>
                    </a:lnTo>
                    <a:cubicBezTo>
                      <a:pt x="434" y="321"/>
                      <a:pt x="450" y="303"/>
                      <a:pt x="462" y="275"/>
                    </a:cubicBezTo>
                    <a:cubicBezTo>
                      <a:pt x="471" y="245"/>
                      <a:pt x="483" y="224"/>
                      <a:pt x="483" y="199"/>
                    </a:cubicBezTo>
                    <a:cubicBezTo>
                      <a:pt x="483" y="173"/>
                      <a:pt x="473" y="141"/>
                      <a:pt x="462" y="125"/>
                    </a:cubicBezTo>
                    <a:cubicBezTo>
                      <a:pt x="453" y="95"/>
                      <a:pt x="443" y="74"/>
                      <a:pt x="413" y="58"/>
                    </a:cubicBezTo>
                    <a:cubicBezTo>
                      <a:pt x="404" y="49"/>
                      <a:pt x="386" y="37"/>
                      <a:pt x="377" y="28"/>
                    </a:cubicBezTo>
                    <a:cubicBezTo>
                      <a:pt x="346" y="10"/>
                      <a:pt x="310" y="0"/>
                      <a:pt x="273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" name="Google Shape;641;p30"/>
              <p:cNvSpPr/>
              <p:nvPr/>
            </p:nvSpPr>
            <p:spPr>
              <a:xfrm>
                <a:off x="4824750" y="3870750"/>
                <a:ext cx="10550" cy="10775"/>
              </a:xfrm>
              <a:custGeom>
                <a:avLst/>
                <a:gdLst/>
                <a:ahLst/>
                <a:cxnLst/>
                <a:rect l="l" t="t" r="r" b="b"/>
                <a:pathLst>
                  <a:path w="422" h="431" extrusionOk="0">
                    <a:moveTo>
                      <a:pt x="384" y="96"/>
                    </a:moveTo>
                    <a:cubicBezTo>
                      <a:pt x="385" y="97"/>
                      <a:pt x="386" y="98"/>
                      <a:pt x="386" y="98"/>
                    </a:cubicBezTo>
                    <a:cubicBezTo>
                      <a:pt x="392" y="110"/>
                      <a:pt x="394" y="118"/>
                      <a:pt x="397" y="127"/>
                    </a:cubicBezTo>
                    <a:lnTo>
                      <a:pt x="397" y="127"/>
                    </a:lnTo>
                    <a:lnTo>
                      <a:pt x="391" y="112"/>
                    </a:lnTo>
                    <a:cubicBezTo>
                      <a:pt x="389" y="106"/>
                      <a:pt x="387" y="101"/>
                      <a:pt x="384" y="96"/>
                    </a:cubicBezTo>
                    <a:close/>
                    <a:moveTo>
                      <a:pt x="402" y="139"/>
                    </a:moveTo>
                    <a:cubicBezTo>
                      <a:pt x="403" y="142"/>
                      <a:pt x="405" y="145"/>
                      <a:pt x="407" y="149"/>
                    </a:cubicBezTo>
                    <a:cubicBezTo>
                      <a:pt x="407" y="150"/>
                      <a:pt x="407" y="151"/>
                      <a:pt x="407" y="152"/>
                    </a:cubicBezTo>
                    <a:lnTo>
                      <a:pt x="407" y="152"/>
                    </a:lnTo>
                    <a:lnTo>
                      <a:pt x="402" y="139"/>
                    </a:lnTo>
                    <a:close/>
                    <a:moveTo>
                      <a:pt x="58" y="299"/>
                    </a:moveTo>
                    <a:lnTo>
                      <a:pt x="58" y="299"/>
                    </a:lnTo>
                    <a:cubicBezTo>
                      <a:pt x="60" y="304"/>
                      <a:pt x="63" y="308"/>
                      <a:pt x="65" y="313"/>
                    </a:cubicBezTo>
                    <a:cubicBezTo>
                      <a:pt x="62" y="309"/>
                      <a:pt x="60" y="305"/>
                      <a:pt x="58" y="299"/>
                    </a:cubicBezTo>
                    <a:close/>
                    <a:moveTo>
                      <a:pt x="214" y="1"/>
                    </a:moveTo>
                    <a:cubicBezTo>
                      <a:pt x="195" y="1"/>
                      <a:pt x="175" y="2"/>
                      <a:pt x="155" y="6"/>
                    </a:cubicBezTo>
                    <a:cubicBezTo>
                      <a:pt x="135" y="15"/>
                      <a:pt x="125" y="15"/>
                      <a:pt x="107" y="26"/>
                    </a:cubicBezTo>
                    <a:cubicBezTo>
                      <a:pt x="77" y="47"/>
                      <a:pt x="49" y="75"/>
                      <a:pt x="31" y="103"/>
                    </a:cubicBezTo>
                    <a:cubicBezTo>
                      <a:pt x="22" y="121"/>
                      <a:pt x="10" y="140"/>
                      <a:pt x="10" y="151"/>
                    </a:cubicBezTo>
                    <a:lnTo>
                      <a:pt x="3" y="209"/>
                    </a:lnTo>
                    <a:cubicBezTo>
                      <a:pt x="3" y="209"/>
                      <a:pt x="3" y="209"/>
                      <a:pt x="3" y="209"/>
                    </a:cubicBezTo>
                    <a:lnTo>
                      <a:pt x="3" y="209"/>
                    </a:lnTo>
                    <a:cubicBezTo>
                      <a:pt x="2" y="215"/>
                      <a:pt x="1" y="221"/>
                      <a:pt x="1" y="227"/>
                    </a:cubicBezTo>
                    <a:cubicBezTo>
                      <a:pt x="2" y="228"/>
                      <a:pt x="3" y="228"/>
                      <a:pt x="4" y="229"/>
                    </a:cubicBezTo>
                    <a:lnTo>
                      <a:pt x="4" y="229"/>
                    </a:lnTo>
                    <a:cubicBezTo>
                      <a:pt x="6" y="262"/>
                      <a:pt x="14" y="299"/>
                      <a:pt x="31" y="324"/>
                    </a:cubicBezTo>
                    <a:lnTo>
                      <a:pt x="61" y="361"/>
                    </a:lnTo>
                    <a:cubicBezTo>
                      <a:pt x="66" y="368"/>
                      <a:pt x="93" y="387"/>
                      <a:pt x="90" y="387"/>
                    </a:cubicBezTo>
                    <a:cubicBezTo>
                      <a:pt x="89" y="387"/>
                      <a:pt x="86" y="386"/>
                      <a:pt x="79" y="382"/>
                    </a:cubicBezTo>
                    <a:lnTo>
                      <a:pt x="79" y="382"/>
                    </a:lnTo>
                    <a:lnTo>
                      <a:pt x="100" y="400"/>
                    </a:lnTo>
                    <a:lnTo>
                      <a:pt x="149" y="421"/>
                    </a:lnTo>
                    <a:cubicBezTo>
                      <a:pt x="158" y="421"/>
                      <a:pt x="197" y="430"/>
                      <a:pt x="206" y="430"/>
                    </a:cubicBezTo>
                    <a:cubicBezTo>
                      <a:pt x="215" y="430"/>
                      <a:pt x="255" y="421"/>
                      <a:pt x="264" y="421"/>
                    </a:cubicBezTo>
                    <a:lnTo>
                      <a:pt x="312" y="400"/>
                    </a:lnTo>
                    <a:cubicBezTo>
                      <a:pt x="333" y="394"/>
                      <a:pt x="342" y="382"/>
                      <a:pt x="363" y="364"/>
                    </a:cubicBezTo>
                    <a:lnTo>
                      <a:pt x="391" y="327"/>
                    </a:lnTo>
                    <a:lnTo>
                      <a:pt x="412" y="278"/>
                    </a:lnTo>
                    <a:lnTo>
                      <a:pt x="421" y="220"/>
                    </a:lnTo>
                    <a:cubicBezTo>
                      <a:pt x="421" y="214"/>
                      <a:pt x="421" y="208"/>
                      <a:pt x="421" y="202"/>
                    </a:cubicBezTo>
                    <a:lnTo>
                      <a:pt x="421" y="202"/>
                    </a:lnTo>
                    <a:cubicBezTo>
                      <a:pt x="422" y="185"/>
                      <a:pt x="419" y="168"/>
                      <a:pt x="414" y="151"/>
                    </a:cubicBezTo>
                    <a:cubicBezTo>
                      <a:pt x="407" y="121"/>
                      <a:pt x="396" y="103"/>
                      <a:pt x="377" y="84"/>
                    </a:cubicBezTo>
                    <a:lnTo>
                      <a:pt x="376" y="83"/>
                    </a:lnTo>
                    <a:lnTo>
                      <a:pt x="376" y="83"/>
                    </a:lnTo>
                    <a:cubicBezTo>
                      <a:pt x="372" y="79"/>
                      <a:pt x="369" y="75"/>
                      <a:pt x="365" y="71"/>
                    </a:cubicBezTo>
                    <a:lnTo>
                      <a:pt x="365" y="71"/>
                    </a:lnTo>
                    <a:cubicBezTo>
                      <a:pt x="365" y="72"/>
                      <a:pt x="366" y="73"/>
                      <a:pt x="366" y="73"/>
                    </a:cubicBezTo>
                    <a:lnTo>
                      <a:pt x="366" y="73"/>
                    </a:lnTo>
                    <a:lnTo>
                      <a:pt x="362" y="69"/>
                    </a:lnTo>
                    <a:lnTo>
                      <a:pt x="362" y="69"/>
                    </a:lnTo>
                    <a:cubicBezTo>
                      <a:pt x="363" y="69"/>
                      <a:pt x="364" y="70"/>
                      <a:pt x="365" y="71"/>
                    </a:cubicBezTo>
                    <a:lnTo>
                      <a:pt x="365" y="71"/>
                    </a:lnTo>
                    <a:cubicBezTo>
                      <a:pt x="362" y="67"/>
                      <a:pt x="359" y="64"/>
                      <a:pt x="356" y="61"/>
                    </a:cubicBezTo>
                    <a:cubicBezTo>
                      <a:pt x="353" y="57"/>
                      <a:pt x="347" y="52"/>
                      <a:pt x="341" y="48"/>
                    </a:cubicBezTo>
                    <a:lnTo>
                      <a:pt x="341" y="48"/>
                    </a:lnTo>
                    <a:lnTo>
                      <a:pt x="362" y="69"/>
                    </a:lnTo>
                    <a:lnTo>
                      <a:pt x="362" y="69"/>
                    </a:lnTo>
                    <a:cubicBezTo>
                      <a:pt x="354" y="62"/>
                      <a:pt x="344" y="58"/>
                      <a:pt x="333" y="54"/>
                    </a:cubicBezTo>
                    <a:cubicBezTo>
                      <a:pt x="312" y="36"/>
                      <a:pt x="285" y="26"/>
                      <a:pt x="266" y="17"/>
                    </a:cubicBezTo>
                    <a:cubicBezTo>
                      <a:pt x="252" y="13"/>
                      <a:pt x="238" y="10"/>
                      <a:pt x="224" y="10"/>
                    </a:cubicBezTo>
                    <a:cubicBezTo>
                      <a:pt x="209" y="10"/>
                      <a:pt x="195" y="13"/>
                      <a:pt x="181" y="17"/>
                    </a:cubicBezTo>
                    <a:cubicBezTo>
                      <a:pt x="178" y="17"/>
                      <a:pt x="175" y="17"/>
                      <a:pt x="171" y="18"/>
                    </a:cubicBezTo>
                    <a:lnTo>
                      <a:pt x="171" y="18"/>
                    </a:lnTo>
                    <a:cubicBezTo>
                      <a:pt x="174" y="16"/>
                      <a:pt x="177" y="15"/>
                      <a:pt x="181" y="13"/>
                    </a:cubicBezTo>
                    <a:lnTo>
                      <a:pt x="172" y="13"/>
                    </a:lnTo>
                    <a:cubicBezTo>
                      <a:pt x="191" y="13"/>
                      <a:pt x="209" y="5"/>
                      <a:pt x="226" y="4"/>
                    </a:cubicBezTo>
                    <a:lnTo>
                      <a:pt x="226" y="4"/>
                    </a:lnTo>
                    <a:cubicBezTo>
                      <a:pt x="243" y="5"/>
                      <a:pt x="261" y="13"/>
                      <a:pt x="280" y="13"/>
                    </a:cubicBezTo>
                    <a:lnTo>
                      <a:pt x="271" y="13"/>
                    </a:lnTo>
                    <a:cubicBezTo>
                      <a:pt x="292" y="22"/>
                      <a:pt x="299" y="22"/>
                      <a:pt x="319" y="33"/>
                    </a:cubicBezTo>
                    <a:cubicBezTo>
                      <a:pt x="324" y="37"/>
                      <a:pt x="333" y="42"/>
                      <a:pt x="341" y="48"/>
                    </a:cubicBezTo>
                    <a:lnTo>
                      <a:pt x="341" y="48"/>
                    </a:lnTo>
                    <a:lnTo>
                      <a:pt x="319" y="26"/>
                    </a:lnTo>
                    <a:cubicBezTo>
                      <a:pt x="299" y="17"/>
                      <a:pt x="292" y="17"/>
                      <a:pt x="271" y="6"/>
                    </a:cubicBezTo>
                    <a:cubicBezTo>
                      <a:pt x="252" y="2"/>
                      <a:pt x="233" y="1"/>
                      <a:pt x="214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" name="Google Shape;642;p30"/>
              <p:cNvSpPr/>
              <p:nvPr/>
            </p:nvSpPr>
            <p:spPr>
              <a:xfrm>
                <a:off x="4714475" y="3620300"/>
                <a:ext cx="145625" cy="145575"/>
              </a:xfrm>
              <a:custGeom>
                <a:avLst/>
                <a:gdLst/>
                <a:ahLst/>
                <a:cxnLst/>
                <a:rect l="l" t="t" r="r" b="b"/>
                <a:pathLst>
                  <a:path w="5825" h="5823" extrusionOk="0">
                    <a:moveTo>
                      <a:pt x="2911" y="0"/>
                    </a:moveTo>
                    <a:cubicBezTo>
                      <a:pt x="1305" y="0"/>
                      <a:pt x="0" y="1302"/>
                      <a:pt x="0" y="2911"/>
                    </a:cubicBezTo>
                    <a:cubicBezTo>
                      <a:pt x="0" y="4520"/>
                      <a:pt x="1305" y="5822"/>
                      <a:pt x="2911" y="5822"/>
                    </a:cubicBezTo>
                    <a:cubicBezTo>
                      <a:pt x="4520" y="5822"/>
                      <a:pt x="5825" y="4520"/>
                      <a:pt x="5825" y="2911"/>
                    </a:cubicBezTo>
                    <a:cubicBezTo>
                      <a:pt x="5825" y="1302"/>
                      <a:pt x="4520" y="0"/>
                      <a:pt x="2911" y="0"/>
                    </a:cubicBezTo>
                    <a:close/>
                  </a:path>
                </a:pathLst>
              </a:custGeom>
              <a:solidFill>
                <a:srgbClr val="FF57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" name="Google Shape;643;p30"/>
              <p:cNvSpPr/>
              <p:nvPr/>
            </p:nvSpPr>
            <p:spPr>
              <a:xfrm>
                <a:off x="5172350" y="3569625"/>
                <a:ext cx="145650" cy="145625"/>
              </a:xfrm>
              <a:custGeom>
                <a:avLst/>
                <a:gdLst/>
                <a:ahLst/>
                <a:cxnLst/>
                <a:rect l="l" t="t" r="r" b="b"/>
                <a:pathLst>
                  <a:path w="5826" h="5825" extrusionOk="0">
                    <a:moveTo>
                      <a:pt x="2912" y="0"/>
                    </a:moveTo>
                    <a:cubicBezTo>
                      <a:pt x="1305" y="0"/>
                      <a:pt x="1" y="1305"/>
                      <a:pt x="1" y="2914"/>
                    </a:cubicBezTo>
                    <a:cubicBezTo>
                      <a:pt x="1" y="4520"/>
                      <a:pt x="1305" y="5825"/>
                      <a:pt x="2912" y="5825"/>
                    </a:cubicBezTo>
                    <a:cubicBezTo>
                      <a:pt x="4521" y="5825"/>
                      <a:pt x="5825" y="4520"/>
                      <a:pt x="5825" y="2914"/>
                    </a:cubicBezTo>
                    <a:cubicBezTo>
                      <a:pt x="5825" y="1305"/>
                      <a:pt x="4521" y="0"/>
                      <a:pt x="2912" y="0"/>
                    </a:cubicBezTo>
                    <a:close/>
                  </a:path>
                </a:pathLst>
              </a:custGeom>
              <a:solidFill>
                <a:srgbClr val="FF57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4" name="Google Shape;644;p30"/>
              <p:cNvSpPr/>
              <p:nvPr/>
            </p:nvSpPr>
            <p:spPr>
              <a:xfrm>
                <a:off x="4973200" y="3392675"/>
                <a:ext cx="252975" cy="282350"/>
              </a:xfrm>
              <a:custGeom>
                <a:avLst/>
                <a:gdLst/>
                <a:ahLst/>
                <a:cxnLst/>
                <a:rect l="l" t="t" r="r" b="b"/>
                <a:pathLst>
                  <a:path w="10119" h="11294" extrusionOk="0">
                    <a:moveTo>
                      <a:pt x="4830" y="1"/>
                    </a:moveTo>
                    <a:cubicBezTo>
                      <a:pt x="4658" y="1"/>
                      <a:pt x="4484" y="12"/>
                      <a:pt x="4310" y="35"/>
                    </a:cubicBezTo>
                    <a:cubicBezTo>
                      <a:pt x="1745" y="377"/>
                      <a:pt x="0" y="3166"/>
                      <a:pt x="416" y="6266"/>
                    </a:cubicBezTo>
                    <a:cubicBezTo>
                      <a:pt x="801" y="9156"/>
                      <a:pt x="2925" y="11294"/>
                      <a:pt x="5289" y="11294"/>
                    </a:cubicBezTo>
                    <a:cubicBezTo>
                      <a:pt x="5461" y="11294"/>
                      <a:pt x="5634" y="11282"/>
                      <a:pt x="5808" y="11259"/>
                    </a:cubicBezTo>
                    <a:cubicBezTo>
                      <a:pt x="8373" y="10915"/>
                      <a:pt x="10118" y="8126"/>
                      <a:pt x="9705" y="5026"/>
                    </a:cubicBezTo>
                    <a:cubicBezTo>
                      <a:pt x="9320" y="2138"/>
                      <a:pt x="7196" y="1"/>
                      <a:pt x="483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5" name="Google Shape;645;p30"/>
              <p:cNvSpPr/>
              <p:nvPr/>
            </p:nvSpPr>
            <p:spPr>
              <a:xfrm>
                <a:off x="5057100" y="3412750"/>
                <a:ext cx="151525" cy="168950"/>
              </a:xfrm>
              <a:custGeom>
                <a:avLst/>
                <a:gdLst/>
                <a:ahLst/>
                <a:cxnLst/>
                <a:rect l="l" t="t" r="r" b="b"/>
                <a:pathLst>
                  <a:path w="6061" h="6758" extrusionOk="0">
                    <a:moveTo>
                      <a:pt x="2896" y="1"/>
                    </a:moveTo>
                    <a:cubicBezTo>
                      <a:pt x="2793" y="1"/>
                      <a:pt x="2688" y="8"/>
                      <a:pt x="2584" y="22"/>
                    </a:cubicBezTo>
                    <a:cubicBezTo>
                      <a:pt x="1047" y="227"/>
                      <a:pt x="1" y="1896"/>
                      <a:pt x="248" y="3752"/>
                    </a:cubicBezTo>
                    <a:cubicBezTo>
                      <a:pt x="478" y="5480"/>
                      <a:pt x="1750" y="6758"/>
                      <a:pt x="3167" y="6758"/>
                    </a:cubicBezTo>
                    <a:cubicBezTo>
                      <a:pt x="3270" y="6758"/>
                      <a:pt x="3375" y="6751"/>
                      <a:pt x="3480" y="6737"/>
                    </a:cubicBezTo>
                    <a:cubicBezTo>
                      <a:pt x="5015" y="6534"/>
                      <a:pt x="6061" y="4863"/>
                      <a:pt x="5814" y="3009"/>
                    </a:cubicBezTo>
                    <a:cubicBezTo>
                      <a:pt x="5583" y="1281"/>
                      <a:pt x="4311" y="1"/>
                      <a:pt x="2896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05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6" name="Google Shape;646;p30"/>
              <p:cNvSpPr/>
              <p:nvPr/>
            </p:nvSpPr>
            <p:spPr>
              <a:xfrm>
                <a:off x="5132825" y="3440900"/>
                <a:ext cx="57500" cy="64175"/>
              </a:xfrm>
              <a:custGeom>
                <a:avLst/>
                <a:gdLst/>
                <a:ahLst/>
                <a:cxnLst/>
                <a:rect l="l" t="t" r="r" b="b"/>
                <a:pathLst>
                  <a:path w="2300" h="2567" extrusionOk="0">
                    <a:moveTo>
                      <a:pt x="1100" y="1"/>
                    </a:moveTo>
                    <a:cubicBezTo>
                      <a:pt x="1062" y="1"/>
                      <a:pt x="1023" y="3"/>
                      <a:pt x="984" y="8"/>
                    </a:cubicBezTo>
                    <a:cubicBezTo>
                      <a:pt x="402" y="87"/>
                      <a:pt x="1" y="715"/>
                      <a:pt x="95" y="1421"/>
                    </a:cubicBezTo>
                    <a:cubicBezTo>
                      <a:pt x="186" y="2084"/>
                      <a:pt x="666" y="2566"/>
                      <a:pt x="1203" y="2566"/>
                    </a:cubicBezTo>
                    <a:cubicBezTo>
                      <a:pt x="1240" y="2566"/>
                      <a:pt x="1278" y="2564"/>
                      <a:pt x="1316" y="2559"/>
                    </a:cubicBezTo>
                    <a:cubicBezTo>
                      <a:pt x="1900" y="2481"/>
                      <a:pt x="2300" y="1853"/>
                      <a:pt x="2205" y="1144"/>
                    </a:cubicBezTo>
                    <a:cubicBezTo>
                      <a:pt x="2115" y="485"/>
                      <a:pt x="1636" y="1"/>
                      <a:pt x="110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5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7" name="Google Shape;647;p30"/>
              <p:cNvSpPr/>
              <p:nvPr/>
            </p:nvSpPr>
            <p:spPr>
              <a:xfrm>
                <a:off x="5159950" y="3384225"/>
                <a:ext cx="40950" cy="43675"/>
              </a:xfrm>
              <a:custGeom>
                <a:avLst/>
                <a:gdLst/>
                <a:ahLst/>
                <a:cxnLst/>
                <a:rect l="l" t="t" r="r" b="b"/>
                <a:pathLst>
                  <a:path w="1638" h="1747" extrusionOk="0">
                    <a:moveTo>
                      <a:pt x="1387" y="1"/>
                    </a:moveTo>
                    <a:cubicBezTo>
                      <a:pt x="1337" y="1"/>
                      <a:pt x="1288" y="18"/>
                      <a:pt x="1254" y="62"/>
                    </a:cubicBezTo>
                    <a:cubicBezTo>
                      <a:pt x="880" y="521"/>
                      <a:pt x="488" y="969"/>
                      <a:pt x="88" y="1389"/>
                    </a:cubicBezTo>
                    <a:cubicBezTo>
                      <a:pt x="12" y="1465"/>
                      <a:pt x="0" y="1608"/>
                      <a:pt x="88" y="1687"/>
                    </a:cubicBezTo>
                    <a:cubicBezTo>
                      <a:pt x="132" y="1725"/>
                      <a:pt x="190" y="1747"/>
                      <a:pt x="245" y="1747"/>
                    </a:cubicBezTo>
                    <a:cubicBezTo>
                      <a:pt x="297" y="1747"/>
                      <a:pt x="347" y="1728"/>
                      <a:pt x="384" y="1687"/>
                    </a:cubicBezTo>
                    <a:cubicBezTo>
                      <a:pt x="785" y="1257"/>
                      <a:pt x="1178" y="809"/>
                      <a:pt x="1549" y="359"/>
                    </a:cubicBezTo>
                    <a:cubicBezTo>
                      <a:pt x="1616" y="272"/>
                      <a:pt x="1637" y="149"/>
                      <a:pt x="1549" y="62"/>
                    </a:cubicBezTo>
                    <a:cubicBezTo>
                      <a:pt x="1508" y="25"/>
                      <a:pt x="1447" y="1"/>
                      <a:pt x="1387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8" name="Google Shape;648;p30"/>
              <p:cNvSpPr/>
              <p:nvPr/>
            </p:nvSpPr>
            <p:spPr>
              <a:xfrm>
                <a:off x="5123525" y="3356700"/>
                <a:ext cx="25250" cy="45425"/>
              </a:xfrm>
              <a:custGeom>
                <a:avLst/>
                <a:gdLst/>
                <a:ahLst/>
                <a:cxnLst/>
                <a:rect l="l" t="t" r="r" b="b"/>
                <a:pathLst>
                  <a:path w="1010" h="1817" extrusionOk="0">
                    <a:moveTo>
                      <a:pt x="780" y="0"/>
                    </a:moveTo>
                    <a:cubicBezTo>
                      <a:pt x="687" y="0"/>
                      <a:pt x="610" y="61"/>
                      <a:pt x="571" y="149"/>
                    </a:cubicBezTo>
                    <a:cubicBezTo>
                      <a:pt x="391" y="618"/>
                      <a:pt x="220" y="1084"/>
                      <a:pt x="38" y="1553"/>
                    </a:cubicBezTo>
                    <a:cubicBezTo>
                      <a:pt x="1" y="1657"/>
                      <a:pt x="86" y="1793"/>
                      <a:pt x="183" y="1809"/>
                    </a:cubicBezTo>
                    <a:cubicBezTo>
                      <a:pt x="203" y="1814"/>
                      <a:pt x="222" y="1816"/>
                      <a:pt x="241" y="1816"/>
                    </a:cubicBezTo>
                    <a:cubicBezTo>
                      <a:pt x="336" y="1816"/>
                      <a:pt x="409" y="1755"/>
                      <a:pt x="439" y="1666"/>
                    </a:cubicBezTo>
                    <a:cubicBezTo>
                      <a:pt x="622" y="1197"/>
                      <a:pt x="790" y="731"/>
                      <a:pt x="973" y="262"/>
                    </a:cubicBezTo>
                    <a:cubicBezTo>
                      <a:pt x="1010" y="158"/>
                      <a:pt x="924" y="22"/>
                      <a:pt x="830" y="6"/>
                    </a:cubicBezTo>
                    <a:cubicBezTo>
                      <a:pt x="813" y="2"/>
                      <a:pt x="796" y="0"/>
                      <a:pt x="780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9" name="Google Shape;649;p30"/>
              <p:cNvSpPr/>
              <p:nvPr/>
            </p:nvSpPr>
            <p:spPr>
              <a:xfrm>
                <a:off x="5074825" y="3345400"/>
                <a:ext cx="15325" cy="45450"/>
              </a:xfrm>
              <a:custGeom>
                <a:avLst/>
                <a:gdLst/>
                <a:ahLst/>
                <a:cxnLst/>
                <a:rect l="l" t="t" r="r" b="b"/>
                <a:pathLst>
                  <a:path w="613" h="1818" extrusionOk="0">
                    <a:moveTo>
                      <a:pt x="240" y="1"/>
                    </a:moveTo>
                    <a:cubicBezTo>
                      <a:pt x="221" y="1"/>
                      <a:pt x="203" y="4"/>
                      <a:pt x="185" y="10"/>
                    </a:cubicBezTo>
                    <a:cubicBezTo>
                      <a:pt x="67" y="59"/>
                      <a:pt x="0" y="163"/>
                      <a:pt x="30" y="278"/>
                    </a:cubicBezTo>
                    <a:cubicBezTo>
                      <a:pt x="58" y="393"/>
                      <a:pt x="79" y="506"/>
                      <a:pt x="104" y="613"/>
                    </a:cubicBezTo>
                    <a:cubicBezTo>
                      <a:pt x="125" y="737"/>
                      <a:pt x="134" y="813"/>
                      <a:pt x="153" y="920"/>
                    </a:cubicBezTo>
                    <a:cubicBezTo>
                      <a:pt x="183" y="1148"/>
                      <a:pt x="192" y="1379"/>
                      <a:pt x="183" y="1605"/>
                    </a:cubicBezTo>
                    <a:cubicBezTo>
                      <a:pt x="183" y="1709"/>
                      <a:pt x="277" y="1818"/>
                      <a:pt x="393" y="1818"/>
                    </a:cubicBezTo>
                    <a:cubicBezTo>
                      <a:pt x="508" y="1808"/>
                      <a:pt x="603" y="1721"/>
                      <a:pt x="603" y="1605"/>
                    </a:cubicBezTo>
                    <a:cubicBezTo>
                      <a:pt x="612" y="1118"/>
                      <a:pt x="555" y="633"/>
                      <a:pt x="441" y="156"/>
                    </a:cubicBezTo>
                    <a:cubicBezTo>
                      <a:pt x="418" y="70"/>
                      <a:pt x="329" y="1"/>
                      <a:pt x="240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0" name="Google Shape;650;p30"/>
              <p:cNvSpPr/>
              <p:nvPr/>
            </p:nvSpPr>
            <p:spPr>
              <a:xfrm>
                <a:off x="4773750" y="3419100"/>
                <a:ext cx="252975" cy="282350"/>
              </a:xfrm>
              <a:custGeom>
                <a:avLst/>
                <a:gdLst/>
                <a:ahLst/>
                <a:cxnLst/>
                <a:rect l="l" t="t" r="r" b="b"/>
                <a:pathLst>
                  <a:path w="10119" h="11294" extrusionOk="0">
                    <a:moveTo>
                      <a:pt x="4830" y="1"/>
                    </a:moveTo>
                    <a:cubicBezTo>
                      <a:pt x="4658" y="1"/>
                      <a:pt x="4484" y="12"/>
                      <a:pt x="4310" y="35"/>
                    </a:cubicBezTo>
                    <a:cubicBezTo>
                      <a:pt x="1745" y="379"/>
                      <a:pt x="0" y="3168"/>
                      <a:pt x="413" y="6268"/>
                    </a:cubicBezTo>
                    <a:cubicBezTo>
                      <a:pt x="798" y="9156"/>
                      <a:pt x="2925" y="11294"/>
                      <a:pt x="5289" y="11294"/>
                    </a:cubicBezTo>
                    <a:cubicBezTo>
                      <a:pt x="5461" y="11294"/>
                      <a:pt x="5634" y="11283"/>
                      <a:pt x="5808" y="11259"/>
                    </a:cubicBezTo>
                    <a:cubicBezTo>
                      <a:pt x="8373" y="10918"/>
                      <a:pt x="10118" y="8127"/>
                      <a:pt x="9705" y="5029"/>
                    </a:cubicBezTo>
                    <a:cubicBezTo>
                      <a:pt x="9320" y="2139"/>
                      <a:pt x="7195" y="1"/>
                      <a:pt x="483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1" name="Google Shape;651;p30"/>
              <p:cNvSpPr/>
              <p:nvPr/>
            </p:nvSpPr>
            <p:spPr>
              <a:xfrm>
                <a:off x="4857700" y="3439725"/>
                <a:ext cx="151300" cy="168950"/>
              </a:xfrm>
              <a:custGeom>
                <a:avLst/>
                <a:gdLst/>
                <a:ahLst/>
                <a:cxnLst/>
                <a:rect l="l" t="t" r="r" b="b"/>
                <a:pathLst>
                  <a:path w="6052" h="6758" extrusionOk="0">
                    <a:moveTo>
                      <a:pt x="2886" y="0"/>
                    </a:moveTo>
                    <a:cubicBezTo>
                      <a:pt x="2784" y="0"/>
                      <a:pt x="2681" y="7"/>
                      <a:pt x="2577" y="21"/>
                    </a:cubicBezTo>
                    <a:cubicBezTo>
                      <a:pt x="1042" y="229"/>
                      <a:pt x="1" y="1900"/>
                      <a:pt x="248" y="3751"/>
                    </a:cubicBezTo>
                    <a:cubicBezTo>
                      <a:pt x="481" y="5478"/>
                      <a:pt x="1750" y="6758"/>
                      <a:pt x="3171" y="6758"/>
                    </a:cubicBezTo>
                    <a:cubicBezTo>
                      <a:pt x="3272" y="6758"/>
                      <a:pt x="3373" y="6752"/>
                      <a:pt x="3475" y="6738"/>
                    </a:cubicBezTo>
                    <a:cubicBezTo>
                      <a:pt x="5010" y="6531"/>
                      <a:pt x="6051" y="4859"/>
                      <a:pt x="5802" y="3008"/>
                    </a:cubicBezTo>
                    <a:cubicBezTo>
                      <a:pt x="5580" y="1279"/>
                      <a:pt x="4303" y="0"/>
                      <a:pt x="2886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105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2" name="Google Shape;652;p30"/>
              <p:cNvSpPr/>
              <p:nvPr/>
            </p:nvSpPr>
            <p:spPr>
              <a:xfrm>
                <a:off x="4933250" y="3467450"/>
                <a:ext cx="57575" cy="64125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565" extrusionOk="0">
                    <a:moveTo>
                      <a:pt x="1089" y="0"/>
                    </a:moveTo>
                    <a:cubicBezTo>
                      <a:pt x="1055" y="0"/>
                      <a:pt x="1021" y="2"/>
                      <a:pt x="986" y="6"/>
                    </a:cubicBezTo>
                    <a:cubicBezTo>
                      <a:pt x="402" y="82"/>
                      <a:pt x="1" y="712"/>
                      <a:pt x="98" y="1419"/>
                    </a:cubicBezTo>
                    <a:cubicBezTo>
                      <a:pt x="186" y="2079"/>
                      <a:pt x="666" y="2564"/>
                      <a:pt x="1205" y="2564"/>
                    </a:cubicBezTo>
                    <a:cubicBezTo>
                      <a:pt x="1243" y="2564"/>
                      <a:pt x="1281" y="2562"/>
                      <a:pt x="1319" y="2557"/>
                    </a:cubicBezTo>
                    <a:cubicBezTo>
                      <a:pt x="1901" y="2478"/>
                      <a:pt x="2302" y="1848"/>
                      <a:pt x="2208" y="1142"/>
                    </a:cubicBezTo>
                    <a:cubicBezTo>
                      <a:pt x="2116" y="488"/>
                      <a:pt x="1629" y="0"/>
                      <a:pt x="108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5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3" name="Google Shape;653;p30"/>
              <p:cNvSpPr/>
              <p:nvPr/>
            </p:nvSpPr>
            <p:spPr>
              <a:xfrm>
                <a:off x="4861750" y="3376450"/>
                <a:ext cx="16350" cy="48750"/>
              </a:xfrm>
              <a:custGeom>
                <a:avLst/>
                <a:gdLst/>
                <a:ahLst/>
                <a:cxnLst/>
                <a:rect l="l" t="t" r="r" b="b"/>
                <a:pathLst>
                  <a:path w="654" h="1950" extrusionOk="0">
                    <a:moveTo>
                      <a:pt x="241" y="0"/>
                    </a:moveTo>
                    <a:cubicBezTo>
                      <a:pt x="236" y="0"/>
                      <a:pt x="231" y="1"/>
                      <a:pt x="227" y="1"/>
                    </a:cubicBezTo>
                    <a:cubicBezTo>
                      <a:pt x="123" y="10"/>
                      <a:pt x="1" y="96"/>
                      <a:pt x="17" y="211"/>
                    </a:cubicBezTo>
                    <a:cubicBezTo>
                      <a:pt x="84" y="717"/>
                      <a:pt x="151" y="1234"/>
                      <a:pt x="215" y="1737"/>
                    </a:cubicBezTo>
                    <a:cubicBezTo>
                      <a:pt x="235" y="1838"/>
                      <a:pt x="299" y="1950"/>
                      <a:pt x="417" y="1950"/>
                    </a:cubicBezTo>
                    <a:cubicBezTo>
                      <a:pt x="420" y="1950"/>
                      <a:pt x="424" y="1949"/>
                      <a:pt x="428" y="1949"/>
                    </a:cubicBezTo>
                    <a:cubicBezTo>
                      <a:pt x="531" y="1949"/>
                      <a:pt x="654" y="1852"/>
                      <a:pt x="638" y="1737"/>
                    </a:cubicBezTo>
                    <a:cubicBezTo>
                      <a:pt x="571" y="1234"/>
                      <a:pt x="504" y="717"/>
                      <a:pt x="439" y="211"/>
                    </a:cubicBezTo>
                    <a:cubicBezTo>
                      <a:pt x="419" y="111"/>
                      <a:pt x="356" y="0"/>
                      <a:pt x="241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4" name="Google Shape;654;p30"/>
              <p:cNvSpPr/>
              <p:nvPr/>
            </p:nvSpPr>
            <p:spPr>
              <a:xfrm>
                <a:off x="4810375" y="3403600"/>
                <a:ext cx="29650" cy="36775"/>
              </a:xfrm>
              <a:custGeom>
                <a:avLst/>
                <a:gdLst/>
                <a:ahLst/>
                <a:cxnLst/>
                <a:rect l="l" t="t" r="r" b="b"/>
                <a:pathLst>
                  <a:path w="1186" h="1471" extrusionOk="0">
                    <a:moveTo>
                      <a:pt x="233" y="0"/>
                    </a:moveTo>
                    <a:cubicBezTo>
                      <a:pt x="174" y="0"/>
                      <a:pt x="113" y="22"/>
                      <a:pt x="77" y="60"/>
                    </a:cubicBezTo>
                    <a:cubicBezTo>
                      <a:pt x="1" y="164"/>
                      <a:pt x="12" y="279"/>
                      <a:pt x="86" y="367"/>
                    </a:cubicBezTo>
                    <a:cubicBezTo>
                      <a:pt x="115" y="402"/>
                      <a:pt x="149" y="436"/>
                      <a:pt x="176" y="481"/>
                    </a:cubicBezTo>
                    <a:lnTo>
                      <a:pt x="176" y="481"/>
                    </a:lnTo>
                    <a:cubicBezTo>
                      <a:pt x="176" y="483"/>
                      <a:pt x="178" y="486"/>
                      <a:pt x="181" y="489"/>
                    </a:cubicBezTo>
                    <a:cubicBezTo>
                      <a:pt x="190" y="499"/>
                      <a:pt x="202" y="510"/>
                      <a:pt x="202" y="519"/>
                    </a:cubicBezTo>
                    <a:cubicBezTo>
                      <a:pt x="223" y="540"/>
                      <a:pt x="232" y="556"/>
                      <a:pt x="250" y="577"/>
                    </a:cubicBezTo>
                    <a:cubicBezTo>
                      <a:pt x="317" y="662"/>
                      <a:pt x="375" y="750"/>
                      <a:pt x="433" y="833"/>
                    </a:cubicBezTo>
                    <a:cubicBezTo>
                      <a:pt x="548" y="1006"/>
                      <a:pt x="661" y="1186"/>
                      <a:pt x="767" y="1366"/>
                    </a:cubicBezTo>
                    <a:cubicBezTo>
                      <a:pt x="806" y="1432"/>
                      <a:pt x="880" y="1470"/>
                      <a:pt x="953" y="1470"/>
                    </a:cubicBezTo>
                    <a:cubicBezTo>
                      <a:pt x="988" y="1470"/>
                      <a:pt x="1023" y="1461"/>
                      <a:pt x="1054" y="1443"/>
                    </a:cubicBezTo>
                    <a:cubicBezTo>
                      <a:pt x="1148" y="1385"/>
                      <a:pt x="1185" y="1260"/>
                      <a:pt x="1127" y="1156"/>
                    </a:cubicBezTo>
                    <a:cubicBezTo>
                      <a:pt x="908" y="776"/>
                      <a:pt x="652" y="404"/>
                      <a:pt x="375" y="60"/>
                    </a:cubicBezTo>
                    <a:cubicBezTo>
                      <a:pt x="343" y="19"/>
                      <a:pt x="288" y="0"/>
                      <a:pt x="233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5" name="Google Shape;655;p30"/>
              <p:cNvSpPr/>
              <p:nvPr/>
            </p:nvSpPr>
            <p:spPr>
              <a:xfrm>
                <a:off x="4761675" y="3431925"/>
                <a:ext cx="44475" cy="42725"/>
              </a:xfrm>
              <a:custGeom>
                <a:avLst/>
                <a:gdLst/>
                <a:ahLst/>
                <a:cxnLst/>
                <a:rect l="l" t="t" r="r" b="b"/>
                <a:pathLst>
                  <a:path w="1779" h="1709" extrusionOk="0">
                    <a:moveTo>
                      <a:pt x="231" y="1"/>
                    </a:moveTo>
                    <a:cubicBezTo>
                      <a:pt x="177" y="1"/>
                      <a:pt x="124" y="19"/>
                      <a:pt x="86" y="60"/>
                    </a:cubicBezTo>
                    <a:cubicBezTo>
                      <a:pt x="12" y="148"/>
                      <a:pt x="1" y="273"/>
                      <a:pt x="86" y="358"/>
                    </a:cubicBezTo>
                    <a:cubicBezTo>
                      <a:pt x="525" y="788"/>
                      <a:pt x="963" y="1219"/>
                      <a:pt x="1395" y="1649"/>
                    </a:cubicBezTo>
                    <a:cubicBezTo>
                      <a:pt x="1433" y="1687"/>
                      <a:pt x="1491" y="1708"/>
                      <a:pt x="1548" y="1708"/>
                    </a:cubicBezTo>
                    <a:cubicBezTo>
                      <a:pt x="1601" y="1708"/>
                      <a:pt x="1654" y="1690"/>
                      <a:pt x="1690" y="1649"/>
                    </a:cubicBezTo>
                    <a:cubicBezTo>
                      <a:pt x="1767" y="1570"/>
                      <a:pt x="1778" y="1439"/>
                      <a:pt x="1690" y="1351"/>
                    </a:cubicBezTo>
                    <a:cubicBezTo>
                      <a:pt x="1252" y="921"/>
                      <a:pt x="813" y="492"/>
                      <a:pt x="384" y="60"/>
                    </a:cubicBezTo>
                    <a:cubicBezTo>
                      <a:pt x="346" y="22"/>
                      <a:pt x="288" y="1"/>
                      <a:pt x="231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56" name="Google Shape;656;p30"/>
          <p:cNvSpPr txBox="1">
            <a:spLocks noGrp="1"/>
          </p:cNvSpPr>
          <p:nvPr>
            <p:ph type="title"/>
          </p:nvPr>
        </p:nvSpPr>
        <p:spPr>
          <a:xfrm>
            <a:off x="554776" y="1559392"/>
            <a:ext cx="3611926" cy="13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139700" algn="l"/>
            <a:r>
              <a:rPr lang="x-none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Descuentos</a:t>
            </a:r>
          </a:p>
        </p:txBody>
      </p:sp>
      <p:sp>
        <p:nvSpPr>
          <p:cNvPr id="658" name="Google Shape;658;p30"/>
          <p:cNvSpPr txBox="1">
            <a:spLocks noGrp="1"/>
          </p:cNvSpPr>
          <p:nvPr>
            <p:ph type="subTitle" idx="1"/>
          </p:nvPr>
        </p:nvSpPr>
        <p:spPr>
          <a:xfrm>
            <a:off x="683141" y="3165526"/>
            <a:ext cx="3867837" cy="68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2"/>
                </a:solidFill>
              </a:rPr>
              <a:t>Son capitales que se descuentan directamente al sueldo bruto. Estos pueden ser por pensión, salud e impuestos.</a:t>
            </a:r>
            <a:endParaRPr dirty="0">
              <a:solidFill>
                <a:schemeClr val="dk2"/>
              </a:solidFill>
            </a:endParaRPr>
          </a:p>
        </p:txBody>
      </p:sp>
      <p:sp>
        <p:nvSpPr>
          <p:cNvPr id="659" name="Google Shape;659;p30"/>
          <p:cNvSpPr/>
          <p:nvPr/>
        </p:nvSpPr>
        <p:spPr>
          <a:xfrm>
            <a:off x="5645605" y="518245"/>
            <a:ext cx="1319394" cy="1319394"/>
          </a:xfrm>
          <a:custGeom>
            <a:avLst/>
            <a:gdLst/>
            <a:ahLst/>
            <a:cxnLst/>
            <a:rect l="l" t="t" r="r" b="b"/>
            <a:pathLst>
              <a:path w="13298" h="13298" extrusionOk="0">
                <a:moveTo>
                  <a:pt x="8435" y="1"/>
                </a:moveTo>
                <a:lnTo>
                  <a:pt x="6159" y="2935"/>
                </a:lnTo>
                <a:lnTo>
                  <a:pt x="3211" y="684"/>
                </a:lnTo>
                <a:lnTo>
                  <a:pt x="3678" y="4366"/>
                </a:lnTo>
                <a:lnTo>
                  <a:pt x="0" y="4862"/>
                </a:lnTo>
                <a:lnTo>
                  <a:pt x="2934" y="7134"/>
                </a:lnTo>
                <a:lnTo>
                  <a:pt x="681" y="10086"/>
                </a:lnTo>
                <a:lnTo>
                  <a:pt x="681" y="10086"/>
                </a:lnTo>
                <a:lnTo>
                  <a:pt x="4363" y="9618"/>
                </a:lnTo>
                <a:lnTo>
                  <a:pt x="4860" y="13297"/>
                </a:lnTo>
                <a:lnTo>
                  <a:pt x="7133" y="10363"/>
                </a:lnTo>
                <a:lnTo>
                  <a:pt x="10086" y="12616"/>
                </a:lnTo>
                <a:lnTo>
                  <a:pt x="9617" y="8932"/>
                </a:lnTo>
                <a:lnTo>
                  <a:pt x="13297" y="8438"/>
                </a:lnTo>
                <a:lnTo>
                  <a:pt x="10363" y="6164"/>
                </a:lnTo>
                <a:lnTo>
                  <a:pt x="12614" y="3212"/>
                </a:lnTo>
                <a:lnTo>
                  <a:pt x="12614" y="3212"/>
                </a:lnTo>
                <a:lnTo>
                  <a:pt x="8932" y="3680"/>
                </a:lnTo>
                <a:lnTo>
                  <a:pt x="8435" y="1"/>
                </a:lnTo>
                <a:close/>
              </a:path>
            </a:pathLst>
          </a:custGeom>
          <a:solidFill>
            <a:srgbClr val="FFB069">
              <a:alpha val="392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60" name="Google Shape;660;p30"/>
          <p:cNvGrpSpPr/>
          <p:nvPr/>
        </p:nvGrpSpPr>
        <p:grpSpPr>
          <a:xfrm>
            <a:off x="6800358" y="1597844"/>
            <a:ext cx="529170" cy="475794"/>
            <a:chOff x="1420446" y="3703089"/>
            <a:chExt cx="386228" cy="347295"/>
          </a:xfrm>
        </p:grpSpPr>
        <p:sp>
          <p:nvSpPr>
            <p:cNvPr id="661" name="Google Shape;661;p30"/>
            <p:cNvSpPr/>
            <p:nvPr/>
          </p:nvSpPr>
          <p:spPr>
            <a:xfrm>
              <a:off x="1427741" y="3703202"/>
              <a:ext cx="371637" cy="347068"/>
            </a:xfrm>
            <a:custGeom>
              <a:avLst/>
              <a:gdLst/>
              <a:ahLst/>
              <a:cxnLst/>
              <a:rect l="l" t="t" r="r" b="b"/>
              <a:pathLst>
                <a:path w="4916" h="4591" extrusionOk="0">
                  <a:moveTo>
                    <a:pt x="2886" y="0"/>
                  </a:moveTo>
                  <a:cubicBezTo>
                    <a:pt x="2681" y="0"/>
                    <a:pt x="2473" y="32"/>
                    <a:pt x="2268" y="97"/>
                  </a:cubicBezTo>
                  <a:cubicBezTo>
                    <a:pt x="640" y="612"/>
                    <a:pt x="1" y="2108"/>
                    <a:pt x="338" y="3174"/>
                  </a:cubicBezTo>
                  <a:cubicBezTo>
                    <a:pt x="614" y="4039"/>
                    <a:pt x="1411" y="4591"/>
                    <a:pt x="2271" y="4591"/>
                  </a:cubicBezTo>
                  <a:cubicBezTo>
                    <a:pt x="2475" y="4591"/>
                    <a:pt x="2682" y="4560"/>
                    <a:pt x="2886" y="4495"/>
                  </a:cubicBezTo>
                  <a:cubicBezTo>
                    <a:pt x="3512" y="4294"/>
                    <a:pt x="4142" y="3814"/>
                    <a:pt x="4528" y="3216"/>
                  </a:cubicBezTo>
                  <a:cubicBezTo>
                    <a:pt x="4747" y="2914"/>
                    <a:pt x="4881" y="2551"/>
                    <a:pt x="4906" y="2170"/>
                  </a:cubicBezTo>
                  <a:cubicBezTo>
                    <a:pt x="4915" y="2064"/>
                    <a:pt x="4915" y="1958"/>
                    <a:pt x="4904" y="1847"/>
                  </a:cubicBezTo>
                  <a:cubicBezTo>
                    <a:pt x="4888" y="1704"/>
                    <a:pt x="4860" y="1558"/>
                    <a:pt x="4816" y="1415"/>
                  </a:cubicBezTo>
                  <a:cubicBezTo>
                    <a:pt x="4542" y="552"/>
                    <a:pt x="3745" y="0"/>
                    <a:pt x="2886" y="0"/>
                  </a:cubicBezTo>
                  <a:close/>
                </a:path>
              </a:pathLst>
            </a:custGeom>
            <a:solidFill>
              <a:schemeClr val="accent2"/>
            </a:solidFill>
            <a:ln w="1524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62" name="Google Shape;662;p30"/>
            <p:cNvGrpSpPr/>
            <p:nvPr/>
          </p:nvGrpSpPr>
          <p:grpSpPr>
            <a:xfrm>
              <a:off x="1420446" y="3703089"/>
              <a:ext cx="386228" cy="347295"/>
              <a:chOff x="2073850" y="1739425"/>
              <a:chExt cx="127725" cy="114850"/>
            </a:xfrm>
          </p:grpSpPr>
          <p:sp>
            <p:nvSpPr>
              <p:cNvPr id="663" name="Google Shape;663;p30"/>
              <p:cNvSpPr/>
              <p:nvPr/>
            </p:nvSpPr>
            <p:spPr>
              <a:xfrm>
                <a:off x="2073850" y="1741875"/>
                <a:ext cx="125550" cy="112400"/>
              </a:xfrm>
              <a:custGeom>
                <a:avLst/>
                <a:gdLst/>
                <a:ahLst/>
                <a:cxnLst/>
                <a:rect l="l" t="t" r="r" b="b"/>
                <a:pathLst>
                  <a:path w="5022" h="4496" extrusionOk="0">
                    <a:moveTo>
                      <a:pt x="2269" y="0"/>
                    </a:moveTo>
                    <a:cubicBezTo>
                      <a:pt x="642" y="518"/>
                      <a:pt x="0" y="2013"/>
                      <a:pt x="339" y="3080"/>
                    </a:cubicBezTo>
                    <a:cubicBezTo>
                      <a:pt x="614" y="3943"/>
                      <a:pt x="1410" y="4495"/>
                      <a:pt x="2269" y="4495"/>
                    </a:cubicBezTo>
                    <a:cubicBezTo>
                      <a:pt x="2473" y="4495"/>
                      <a:pt x="2681" y="4464"/>
                      <a:pt x="2886" y="4398"/>
                    </a:cubicBezTo>
                    <a:cubicBezTo>
                      <a:pt x="3955" y="4059"/>
                      <a:pt x="5021" y="2905"/>
                      <a:pt x="4903" y="1753"/>
                    </a:cubicBezTo>
                    <a:lnTo>
                      <a:pt x="2269" y="0"/>
                    </a:ln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664;p30"/>
              <p:cNvSpPr/>
              <p:nvPr/>
            </p:nvSpPr>
            <p:spPr>
              <a:xfrm>
                <a:off x="2145975" y="1840325"/>
                <a:ext cx="9675" cy="11525"/>
              </a:xfrm>
              <a:custGeom>
                <a:avLst/>
                <a:gdLst/>
                <a:ahLst/>
                <a:cxnLst/>
                <a:rect l="l" t="t" r="r" b="b"/>
                <a:pathLst>
                  <a:path w="387" h="461" fill="none" extrusionOk="0">
                    <a:moveTo>
                      <a:pt x="386" y="1"/>
                    </a:moveTo>
                    <a:lnTo>
                      <a:pt x="1" y="460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30"/>
              <p:cNvSpPr/>
              <p:nvPr/>
            </p:nvSpPr>
            <p:spPr>
              <a:xfrm>
                <a:off x="2121400" y="1838650"/>
                <a:ext cx="9300" cy="14700"/>
              </a:xfrm>
              <a:custGeom>
                <a:avLst/>
                <a:gdLst/>
                <a:ahLst/>
                <a:cxnLst/>
                <a:rect l="l" t="t" r="r" b="b"/>
                <a:pathLst>
                  <a:path w="372" h="588" fill="none" extrusionOk="0">
                    <a:moveTo>
                      <a:pt x="372" y="1"/>
                    </a:moveTo>
                    <a:lnTo>
                      <a:pt x="0" y="587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6" name="Google Shape;666;p30"/>
              <p:cNvSpPr/>
              <p:nvPr/>
            </p:nvSpPr>
            <p:spPr>
              <a:xfrm>
                <a:off x="2101075" y="1828625"/>
                <a:ext cx="117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468" h="642" fill="none" extrusionOk="0">
                    <a:moveTo>
                      <a:pt x="467" y="0"/>
                    </a:moveTo>
                    <a:lnTo>
                      <a:pt x="1" y="642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7" name="Google Shape;667;p30"/>
              <p:cNvSpPr/>
              <p:nvPr/>
            </p:nvSpPr>
            <p:spPr>
              <a:xfrm>
                <a:off x="2085850" y="1810025"/>
                <a:ext cx="1322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529" h="692" fill="none" extrusionOk="0">
                    <a:moveTo>
                      <a:pt x="529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30"/>
              <p:cNvSpPr/>
              <p:nvPr/>
            </p:nvSpPr>
            <p:spPr>
              <a:xfrm>
                <a:off x="2080075" y="1785625"/>
                <a:ext cx="15375" cy="15900"/>
              </a:xfrm>
              <a:custGeom>
                <a:avLst/>
                <a:gdLst/>
                <a:ahLst/>
                <a:cxnLst/>
                <a:rect l="l" t="t" r="r" b="b"/>
                <a:pathLst>
                  <a:path w="615" h="636" fill="none" extrusionOk="0">
                    <a:moveTo>
                      <a:pt x="614" y="0"/>
                    </a:moveTo>
                    <a:lnTo>
                      <a:pt x="0" y="635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9" name="Google Shape;669;p30"/>
              <p:cNvSpPr/>
              <p:nvPr/>
            </p:nvSpPr>
            <p:spPr>
              <a:xfrm>
                <a:off x="2089425" y="1755600"/>
                <a:ext cx="1957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92" fill="none" extrusionOk="0">
                    <a:moveTo>
                      <a:pt x="783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" name="Google Shape;670;p30"/>
              <p:cNvSpPr/>
              <p:nvPr/>
            </p:nvSpPr>
            <p:spPr>
              <a:xfrm>
                <a:off x="2090225" y="1739425"/>
                <a:ext cx="111350" cy="101475"/>
              </a:xfrm>
              <a:custGeom>
                <a:avLst/>
                <a:gdLst/>
                <a:ahLst/>
                <a:cxnLst/>
                <a:rect l="l" t="t" r="r" b="b"/>
                <a:pathLst>
                  <a:path w="4454" h="4059" extrusionOk="0">
                    <a:moveTo>
                      <a:pt x="2228" y="1"/>
                    </a:moveTo>
                    <a:cubicBezTo>
                      <a:pt x="1710" y="1"/>
                      <a:pt x="1191" y="199"/>
                      <a:pt x="795" y="595"/>
                    </a:cubicBezTo>
                    <a:cubicBezTo>
                      <a:pt x="1" y="1389"/>
                      <a:pt x="1" y="2672"/>
                      <a:pt x="795" y="3464"/>
                    </a:cubicBezTo>
                    <a:cubicBezTo>
                      <a:pt x="1191" y="3860"/>
                      <a:pt x="1710" y="4058"/>
                      <a:pt x="2228" y="4058"/>
                    </a:cubicBezTo>
                    <a:cubicBezTo>
                      <a:pt x="2747" y="4058"/>
                      <a:pt x="3266" y="3860"/>
                      <a:pt x="3662" y="3464"/>
                    </a:cubicBezTo>
                    <a:cubicBezTo>
                      <a:pt x="4454" y="2672"/>
                      <a:pt x="4454" y="1389"/>
                      <a:pt x="3662" y="595"/>
                    </a:cubicBezTo>
                    <a:cubicBezTo>
                      <a:pt x="3266" y="199"/>
                      <a:pt x="2747" y="1"/>
                      <a:pt x="2228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1" name="Google Shape;671;p30"/>
              <p:cNvSpPr/>
              <p:nvPr/>
            </p:nvSpPr>
            <p:spPr>
              <a:xfrm>
                <a:off x="2110600" y="1754850"/>
                <a:ext cx="70725" cy="70725"/>
              </a:xfrm>
              <a:custGeom>
                <a:avLst/>
                <a:gdLst/>
                <a:ahLst/>
                <a:cxnLst/>
                <a:rect l="l" t="t" r="r" b="b"/>
                <a:pathLst>
                  <a:path w="2829" h="2829" extrusionOk="0">
                    <a:moveTo>
                      <a:pt x="1413" y="1"/>
                    </a:moveTo>
                    <a:cubicBezTo>
                      <a:pt x="633" y="1"/>
                      <a:pt x="1" y="633"/>
                      <a:pt x="1" y="1416"/>
                    </a:cubicBezTo>
                    <a:cubicBezTo>
                      <a:pt x="1" y="2196"/>
                      <a:pt x="633" y="2829"/>
                      <a:pt x="1413" y="2829"/>
                    </a:cubicBezTo>
                    <a:cubicBezTo>
                      <a:pt x="2194" y="2829"/>
                      <a:pt x="2829" y="2196"/>
                      <a:pt x="2829" y="1416"/>
                    </a:cubicBezTo>
                    <a:cubicBezTo>
                      <a:pt x="2829" y="633"/>
                      <a:pt x="2194" y="1"/>
                      <a:pt x="1413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2" name="Google Shape;672;p30"/>
              <p:cNvSpPr/>
              <p:nvPr/>
            </p:nvSpPr>
            <p:spPr>
              <a:xfrm>
                <a:off x="2130275" y="1769400"/>
                <a:ext cx="34375" cy="42125"/>
              </a:xfrm>
              <a:custGeom>
                <a:avLst/>
                <a:gdLst/>
                <a:ahLst/>
                <a:cxnLst/>
                <a:rect l="l" t="t" r="r" b="b"/>
                <a:pathLst>
                  <a:path w="1375" h="1685" extrusionOk="0">
                    <a:moveTo>
                      <a:pt x="504" y="241"/>
                    </a:moveTo>
                    <a:cubicBezTo>
                      <a:pt x="500" y="242"/>
                      <a:pt x="495" y="243"/>
                      <a:pt x="490" y="243"/>
                    </a:cubicBezTo>
                    <a:cubicBezTo>
                      <a:pt x="495" y="242"/>
                      <a:pt x="499" y="242"/>
                      <a:pt x="504" y="241"/>
                    </a:cubicBezTo>
                    <a:close/>
                    <a:moveTo>
                      <a:pt x="569" y="240"/>
                    </a:moveTo>
                    <a:cubicBezTo>
                      <a:pt x="576" y="241"/>
                      <a:pt x="583" y="242"/>
                      <a:pt x="589" y="243"/>
                    </a:cubicBezTo>
                    <a:cubicBezTo>
                      <a:pt x="582" y="243"/>
                      <a:pt x="576" y="241"/>
                      <a:pt x="569" y="240"/>
                    </a:cubicBezTo>
                    <a:close/>
                    <a:moveTo>
                      <a:pt x="439" y="261"/>
                    </a:moveTo>
                    <a:cubicBezTo>
                      <a:pt x="436" y="263"/>
                      <a:pt x="432" y="264"/>
                      <a:pt x="428" y="266"/>
                    </a:cubicBezTo>
                    <a:lnTo>
                      <a:pt x="428" y="266"/>
                    </a:lnTo>
                    <a:cubicBezTo>
                      <a:pt x="432" y="265"/>
                      <a:pt x="436" y="263"/>
                      <a:pt x="439" y="261"/>
                    </a:cubicBezTo>
                    <a:close/>
                    <a:moveTo>
                      <a:pt x="321" y="349"/>
                    </a:moveTo>
                    <a:lnTo>
                      <a:pt x="321" y="349"/>
                    </a:lnTo>
                    <a:cubicBezTo>
                      <a:pt x="320" y="350"/>
                      <a:pt x="319" y="352"/>
                      <a:pt x="318" y="354"/>
                    </a:cubicBezTo>
                    <a:lnTo>
                      <a:pt x="318" y="354"/>
                    </a:lnTo>
                    <a:cubicBezTo>
                      <a:pt x="319" y="352"/>
                      <a:pt x="320" y="351"/>
                      <a:pt x="321" y="349"/>
                    </a:cubicBezTo>
                    <a:close/>
                    <a:moveTo>
                      <a:pt x="318" y="354"/>
                    </a:moveTo>
                    <a:cubicBezTo>
                      <a:pt x="316" y="356"/>
                      <a:pt x="314" y="358"/>
                      <a:pt x="312" y="361"/>
                    </a:cubicBezTo>
                    <a:cubicBezTo>
                      <a:pt x="314" y="358"/>
                      <a:pt x="316" y="356"/>
                      <a:pt x="318" y="354"/>
                    </a:cubicBezTo>
                    <a:close/>
                    <a:moveTo>
                      <a:pt x="282" y="407"/>
                    </a:moveTo>
                    <a:cubicBezTo>
                      <a:pt x="282" y="408"/>
                      <a:pt x="282" y="409"/>
                      <a:pt x="281" y="410"/>
                    </a:cubicBezTo>
                    <a:lnTo>
                      <a:pt x="281" y="410"/>
                    </a:lnTo>
                    <a:cubicBezTo>
                      <a:pt x="282" y="409"/>
                      <a:pt x="282" y="408"/>
                      <a:pt x="282" y="407"/>
                    </a:cubicBezTo>
                    <a:close/>
                    <a:moveTo>
                      <a:pt x="250" y="509"/>
                    </a:moveTo>
                    <a:cubicBezTo>
                      <a:pt x="250" y="515"/>
                      <a:pt x="249" y="520"/>
                      <a:pt x="249" y="525"/>
                    </a:cubicBezTo>
                    <a:lnTo>
                      <a:pt x="249" y="525"/>
                    </a:lnTo>
                    <a:cubicBezTo>
                      <a:pt x="249" y="519"/>
                      <a:pt x="250" y="514"/>
                      <a:pt x="250" y="509"/>
                    </a:cubicBezTo>
                    <a:close/>
                    <a:moveTo>
                      <a:pt x="249" y="643"/>
                    </a:moveTo>
                    <a:cubicBezTo>
                      <a:pt x="249" y="650"/>
                      <a:pt x="250" y="656"/>
                      <a:pt x="250" y="663"/>
                    </a:cubicBezTo>
                    <a:cubicBezTo>
                      <a:pt x="250" y="657"/>
                      <a:pt x="249" y="650"/>
                      <a:pt x="249" y="643"/>
                    </a:cubicBezTo>
                    <a:close/>
                    <a:moveTo>
                      <a:pt x="279" y="756"/>
                    </a:moveTo>
                    <a:cubicBezTo>
                      <a:pt x="281" y="762"/>
                      <a:pt x="283" y="768"/>
                      <a:pt x="285" y="772"/>
                    </a:cubicBezTo>
                    <a:cubicBezTo>
                      <a:pt x="283" y="767"/>
                      <a:pt x="281" y="762"/>
                      <a:pt x="279" y="756"/>
                    </a:cubicBezTo>
                    <a:close/>
                    <a:moveTo>
                      <a:pt x="294" y="786"/>
                    </a:moveTo>
                    <a:lnTo>
                      <a:pt x="294" y="786"/>
                    </a:lnTo>
                    <a:cubicBezTo>
                      <a:pt x="295" y="786"/>
                      <a:pt x="297" y="787"/>
                      <a:pt x="298" y="788"/>
                    </a:cubicBezTo>
                    <a:lnTo>
                      <a:pt x="298" y="788"/>
                    </a:lnTo>
                    <a:cubicBezTo>
                      <a:pt x="298" y="788"/>
                      <a:pt x="298" y="788"/>
                      <a:pt x="298" y="788"/>
                    </a:cubicBezTo>
                    <a:lnTo>
                      <a:pt x="298" y="788"/>
                    </a:lnTo>
                    <a:cubicBezTo>
                      <a:pt x="297" y="787"/>
                      <a:pt x="295" y="786"/>
                      <a:pt x="294" y="786"/>
                    </a:cubicBezTo>
                    <a:close/>
                    <a:moveTo>
                      <a:pt x="301" y="789"/>
                    </a:moveTo>
                    <a:lnTo>
                      <a:pt x="301" y="789"/>
                    </a:lnTo>
                    <a:cubicBezTo>
                      <a:pt x="303" y="791"/>
                      <a:pt x="305" y="792"/>
                      <a:pt x="307" y="794"/>
                    </a:cubicBezTo>
                    <a:lnTo>
                      <a:pt x="307" y="794"/>
                    </a:lnTo>
                    <a:cubicBezTo>
                      <a:pt x="305" y="792"/>
                      <a:pt x="303" y="791"/>
                      <a:pt x="301" y="790"/>
                    </a:cubicBezTo>
                    <a:lnTo>
                      <a:pt x="301" y="790"/>
                    </a:lnTo>
                    <a:cubicBezTo>
                      <a:pt x="301" y="790"/>
                      <a:pt x="301" y="789"/>
                      <a:pt x="301" y="789"/>
                    </a:cubicBezTo>
                    <a:close/>
                    <a:moveTo>
                      <a:pt x="309" y="795"/>
                    </a:moveTo>
                    <a:cubicBezTo>
                      <a:pt x="311" y="797"/>
                      <a:pt x="314" y="798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2" y="799"/>
                      <a:pt x="309" y="798"/>
                      <a:pt x="306" y="797"/>
                    </a:cubicBezTo>
                    <a:lnTo>
                      <a:pt x="306" y="797"/>
                    </a:lnTo>
                    <a:cubicBezTo>
                      <a:pt x="308" y="798"/>
                      <a:pt x="312" y="799"/>
                      <a:pt x="315" y="800"/>
                    </a:cubicBezTo>
                    <a:lnTo>
                      <a:pt x="315" y="800"/>
                    </a:lnTo>
                    <a:cubicBezTo>
                      <a:pt x="313" y="798"/>
                      <a:pt x="311" y="797"/>
                      <a:pt x="309" y="795"/>
                    </a:cubicBezTo>
                    <a:close/>
                    <a:moveTo>
                      <a:pt x="315" y="800"/>
                    </a:moveTo>
                    <a:cubicBezTo>
                      <a:pt x="317" y="801"/>
                      <a:pt x="318" y="801"/>
                      <a:pt x="320" y="802"/>
                    </a:cubicBezTo>
                    <a:lnTo>
                      <a:pt x="320" y="802"/>
                    </a:lnTo>
                    <a:cubicBezTo>
                      <a:pt x="318" y="801"/>
                      <a:pt x="317" y="801"/>
                      <a:pt x="316" y="800"/>
                    </a:cubicBezTo>
                    <a:lnTo>
                      <a:pt x="316" y="800"/>
                    </a:lnTo>
                    <a:cubicBezTo>
                      <a:pt x="316" y="801"/>
                      <a:pt x="317" y="801"/>
                      <a:pt x="317" y="802"/>
                    </a:cubicBezTo>
                    <a:cubicBezTo>
                      <a:pt x="316" y="801"/>
                      <a:pt x="316" y="801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6" y="800"/>
                      <a:pt x="316" y="800"/>
                    </a:cubicBezTo>
                    <a:lnTo>
                      <a:pt x="316" y="800"/>
                    </a:lnTo>
                    <a:cubicBezTo>
                      <a:pt x="316" y="800"/>
                      <a:pt x="315" y="800"/>
                      <a:pt x="315" y="800"/>
                    </a:cubicBezTo>
                    <a:close/>
                    <a:moveTo>
                      <a:pt x="327" y="805"/>
                    </a:moveTo>
                    <a:cubicBezTo>
                      <a:pt x="330" y="806"/>
                      <a:pt x="333" y="807"/>
                      <a:pt x="336" y="809"/>
                    </a:cubicBezTo>
                    <a:cubicBezTo>
                      <a:pt x="332" y="807"/>
                      <a:pt x="330" y="806"/>
                      <a:pt x="327" y="805"/>
                    </a:cubicBezTo>
                    <a:close/>
                    <a:moveTo>
                      <a:pt x="338" y="811"/>
                    </a:moveTo>
                    <a:cubicBezTo>
                      <a:pt x="347" y="811"/>
                      <a:pt x="355" y="812"/>
                      <a:pt x="363" y="813"/>
                    </a:cubicBezTo>
                    <a:lnTo>
                      <a:pt x="363" y="813"/>
                    </a:lnTo>
                    <a:cubicBezTo>
                      <a:pt x="355" y="813"/>
                      <a:pt x="346" y="812"/>
                      <a:pt x="338" y="811"/>
                    </a:cubicBezTo>
                    <a:close/>
                    <a:moveTo>
                      <a:pt x="1000" y="863"/>
                    </a:moveTo>
                    <a:cubicBezTo>
                      <a:pt x="994" y="863"/>
                      <a:pt x="988" y="864"/>
                      <a:pt x="982" y="864"/>
                    </a:cubicBezTo>
                    <a:cubicBezTo>
                      <a:pt x="988" y="863"/>
                      <a:pt x="994" y="863"/>
                      <a:pt x="1000" y="863"/>
                    </a:cubicBezTo>
                    <a:close/>
                    <a:moveTo>
                      <a:pt x="1031" y="863"/>
                    </a:moveTo>
                    <a:cubicBezTo>
                      <a:pt x="1037" y="863"/>
                      <a:pt x="1043" y="863"/>
                      <a:pt x="1049" y="864"/>
                    </a:cubicBezTo>
                    <a:cubicBezTo>
                      <a:pt x="1042" y="864"/>
                      <a:pt x="1037" y="863"/>
                      <a:pt x="1031" y="863"/>
                    </a:cubicBezTo>
                    <a:close/>
                    <a:moveTo>
                      <a:pt x="1056" y="873"/>
                    </a:moveTo>
                    <a:cubicBezTo>
                      <a:pt x="1061" y="877"/>
                      <a:pt x="1066" y="881"/>
                      <a:pt x="1070" y="885"/>
                    </a:cubicBezTo>
                    <a:lnTo>
                      <a:pt x="1070" y="885"/>
                    </a:lnTo>
                    <a:cubicBezTo>
                      <a:pt x="1065" y="881"/>
                      <a:pt x="1060" y="878"/>
                      <a:pt x="1056" y="873"/>
                    </a:cubicBezTo>
                    <a:close/>
                    <a:moveTo>
                      <a:pt x="1090" y="904"/>
                    </a:moveTo>
                    <a:lnTo>
                      <a:pt x="1090" y="904"/>
                    </a:lnTo>
                    <a:cubicBezTo>
                      <a:pt x="1091" y="906"/>
                      <a:pt x="1093" y="908"/>
                      <a:pt x="1095" y="910"/>
                    </a:cubicBezTo>
                    <a:cubicBezTo>
                      <a:pt x="1093" y="908"/>
                      <a:pt x="1091" y="906"/>
                      <a:pt x="1090" y="904"/>
                    </a:cubicBezTo>
                    <a:close/>
                    <a:moveTo>
                      <a:pt x="1100" y="919"/>
                    </a:moveTo>
                    <a:lnTo>
                      <a:pt x="1100" y="919"/>
                    </a:lnTo>
                    <a:cubicBezTo>
                      <a:pt x="1101" y="924"/>
                      <a:pt x="1103" y="928"/>
                      <a:pt x="1104" y="932"/>
                    </a:cubicBezTo>
                    <a:lnTo>
                      <a:pt x="1104" y="932"/>
                    </a:lnTo>
                    <a:cubicBezTo>
                      <a:pt x="1102" y="928"/>
                      <a:pt x="1101" y="923"/>
                      <a:pt x="1100" y="919"/>
                    </a:cubicBezTo>
                    <a:close/>
                    <a:moveTo>
                      <a:pt x="1092" y="1189"/>
                    </a:moveTo>
                    <a:cubicBezTo>
                      <a:pt x="1091" y="1193"/>
                      <a:pt x="1089" y="1196"/>
                      <a:pt x="1088" y="1199"/>
                    </a:cubicBezTo>
                    <a:cubicBezTo>
                      <a:pt x="1089" y="1196"/>
                      <a:pt x="1090" y="1193"/>
                      <a:pt x="1092" y="1189"/>
                    </a:cubicBezTo>
                    <a:close/>
                    <a:moveTo>
                      <a:pt x="1042" y="1275"/>
                    </a:moveTo>
                    <a:cubicBezTo>
                      <a:pt x="1040" y="1277"/>
                      <a:pt x="1037" y="1280"/>
                      <a:pt x="1035" y="1284"/>
                    </a:cubicBezTo>
                    <a:lnTo>
                      <a:pt x="1035" y="1284"/>
                    </a:lnTo>
                    <a:cubicBezTo>
                      <a:pt x="1037" y="1281"/>
                      <a:pt x="1039" y="1278"/>
                      <a:pt x="1042" y="1275"/>
                    </a:cubicBezTo>
                    <a:close/>
                    <a:moveTo>
                      <a:pt x="538" y="1"/>
                    </a:moveTo>
                    <a:cubicBezTo>
                      <a:pt x="481" y="1"/>
                      <a:pt x="423" y="11"/>
                      <a:pt x="370" y="31"/>
                    </a:cubicBezTo>
                    <a:cubicBezTo>
                      <a:pt x="299" y="56"/>
                      <a:pt x="234" y="95"/>
                      <a:pt x="179" y="148"/>
                    </a:cubicBezTo>
                    <a:cubicBezTo>
                      <a:pt x="121" y="204"/>
                      <a:pt x="84" y="273"/>
                      <a:pt x="56" y="345"/>
                    </a:cubicBezTo>
                    <a:cubicBezTo>
                      <a:pt x="1" y="479"/>
                      <a:pt x="1" y="633"/>
                      <a:pt x="38" y="772"/>
                    </a:cubicBezTo>
                    <a:cubicBezTo>
                      <a:pt x="61" y="862"/>
                      <a:pt x="105" y="943"/>
                      <a:pt x="183" y="996"/>
                    </a:cubicBezTo>
                    <a:cubicBezTo>
                      <a:pt x="236" y="1031"/>
                      <a:pt x="308" y="1048"/>
                      <a:pt x="375" y="1048"/>
                    </a:cubicBezTo>
                    <a:cubicBezTo>
                      <a:pt x="386" y="1048"/>
                      <a:pt x="398" y="1047"/>
                      <a:pt x="409" y="1046"/>
                    </a:cubicBezTo>
                    <a:cubicBezTo>
                      <a:pt x="499" y="1042"/>
                      <a:pt x="589" y="1023"/>
                      <a:pt x="673" y="996"/>
                    </a:cubicBezTo>
                    <a:cubicBezTo>
                      <a:pt x="753" y="969"/>
                      <a:pt x="826" y="929"/>
                      <a:pt x="902" y="896"/>
                    </a:cubicBezTo>
                    <a:lnTo>
                      <a:pt x="902" y="896"/>
                    </a:lnTo>
                    <a:cubicBezTo>
                      <a:pt x="902" y="896"/>
                      <a:pt x="901" y="896"/>
                      <a:pt x="901" y="896"/>
                    </a:cubicBezTo>
                    <a:cubicBezTo>
                      <a:pt x="902" y="896"/>
                      <a:pt x="902" y="896"/>
                      <a:pt x="903" y="896"/>
                    </a:cubicBezTo>
                    <a:lnTo>
                      <a:pt x="903" y="896"/>
                    </a:lnTo>
                    <a:cubicBezTo>
                      <a:pt x="903" y="896"/>
                      <a:pt x="902" y="896"/>
                      <a:pt x="902" y="896"/>
                    </a:cubicBezTo>
                    <a:lnTo>
                      <a:pt x="902" y="896"/>
                    </a:lnTo>
                    <a:cubicBezTo>
                      <a:pt x="905" y="895"/>
                      <a:pt x="909" y="894"/>
                      <a:pt x="913" y="892"/>
                    </a:cubicBezTo>
                    <a:lnTo>
                      <a:pt x="913" y="892"/>
                    </a:lnTo>
                    <a:cubicBezTo>
                      <a:pt x="910" y="893"/>
                      <a:pt x="906" y="894"/>
                      <a:pt x="903" y="896"/>
                    </a:cubicBezTo>
                    <a:lnTo>
                      <a:pt x="903" y="896"/>
                    </a:lnTo>
                    <a:cubicBezTo>
                      <a:pt x="910" y="893"/>
                      <a:pt x="917" y="890"/>
                      <a:pt x="923" y="887"/>
                    </a:cubicBezTo>
                    <a:lnTo>
                      <a:pt x="923" y="887"/>
                    </a:lnTo>
                    <a:cubicBezTo>
                      <a:pt x="920" y="889"/>
                      <a:pt x="916" y="890"/>
                      <a:pt x="913" y="892"/>
                    </a:cubicBezTo>
                    <a:lnTo>
                      <a:pt x="913" y="892"/>
                    </a:lnTo>
                    <a:cubicBezTo>
                      <a:pt x="945" y="880"/>
                      <a:pt x="977" y="869"/>
                      <a:pt x="1011" y="862"/>
                    </a:cubicBezTo>
                    <a:lnTo>
                      <a:pt x="1011" y="862"/>
                    </a:lnTo>
                    <a:cubicBezTo>
                      <a:pt x="1012" y="862"/>
                      <a:pt x="1014" y="862"/>
                      <a:pt x="1015" y="862"/>
                    </a:cubicBezTo>
                    <a:cubicBezTo>
                      <a:pt x="1017" y="862"/>
                      <a:pt x="1019" y="862"/>
                      <a:pt x="1021" y="862"/>
                    </a:cubicBezTo>
                    <a:lnTo>
                      <a:pt x="1021" y="862"/>
                    </a:lnTo>
                    <a:cubicBezTo>
                      <a:pt x="1028" y="864"/>
                      <a:pt x="1036" y="866"/>
                      <a:pt x="1044" y="868"/>
                    </a:cubicBezTo>
                    <a:lnTo>
                      <a:pt x="1044" y="868"/>
                    </a:lnTo>
                    <a:cubicBezTo>
                      <a:pt x="1042" y="867"/>
                      <a:pt x="1039" y="865"/>
                      <a:pt x="1037" y="864"/>
                    </a:cubicBezTo>
                    <a:lnTo>
                      <a:pt x="1037" y="864"/>
                    </a:lnTo>
                    <a:cubicBezTo>
                      <a:pt x="1040" y="865"/>
                      <a:pt x="1043" y="867"/>
                      <a:pt x="1045" y="868"/>
                    </a:cubicBezTo>
                    <a:lnTo>
                      <a:pt x="1045" y="868"/>
                    </a:lnTo>
                    <a:cubicBezTo>
                      <a:pt x="1045" y="868"/>
                      <a:pt x="1045" y="868"/>
                      <a:pt x="1044" y="868"/>
                    </a:cubicBezTo>
                    <a:lnTo>
                      <a:pt x="1044" y="868"/>
                    </a:lnTo>
                    <a:cubicBezTo>
                      <a:pt x="1045" y="868"/>
                      <a:pt x="1046" y="869"/>
                      <a:pt x="1047" y="869"/>
                    </a:cubicBezTo>
                    <a:lnTo>
                      <a:pt x="1047" y="869"/>
                    </a:lnTo>
                    <a:cubicBezTo>
                      <a:pt x="1046" y="869"/>
                      <a:pt x="1046" y="869"/>
                      <a:pt x="1045" y="868"/>
                    </a:cubicBezTo>
                    <a:lnTo>
                      <a:pt x="1045" y="868"/>
                    </a:lnTo>
                    <a:cubicBezTo>
                      <a:pt x="1052" y="870"/>
                      <a:pt x="1058" y="873"/>
                      <a:pt x="1065" y="876"/>
                    </a:cubicBezTo>
                    <a:cubicBezTo>
                      <a:pt x="1059" y="874"/>
                      <a:pt x="1053" y="872"/>
                      <a:pt x="1047" y="869"/>
                    </a:cubicBezTo>
                    <a:lnTo>
                      <a:pt x="1047" y="869"/>
                    </a:lnTo>
                    <a:cubicBezTo>
                      <a:pt x="1055" y="874"/>
                      <a:pt x="1064" y="880"/>
                      <a:pt x="1073" y="887"/>
                    </a:cubicBezTo>
                    <a:lnTo>
                      <a:pt x="1073" y="887"/>
                    </a:lnTo>
                    <a:cubicBezTo>
                      <a:pt x="1077" y="890"/>
                      <a:pt x="1081" y="894"/>
                      <a:pt x="1084" y="898"/>
                    </a:cubicBezTo>
                    <a:lnTo>
                      <a:pt x="1084" y="898"/>
                    </a:lnTo>
                    <a:cubicBezTo>
                      <a:pt x="1093" y="911"/>
                      <a:pt x="1100" y="925"/>
                      <a:pt x="1107" y="939"/>
                    </a:cubicBezTo>
                    <a:lnTo>
                      <a:pt x="1107" y="939"/>
                    </a:lnTo>
                    <a:cubicBezTo>
                      <a:pt x="1115" y="963"/>
                      <a:pt x="1121" y="987"/>
                      <a:pt x="1125" y="1012"/>
                    </a:cubicBezTo>
                    <a:cubicBezTo>
                      <a:pt x="1125" y="1000"/>
                      <a:pt x="1123" y="991"/>
                      <a:pt x="1123" y="979"/>
                    </a:cubicBezTo>
                    <a:lnTo>
                      <a:pt x="1123" y="979"/>
                    </a:lnTo>
                    <a:cubicBezTo>
                      <a:pt x="1130" y="1019"/>
                      <a:pt x="1130" y="1056"/>
                      <a:pt x="1123" y="1093"/>
                    </a:cubicBezTo>
                    <a:cubicBezTo>
                      <a:pt x="1123" y="1081"/>
                      <a:pt x="1125" y="1072"/>
                      <a:pt x="1125" y="1060"/>
                    </a:cubicBezTo>
                    <a:lnTo>
                      <a:pt x="1125" y="1060"/>
                    </a:lnTo>
                    <a:cubicBezTo>
                      <a:pt x="1121" y="1101"/>
                      <a:pt x="1112" y="1139"/>
                      <a:pt x="1098" y="1174"/>
                    </a:cubicBezTo>
                    <a:lnTo>
                      <a:pt x="1098" y="1174"/>
                    </a:lnTo>
                    <a:cubicBezTo>
                      <a:pt x="1078" y="1219"/>
                      <a:pt x="1053" y="1262"/>
                      <a:pt x="1026" y="1298"/>
                    </a:cubicBezTo>
                    <a:cubicBezTo>
                      <a:pt x="1028" y="1293"/>
                      <a:pt x="1031" y="1288"/>
                      <a:pt x="1035" y="1284"/>
                    </a:cubicBezTo>
                    <a:lnTo>
                      <a:pt x="1035" y="1284"/>
                    </a:lnTo>
                    <a:cubicBezTo>
                      <a:pt x="1004" y="1319"/>
                      <a:pt x="972" y="1351"/>
                      <a:pt x="938" y="1381"/>
                    </a:cubicBezTo>
                    <a:cubicBezTo>
                      <a:pt x="939" y="1381"/>
                      <a:pt x="940" y="1380"/>
                      <a:pt x="940" y="1380"/>
                    </a:cubicBezTo>
                    <a:lnTo>
                      <a:pt x="940" y="1380"/>
                    </a:lnTo>
                    <a:cubicBezTo>
                      <a:pt x="909" y="1402"/>
                      <a:pt x="874" y="1421"/>
                      <a:pt x="836" y="1437"/>
                    </a:cubicBezTo>
                    <a:cubicBezTo>
                      <a:pt x="846" y="1434"/>
                      <a:pt x="857" y="1427"/>
                      <a:pt x="866" y="1425"/>
                    </a:cubicBezTo>
                    <a:lnTo>
                      <a:pt x="866" y="1425"/>
                    </a:lnTo>
                    <a:cubicBezTo>
                      <a:pt x="841" y="1437"/>
                      <a:pt x="813" y="1446"/>
                      <a:pt x="788" y="1450"/>
                    </a:cubicBezTo>
                    <a:cubicBezTo>
                      <a:pt x="728" y="1464"/>
                      <a:pt x="684" y="1538"/>
                      <a:pt x="705" y="1598"/>
                    </a:cubicBezTo>
                    <a:cubicBezTo>
                      <a:pt x="722" y="1649"/>
                      <a:pt x="768" y="1685"/>
                      <a:pt x="822" y="1685"/>
                    </a:cubicBezTo>
                    <a:cubicBezTo>
                      <a:pt x="832" y="1685"/>
                      <a:pt x="842" y="1684"/>
                      <a:pt x="853" y="1681"/>
                    </a:cubicBezTo>
                    <a:cubicBezTo>
                      <a:pt x="1077" y="1624"/>
                      <a:pt x="1252" y="1448"/>
                      <a:pt x="1330" y="1231"/>
                    </a:cubicBezTo>
                    <a:cubicBezTo>
                      <a:pt x="1367" y="1127"/>
                      <a:pt x="1374" y="1009"/>
                      <a:pt x="1344" y="903"/>
                    </a:cubicBezTo>
                    <a:cubicBezTo>
                      <a:pt x="1314" y="786"/>
                      <a:pt x="1229" y="677"/>
                      <a:pt x="1109" y="642"/>
                    </a:cubicBezTo>
                    <a:cubicBezTo>
                      <a:pt x="1079" y="634"/>
                      <a:pt x="1050" y="630"/>
                      <a:pt x="1022" y="630"/>
                    </a:cubicBezTo>
                    <a:cubicBezTo>
                      <a:pt x="894" y="630"/>
                      <a:pt x="773" y="704"/>
                      <a:pt x="654" y="753"/>
                    </a:cubicBezTo>
                    <a:cubicBezTo>
                      <a:pt x="663" y="751"/>
                      <a:pt x="675" y="744"/>
                      <a:pt x="684" y="742"/>
                    </a:cubicBezTo>
                    <a:lnTo>
                      <a:pt x="684" y="742"/>
                    </a:lnTo>
                    <a:cubicBezTo>
                      <a:pt x="601" y="776"/>
                      <a:pt x="516" y="799"/>
                      <a:pt x="428" y="811"/>
                    </a:cubicBezTo>
                    <a:cubicBezTo>
                      <a:pt x="439" y="811"/>
                      <a:pt x="446" y="809"/>
                      <a:pt x="458" y="809"/>
                    </a:cubicBezTo>
                    <a:cubicBezTo>
                      <a:pt x="434" y="811"/>
                      <a:pt x="408" y="813"/>
                      <a:pt x="384" y="813"/>
                    </a:cubicBezTo>
                    <a:cubicBezTo>
                      <a:pt x="379" y="813"/>
                      <a:pt x="374" y="813"/>
                      <a:pt x="370" y="813"/>
                    </a:cubicBezTo>
                    <a:lnTo>
                      <a:pt x="370" y="813"/>
                    </a:lnTo>
                    <a:cubicBezTo>
                      <a:pt x="370" y="813"/>
                      <a:pt x="370" y="813"/>
                      <a:pt x="370" y="813"/>
                    </a:cubicBezTo>
                    <a:cubicBezTo>
                      <a:pt x="355" y="812"/>
                      <a:pt x="339" y="807"/>
                      <a:pt x="323" y="803"/>
                    </a:cubicBezTo>
                    <a:lnTo>
                      <a:pt x="323" y="803"/>
                    </a:lnTo>
                    <a:cubicBezTo>
                      <a:pt x="318" y="800"/>
                      <a:pt x="313" y="797"/>
                      <a:pt x="308" y="794"/>
                    </a:cubicBezTo>
                    <a:lnTo>
                      <a:pt x="308" y="794"/>
                    </a:lnTo>
                    <a:cubicBezTo>
                      <a:pt x="304" y="790"/>
                      <a:pt x="299" y="785"/>
                      <a:pt x="295" y="781"/>
                    </a:cubicBezTo>
                    <a:lnTo>
                      <a:pt x="295" y="781"/>
                    </a:lnTo>
                    <a:cubicBezTo>
                      <a:pt x="288" y="771"/>
                      <a:pt x="282" y="760"/>
                      <a:pt x="277" y="750"/>
                    </a:cubicBezTo>
                    <a:lnTo>
                      <a:pt x="277" y="750"/>
                    </a:lnTo>
                    <a:cubicBezTo>
                      <a:pt x="263" y="711"/>
                      <a:pt x="254" y="672"/>
                      <a:pt x="248" y="631"/>
                    </a:cubicBezTo>
                    <a:lnTo>
                      <a:pt x="248" y="631"/>
                    </a:lnTo>
                    <a:cubicBezTo>
                      <a:pt x="246" y="600"/>
                      <a:pt x="246" y="568"/>
                      <a:pt x="248" y="537"/>
                    </a:cubicBezTo>
                    <a:lnTo>
                      <a:pt x="248" y="537"/>
                    </a:lnTo>
                    <a:cubicBezTo>
                      <a:pt x="255" y="494"/>
                      <a:pt x="265" y="455"/>
                      <a:pt x="280" y="415"/>
                    </a:cubicBezTo>
                    <a:lnTo>
                      <a:pt x="280" y="415"/>
                    </a:lnTo>
                    <a:cubicBezTo>
                      <a:pt x="293" y="387"/>
                      <a:pt x="310" y="360"/>
                      <a:pt x="329" y="338"/>
                    </a:cubicBezTo>
                    <a:lnTo>
                      <a:pt x="329" y="338"/>
                    </a:lnTo>
                    <a:cubicBezTo>
                      <a:pt x="327" y="342"/>
                      <a:pt x="324" y="345"/>
                      <a:pt x="321" y="349"/>
                    </a:cubicBezTo>
                    <a:lnTo>
                      <a:pt x="321" y="349"/>
                    </a:lnTo>
                    <a:cubicBezTo>
                      <a:pt x="335" y="332"/>
                      <a:pt x="351" y="315"/>
                      <a:pt x="369" y="301"/>
                    </a:cubicBezTo>
                    <a:lnTo>
                      <a:pt x="369" y="301"/>
                    </a:lnTo>
                    <a:cubicBezTo>
                      <a:pt x="387" y="289"/>
                      <a:pt x="407" y="276"/>
                      <a:pt x="428" y="266"/>
                    </a:cubicBezTo>
                    <a:lnTo>
                      <a:pt x="428" y="266"/>
                    </a:lnTo>
                    <a:cubicBezTo>
                      <a:pt x="426" y="267"/>
                      <a:pt x="423" y="268"/>
                      <a:pt x="421" y="268"/>
                    </a:cubicBezTo>
                    <a:cubicBezTo>
                      <a:pt x="427" y="266"/>
                      <a:pt x="434" y="263"/>
                      <a:pt x="440" y="261"/>
                    </a:cubicBezTo>
                    <a:lnTo>
                      <a:pt x="440" y="261"/>
                    </a:lnTo>
                    <a:cubicBezTo>
                      <a:pt x="440" y="261"/>
                      <a:pt x="440" y="261"/>
                      <a:pt x="439" y="261"/>
                    </a:cubicBezTo>
                    <a:lnTo>
                      <a:pt x="439" y="261"/>
                    </a:lnTo>
                    <a:cubicBezTo>
                      <a:pt x="440" y="261"/>
                      <a:pt x="440" y="261"/>
                      <a:pt x="441" y="261"/>
                    </a:cubicBezTo>
                    <a:lnTo>
                      <a:pt x="441" y="261"/>
                    </a:lnTo>
                    <a:cubicBezTo>
                      <a:pt x="464" y="252"/>
                      <a:pt x="489" y="245"/>
                      <a:pt x="514" y="240"/>
                    </a:cubicBezTo>
                    <a:lnTo>
                      <a:pt x="514" y="240"/>
                    </a:lnTo>
                    <a:cubicBezTo>
                      <a:pt x="524" y="239"/>
                      <a:pt x="534" y="239"/>
                      <a:pt x="545" y="239"/>
                    </a:cubicBezTo>
                    <a:cubicBezTo>
                      <a:pt x="551" y="239"/>
                      <a:pt x="557" y="239"/>
                      <a:pt x="563" y="239"/>
                    </a:cubicBezTo>
                    <a:lnTo>
                      <a:pt x="563" y="239"/>
                    </a:lnTo>
                    <a:cubicBezTo>
                      <a:pt x="581" y="242"/>
                      <a:pt x="597" y="246"/>
                      <a:pt x="613" y="252"/>
                    </a:cubicBezTo>
                    <a:lnTo>
                      <a:pt x="613" y="252"/>
                    </a:lnTo>
                    <a:cubicBezTo>
                      <a:pt x="612" y="251"/>
                      <a:pt x="611" y="250"/>
                      <a:pt x="610" y="250"/>
                    </a:cubicBezTo>
                    <a:lnTo>
                      <a:pt x="610" y="250"/>
                    </a:lnTo>
                    <a:cubicBezTo>
                      <a:pt x="612" y="251"/>
                      <a:pt x="613" y="251"/>
                      <a:pt x="614" y="252"/>
                    </a:cubicBezTo>
                    <a:lnTo>
                      <a:pt x="614" y="252"/>
                    </a:lnTo>
                    <a:cubicBezTo>
                      <a:pt x="614" y="252"/>
                      <a:pt x="613" y="252"/>
                      <a:pt x="613" y="252"/>
                    </a:cubicBezTo>
                    <a:lnTo>
                      <a:pt x="613" y="252"/>
                    </a:lnTo>
                    <a:cubicBezTo>
                      <a:pt x="615" y="253"/>
                      <a:pt x="618" y="254"/>
                      <a:pt x="620" y="255"/>
                    </a:cubicBezTo>
                    <a:lnTo>
                      <a:pt x="620" y="255"/>
                    </a:lnTo>
                    <a:cubicBezTo>
                      <a:pt x="618" y="254"/>
                      <a:pt x="616" y="253"/>
                      <a:pt x="614" y="252"/>
                    </a:cubicBezTo>
                    <a:lnTo>
                      <a:pt x="614" y="252"/>
                    </a:lnTo>
                    <a:cubicBezTo>
                      <a:pt x="622" y="255"/>
                      <a:pt x="630" y="258"/>
                      <a:pt x="638" y="262"/>
                    </a:cubicBezTo>
                    <a:cubicBezTo>
                      <a:pt x="632" y="260"/>
                      <a:pt x="626" y="258"/>
                      <a:pt x="620" y="255"/>
                    </a:cubicBezTo>
                    <a:lnTo>
                      <a:pt x="620" y="255"/>
                    </a:lnTo>
                    <a:cubicBezTo>
                      <a:pt x="631" y="261"/>
                      <a:pt x="641" y="268"/>
                      <a:pt x="652" y="273"/>
                    </a:cubicBezTo>
                    <a:cubicBezTo>
                      <a:pt x="670" y="284"/>
                      <a:pt x="691" y="289"/>
                      <a:pt x="713" y="289"/>
                    </a:cubicBezTo>
                    <a:cubicBezTo>
                      <a:pt x="754" y="289"/>
                      <a:pt x="797" y="269"/>
                      <a:pt x="818" y="231"/>
                    </a:cubicBezTo>
                    <a:cubicBezTo>
                      <a:pt x="848" y="174"/>
                      <a:pt x="832" y="105"/>
                      <a:pt x="774" y="65"/>
                    </a:cubicBezTo>
                    <a:cubicBezTo>
                      <a:pt x="705" y="22"/>
                      <a:pt x="622" y="1"/>
                      <a:pt x="53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3" name="Google Shape;673;p30"/>
              <p:cNvSpPr/>
              <p:nvPr/>
            </p:nvSpPr>
            <p:spPr>
              <a:xfrm>
                <a:off x="2130275" y="1766475"/>
                <a:ext cx="32475" cy="47225"/>
              </a:xfrm>
              <a:custGeom>
                <a:avLst/>
                <a:gdLst/>
                <a:ahLst/>
                <a:cxnLst/>
                <a:rect l="l" t="t" r="r" b="b"/>
                <a:pathLst>
                  <a:path w="1299" h="1889" extrusionOk="0">
                    <a:moveTo>
                      <a:pt x="139" y="0"/>
                    </a:moveTo>
                    <a:cubicBezTo>
                      <a:pt x="119" y="0"/>
                      <a:pt x="100" y="5"/>
                      <a:pt x="82" y="16"/>
                    </a:cubicBezTo>
                    <a:cubicBezTo>
                      <a:pt x="28" y="51"/>
                      <a:pt x="1" y="122"/>
                      <a:pt x="38" y="180"/>
                    </a:cubicBezTo>
                    <a:cubicBezTo>
                      <a:pt x="176" y="390"/>
                      <a:pt x="308" y="602"/>
                      <a:pt x="444" y="815"/>
                    </a:cubicBezTo>
                    <a:cubicBezTo>
                      <a:pt x="578" y="1029"/>
                      <a:pt x="709" y="1244"/>
                      <a:pt x="839" y="1461"/>
                    </a:cubicBezTo>
                    <a:cubicBezTo>
                      <a:pt x="913" y="1584"/>
                      <a:pt x="984" y="1706"/>
                      <a:pt x="1056" y="1828"/>
                    </a:cubicBezTo>
                    <a:cubicBezTo>
                      <a:pt x="1078" y="1866"/>
                      <a:pt x="1121" y="1888"/>
                      <a:pt x="1163" y="1888"/>
                    </a:cubicBezTo>
                    <a:cubicBezTo>
                      <a:pt x="1183" y="1888"/>
                      <a:pt x="1203" y="1883"/>
                      <a:pt x="1220" y="1872"/>
                    </a:cubicBezTo>
                    <a:cubicBezTo>
                      <a:pt x="1275" y="1833"/>
                      <a:pt x="1298" y="1761"/>
                      <a:pt x="1264" y="1704"/>
                    </a:cubicBezTo>
                    <a:cubicBezTo>
                      <a:pt x="1137" y="1487"/>
                      <a:pt x="1010" y="1272"/>
                      <a:pt x="878" y="1057"/>
                    </a:cubicBezTo>
                    <a:cubicBezTo>
                      <a:pt x="746" y="840"/>
                      <a:pt x="613" y="628"/>
                      <a:pt x="476" y="418"/>
                    </a:cubicBezTo>
                    <a:cubicBezTo>
                      <a:pt x="400" y="298"/>
                      <a:pt x="324" y="178"/>
                      <a:pt x="245" y="60"/>
                    </a:cubicBezTo>
                    <a:cubicBezTo>
                      <a:pt x="222" y="24"/>
                      <a:pt x="181" y="0"/>
                      <a:pt x="13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74" name="Google Shape;674;p30"/>
          <p:cNvGrpSpPr/>
          <p:nvPr/>
        </p:nvGrpSpPr>
        <p:grpSpPr>
          <a:xfrm rot="2124414">
            <a:off x="7637454" y="2182944"/>
            <a:ext cx="529165" cy="475804"/>
            <a:chOff x="1420446" y="3703089"/>
            <a:chExt cx="386228" cy="347295"/>
          </a:xfrm>
        </p:grpSpPr>
        <p:sp>
          <p:nvSpPr>
            <p:cNvPr id="675" name="Google Shape;675;p30"/>
            <p:cNvSpPr/>
            <p:nvPr/>
          </p:nvSpPr>
          <p:spPr>
            <a:xfrm>
              <a:off x="1427741" y="3703202"/>
              <a:ext cx="371637" cy="347068"/>
            </a:xfrm>
            <a:custGeom>
              <a:avLst/>
              <a:gdLst/>
              <a:ahLst/>
              <a:cxnLst/>
              <a:rect l="l" t="t" r="r" b="b"/>
              <a:pathLst>
                <a:path w="4916" h="4591" extrusionOk="0">
                  <a:moveTo>
                    <a:pt x="2886" y="0"/>
                  </a:moveTo>
                  <a:cubicBezTo>
                    <a:pt x="2681" y="0"/>
                    <a:pt x="2473" y="32"/>
                    <a:pt x="2268" y="97"/>
                  </a:cubicBezTo>
                  <a:cubicBezTo>
                    <a:pt x="640" y="612"/>
                    <a:pt x="1" y="2108"/>
                    <a:pt x="338" y="3174"/>
                  </a:cubicBezTo>
                  <a:cubicBezTo>
                    <a:pt x="614" y="4039"/>
                    <a:pt x="1411" y="4591"/>
                    <a:pt x="2271" y="4591"/>
                  </a:cubicBezTo>
                  <a:cubicBezTo>
                    <a:pt x="2475" y="4591"/>
                    <a:pt x="2682" y="4560"/>
                    <a:pt x="2886" y="4495"/>
                  </a:cubicBezTo>
                  <a:cubicBezTo>
                    <a:pt x="3512" y="4294"/>
                    <a:pt x="4142" y="3814"/>
                    <a:pt x="4528" y="3216"/>
                  </a:cubicBezTo>
                  <a:cubicBezTo>
                    <a:pt x="4747" y="2914"/>
                    <a:pt x="4881" y="2551"/>
                    <a:pt x="4906" y="2170"/>
                  </a:cubicBezTo>
                  <a:cubicBezTo>
                    <a:pt x="4915" y="2064"/>
                    <a:pt x="4915" y="1958"/>
                    <a:pt x="4904" y="1847"/>
                  </a:cubicBezTo>
                  <a:cubicBezTo>
                    <a:pt x="4888" y="1704"/>
                    <a:pt x="4860" y="1558"/>
                    <a:pt x="4816" y="1415"/>
                  </a:cubicBezTo>
                  <a:cubicBezTo>
                    <a:pt x="4542" y="552"/>
                    <a:pt x="3745" y="0"/>
                    <a:pt x="2886" y="0"/>
                  </a:cubicBezTo>
                  <a:close/>
                </a:path>
              </a:pathLst>
            </a:custGeom>
            <a:solidFill>
              <a:schemeClr val="accent2"/>
            </a:solidFill>
            <a:ln w="1524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76" name="Google Shape;676;p30"/>
            <p:cNvGrpSpPr/>
            <p:nvPr/>
          </p:nvGrpSpPr>
          <p:grpSpPr>
            <a:xfrm>
              <a:off x="1420446" y="3703089"/>
              <a:ext cx="386228" cy="347295"/>
              <a:chOff x="2073850" y="1739425"/>
              <a:chExt cx="127725" cy="114850"/>
            </a:xfrm>
          </p:grpSpPr>
          <p:sp>
            <p:nvSpPr>
              <p:cNvPr id="677" name="Google Shape;677;p30"/>
              <p:cNvSpPr/>
              <p:nvPr/>
            </p:nvSpPr>
            <p:spPr>
              <a:xfrm>
                <a:off x="2073850" y="1741875"/>
                <a:ext cx="125550" cy="112400"/>
              </a:xfrm>
              <a:custGeom>
                <a:avLst/>
                <a:gdLst/>
                <a:ahLst/>
                <a:cxnLst/>
                <a:rect l="l" t="t" r="r" b="b"/>
                <a:pathLst>
                  <a:path w="5022" h="4496" extrusionOk="0">
                    <a:moveTo>
                      <a:pt x="2269" y="0"/>
                    </a:moveTo>
                    <a:cubicBezTo>
                      <a:pt x="642" y="518"/>
                      <a:pt x="0" y="2013"/>
                      <a:pt x="339" y="3080"/>
                    </a:cubicBezTo>
                    <a:cubicBezTo>
                      <a:pt x="614" y="3943"/>
                      <a:pt x="1410" y="4495"/>
                      <a:pt x="2269" y="4495"/>
                    </a:cubicBezTo>
                    <a:cubicBezTo>
                      <a:pt x="2473" y="4495"/>
                      <a:pt x="2681" y="4464"/>
                      <a:pt x="2886" y="4398"/>
                    </a:cubicBezTo>
                    <a:cubicBezTo>
                      <a:pt x="3955" y="4059"/>
                      <a:pt x="5021" y="2905"/>
                      <a:pt x="4903" y="1753"/>
                    </a:cubicBezTo>
                    <a:lnTo>
                      <a:pt x="2269" y="0"/>
                    </a:ln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" name="Google Shape;678;p30"/>
              <p:cNvSpPr/>
              <p:nvPr/>
            </p:nvSpPr>
            <p:spPr>
              <a:xfrm>
                <a:off x="2145975" y="1840325"/>
                <a:ext cx="9675" cy="11525"/>
              </a:xfrm>
              <a:custGeom>
                <a:avLst/>
                <a:gdLst/>
                <a:ahLst/>
                <a:cxnLst/>
                <a:rect l="l" t="t" r="r" b="b"/>
                <a:pathLst>
                  <a:path w="387" h="461" fill="none" extrusionOk="0">
                    <a:moveTo>
                      <a:pt x="386" y="1"/>
                    </a:moveTo>
                    <a:lnTo>
                      <a:pt x="1" y="460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" name="Google Shape;679;p30"/>
              <p:cNvSpPr/>
              <p:nvPr/>
            </p:nvSpPr>
            <p:spPr>
              <a:xfrm>
                <a:off x="2121400" y="1838650"/>
                <a:ext cx="9300" cy="14700"/>
              </a:xfrm>
              <a:custGeom>
                <a:avLst/>
                <a:gdLst/>
                <a:ahLst/>
                <a:cxnLst/>
                <a:rect l="l" t="t" r="r" b="b"/>
                <a:pathLst>
                  <a:path w="372" h="588" fill="none" extrusionOk="0">
                    <a:moveTo>
                      <a:pt x="372" y="1"/>
                    </a:moveTo>
                    <a:lnTo>
                      <a:pt x="0" y="587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" name="Google Shape;680;p30"/>
              <p:cNvSpPr/>
              <p:nvPr/>
            </p:nvSpPr>
            <p:spPr>
              <a:xfrm>
                <a:off x="2101075" y="1828625"/>
                <a:ext cx="117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468" h="642" fill="none" extrusionOk="0">
                    <a:moveTo>
                      <a:pt x="467" y="0"/>
                    </a:moveTo>
                    <a:lnTo>
                      <a:pt x="1" y="642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" name="Google Shape;681;p30"/>
              <p:cNvSpPr/>
              <p:nvPr/>
            </p:nvSpPr>
            <p:spPr>
              <a:xfrm>
                <a:off x="2085850" y="1810025"/>
                <a:ext cx="1322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529" h="692" fill="none" extrusionOk="0">
                    <a:moveTo>
                      <a:pt x="529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30"/>
              <p:cNvSpPr/>
              <p:nvPr/>
            </p:nvSpPr>
            <p:spPr>
              <a:xfrm>
                <a:off x="2080075" y="1785625"/>
                <a:ext cx="15375" cy="15900"/>
              </a:xfrm>
              <a:custGeom>
                <a:avLst/>
                <a:gdLst/>
                <a:ahLst/>
                <a:cxnLst/>
                <a:rect l="l" t="t" r="r" b="b"/>
                <a:pathLst>
                  <a:path w="615" h="636" fill="none" extrusionOk="0">
                    <a:moveTo>
                      <a:pt x="614" y="0"/>
                    </a:moveTo>
                    <a:lnTo>
                      <a:pt x="0" y="635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30"/>
              <p:cNvSpPr/>
              <p:nvPr/>
            </p:nvSpPr>
            <p:spPr>
              <a:xfrm>
                <a:off x="2089425" y="1755600"/>
                <a:ext cx="1957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92" fill="none" extrusionOk="0">
                    <a:moveTo>
                      <a:pt x="783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30"/>
              <p:cNvSpPr/>
              <p:nvPr/>
            </p:nvSpPr>
            <p:spPr>
              <a:xfrm>
                <a:off x="2090225" y="1739425"/>
                <a:ext cx="111350" cy="101475"/>
              </a:xfrm>
              <a:custGeom>
                <a:avLst/>
                <a:gdLst/>
                <a:ahLst/>
                <a:cxnLst/>
                <a:rect l="l" t="t" r="r" b="b"/>
                <a:pathLst>
                  <a:path w="4454" h="4059" extrusionOk="0">
                    <a:moveTo>
                      <a:pt x="2228" y="1"/>
                    </a:moveTo>
                    <a:cubicBezTo>
                      <a:pt x="1710" y="1"/>
                      <a:pt x="1191" y="199"/>
                      <a:pt x="795" y="595"/>
                    </a:cubicBezTo>
                    <a:cubicBezTo>
                      <a:pt x="1" y="1389"/>
                      <a:pt x="1" y="2672"/>
                      <a:pt x="795" y="3464"/>
                    </a:cubicBezTo>
                    <a:cubicBezTo>
                      <a:pt x="1191" y="3860"/>
                      <a:pt x="1710" y="4058"/>
                      <a:pt x="2228" y="4058"/>
                    </a:cubicBezTo>
                    <a:cubicBezTo>
                      <a:pt x="2747" y="4058"/>
                      <a:pt x="3266" y="3860"/>
                      <a:pt x="3662" y="3464"/>
                    </a:cubicBezTo>
                    <a:cubicBezTo>
                      <a:pt x="4454" y="2672"/>
                      <a:pt x="4454" y="1389"/>
                      <a:pt x="3662" y="595"/>
                    </a:cubicBezTo>
                    <a:cubicBezTo>
                      <a:pt x="3266" y="199"/>
                      <a:pt x="2747" y="1"/>
                      <a:pt x="2228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30"/>
              <p:cNvSpPr/>
              <p:nvPr/>
            </p:nvSpPr>
            <p:spPr>
              <a:xfrm>
                <a:off x="2110600" y="1754850"/>
                <a:ext cx="70725" cy="70725"/>
              </a:xfrm>
              <a:custGeom>
                <a:avLst/>
                <a:gdLst/>
                <a:ahLst/>
                <a:cxnLst/>
                <a:rect l="l" t="t" r="r" b="b"/>
                <a:pathLst>
                  <a:path w="2829" h="2829" extrusionOk="0">
                    <a:moveTo>
                      <a:pt x="1413" y="1"/>
                    </a:moveTo>
                    <a:cubicBezTo>
                      <a:pt x="633" y="1"/>
                      <a:pt x="1" y="633"/>
                      <a:pt x="1" y="1416"/>
                    </a:cubicBezTo>
                    <a:cubicBezTo>
                      <a:pt x="1" y="2196"/>
                      <a:pt x="633" y="2829"/>
                      <a:pt x="1413" y="2829"/>
                    </a:cubicBezTo>
                    <a:cubicBezTo>
                      <a:pt x="2194" y="2829"/>
                      <a:pt x="2829" y="2196"/>
                      <a:pt x="2829" y="1416"/>
                    </a:cubicBezTo>
                    <a:cubicBezTo>
                      <a:pt x="2829" y="633"/>
                      <a:pt x="2194" y="1"/>
                      <a:pt x="1413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30"/>
              <p:cNvSpPr/>
              <p:nvPr/>
            </p:nvSpPr>
            <p:spPr>
              <a:xfrm>
                <a:off x="2130275" y="1769400"/>
                <a:ext cx="34375" cy="42125"/>
              </a:xfrm>
              <a:custGeom>
                <a:avLst/>
                <a:gdLst/>
                <a:ahLst/>
                <a:cxnLst/>
                <a:rect l="l" t="t" r="r" b="b"/>
                <a:pathLst>
                  <a:path w="1375" h="1685" extrusionOk="0">
                    <a:moveTo>
                      <a:pt x="504" y="241"/>
                    </a:moveTo>
                    <a:cubicBezTo>
                      <a:pt x="500" y="242"/>
                      <a:pt x="495" y="243"/>
                      <a:pt x="490" y="243"/>
                    </a:cubicBezTo>
                    <a:cubicBezTo>
                      <a:pt x="495" y="242"/>
                      <a:pt x="499" y="242"/>
                      <a:pt x="504" y="241"/>
                    </a:cubicBezTo>
                    <a:close/>
                    <a:moveTo>
                      <a:pt x="569" y="240"/>
                    </a:moveTo>
                    <a:cubicBezTo>
                      <a:pt x="576" y="241"/>
                      <a:pt x="583" y="242"/>
                      <a:pt x="589" y="243"/>
                    </a:cubicBezTo>
                    <a:cubicBezTo>
                      <a:pt x="582" y="243"/>
                      <a:pt x="576" y="241"/>
                      <a:pt x="569" y="240"/>
                    </a:cubicBezTo>
                    <a:close/>
                    <a:moveTo>
                      <a:pt x="439" y="261"/>
                    </a:moveTo>
                    <a:cubicBezTo>
                      <a:pt x="436" y="263"/>
                      <a:pt x="432" y="264"/>
                      <a:pt x="428" y="266"/>
                    </a:cubicBezTo>
                    <a:lnTo>
                      <a:pt x="428" y="266"/>
                    </a:lnTo>
                    <a:cubicBezTo>
                      <a:pt x="432" y="265"/>
                      <a:pt x="436" y="263"/>
                      <a:pt x="439" y="261"/>
                    </a:cubicBezTo>
                    <a:close/>
                    <a:moveTo>
                      <a:pt x="321" y="349"/>
                    </a:moveTo>
                    <a:lnTo>
                      <a:pt x="321" y="349"/>
                    </a:lnTo>
                    <a:cubicBezTo>
                      <a:pt x="320" y="350"/>
                      <a:pt x="319" y="352"/>
                      <a:pt x="318" y="354"/>
                    </a:cubicBezTo>
                    <a:lnTo>
                      <a:pt x="318" y="354"/>
                    </a:lnTo>
                    <a:cubicBezTo>
                      <a:pt x="319" y="352"/>
                      <a:pt x="320" y="351"/>
                      <a:pt x="321" y="349"/>
                    </a:cubicBezTo>
                    <a:close/>
                    <a:moveTo>
                      <a:pt x="318" y="354"/>
                    </a:moveTo>
                    <a:cubicBezTo>
                      <a:pt x="316" y="356"/>
                      <a:pt x="314" y="358"/>
                      <a:pt x="312" y="361"/>
                    </a:cubicBezTo>
                    <a:cubicBezTo>
                      <a:pt x="314" y="358"/>
                      <a:pt x="316" y="356"/>
                      <a:pt x="318" y="354"/>
                    </a:cubicBezTo>
                    <a:close/>
                    <a:moveTo>
                      <a:pt x="282" y="407"/>
                    </a:moveTo>
                    <a:cubicBezTo>
                      <a:pt x="282" y="408"/>
                      <a:pt x="282" y="409"/>
                      <a:pt x="281" y="410"/>
                    </a:cubicBezTo>
                    <a:lnTo>
                      <a:pt x="281" y="410"/>
                    </a:lnTo>
                    <a:cubicBezTo>
                      <a:pt x="282" y="409"/>
                      <a:pt x="282" y="408"/>
                      <a:pt x="282" y="407"/>
                    </a:cubicBezTo>
                    <a:close/>
                    <a:moveTo>
                      <a:pt x="250" y="509"/>
                    </a:moveTo>
                    <a:cubicBezTo>
                      <a:pt x="250" y="515"/>
                      <a:pt x="249" y="520"/>
                      <a:pt x="249" y="525"/>
                    </a:cubicBezTo>
                    <a:lnTo>
                      <a:pt x="249" y="525"/>
                    </a:lnTo>
                    <a:cubicBezTo>
                      <a:pt x="249" y="519"/>
                      <a:pt x="250" y="514"/>
                      <a:pt x="250" y="509"/>
                    </a:cubicBezTo>
                    <a:close/>
                    <a:moveTo>
                      <a:pt x="249" y="643"/>
                    </a:moveTo>
                    <a:cubicBezTo>
                      <a:pt x="249" y="650"/>
                      <a:pt x="250" y="656"/>
                      <a:pt x="250" y="663"/>
                    </a:cubicBezTo>
                    <a:cubicBezTo>
                      <a:pt x="250" y="657"/>
                      <a:pt x="249" y="650"/>
                      <a:pt x="249" y="643"/>
                    </a:cubicBezTo>
                    <a:close/>
                    <a:moveTo>
                      <a:pt x="279" y="756"/>
                    </a:moveTo>
                    <a:cubicBezTo>
                      <a:pt x="281" y="762"/>
                      <a:pt x="283" y="768"/>
                      <a:pt x="285" y="772"/>
                    </a:cubicBezTo>
                    <a:cubicBezTo>
                      <a:pt x="283" y="767"/>
                      <a:pt x="281" y="762"/>
                      <a:pt x="279" y="756"/>
                    </a:cubicBezTo>
                    <a:close/>
                    <a:moveTo>
                      <a:pt x="294" y="786"/>
                    </a:moveTo>
                    <a:lnTo>
                      <a:pt x="294" y="786"/>
                    </a:lnTo>
                    <a:cubicBezTo>
                      <a:pt x="295" y="786"/>
                      <a:pt x="297" y="787"/>
                      <a:pt x="298" y="788"/>
                    </a:cubicBezTo>
                    <a:lnTo>
                      <a:pt x="298" y="788"/>
                    </a:lnTo>
                    <a:cubicBezTo>
                      <a:pt x="298" y="788"/>
                      <a:pt x="298" y="788"/>
                      <a:pt x="298" y="788"/>
                    </a:cubicBezTo>
                    <a:lnTo>
                      <a:pt x="298" y="788"/>
                    </a:lnTo>
                    <a:cubicBezTo>
                      <a:pt x="297" y="787"/>
                      <a:pt x="295" y="786"/>
                      <a:pt x="294" y="786"/>
                    </a:cubicBezTo>
                    <a:close/>
                    <a:moveTo>
                      <a:pt x="301" y="789"/>
                    </a:moveTo>
                    <a:lnTo>
                      <a:pt x="301" y="789"/>
                    </a:lnTo>
                    <a:cubicBezTo>
                      <a:pt x="303" y="791"/>
                      <a:pt x="305" y="792"/>
                      <a:pt x="307" y="794"/>
                    </a:cubicBezTo>
                    <a:lnTo>
                      <a:pt x="307" y="794"/>
                    </a:lnTo>
                    <a:cubicBezTo>
                      <a:pt x="305" y="792"/>
                      <a:pt x="303" y="791"/>
                      <a:pt x="301" y="790"/>
                    </a:cubicBezTo>
                    <a:lnTo>
                      <a:pt x="301" y="790"/>
                    </a:lnTo>
                    <a:cubicBezTo>
                      <a:pt x="301" y="790"/>
                      <a:pt x="301" y="789"/>
                      <a:pt x="301" y="789"/>
                    </a:cubicBezTo>
                    <a:close/>
                    <a:moveTo>
                      <a:pt x="309" y="795"/>
                    </a:moveTo>
                    <a:cubicBezTo>
                      <a:pt x="311" y="797"/>
                      <a:pt x="314" y="798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2" y="799"/>
                      <a:pt x="309" y="798"/>
                      <a:pt x="306" y="797"/>
                    </a:cubicBezTo>
                    <a:lnTo>
                      <a:pt x="306" y="797"/>
                    </a:lnTo>
                    <a:cubicBezTo>
                      <a:pt x="308" y="798"/>
                      <a:pt x="312" y="799"/>
                      <a:pt x="315" y="800"/>
                    </a:cubicBezTo>
                    <a:lnTo>
                      <a:pt x="315" y="800"/>
                    </a:lnTo>
                    <a:cubicBezTo>
                      <a:pt x="313" y="798"/>
                      <a:pt x="311" y="797"/>
                      <a:pt x="309" y="795"/>
                    </a:cubicBezTo>
                    <a:close/>
                    <a:moveTo>
                      <a:pt x="315" y="800"/>
                    </a:moveTo>
                    <a:cubicBezTo>
                      <a:pt x="317" y="801"/>
                      <a:pt x="318" y="801"/>
                      <a:pt x="320" y="802"/>
                    </a:cubicBezTo>
                    <a:lnTo>
                      <a:pt x="320" y="802"/>
                    </a:lnTo>
                    <a:cubicBezTo>
                      <a:pt x="318" y="801"/>
                      <a:pt x="317" y="801"/>
                      <a:pt x="316" y="800"/>
                    </a:cubicBezTo>
                    <a:lnTo>
                      <a:pt x="316" y="800"/>
                    </a:lnTo>
                    <a:cubicBezTo>
                      <a:pt x="316" y="801"/>
                      <a:pt x="317" y="801"/>
                      <a:pt x="317" y="802"/>
                    </a:cubicBezTo>
                    <a:cubicBezTo>
                      <a:pt x="316" y="801"/>
                      <a:pt x="316" y="801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6" y="800"/>
                      <a:pt x="316" y="800"/>
                    </a:cubicBezTo>
                    <a:lnTo>
                      <a:pt x="316" y="800"/>
                    </a:lnTo>
                    <a:cubicBezTo>
                      <a:pt x="316" y="800"/>
                      <a:pt x="315" y="800"/>
                      <a:pt x="315" y="800"/>
                    </a:cubicBezTo>
                    <a:close/>
                    <a:moveTo>
                      <a:pt x="327" y="805"/>
                    </a:moveTo>
                    <a:cubicBezTo>
                      <a:pt x="330" y="806"/>
                      <a:pt x="333" y="807"/>
                      <a:pt x="336" y="809"/>
                    </a:cubicBezTo>
                    <a:cubicBezTo>
                      <a:pt x="332" y="807"/>
                      <a:pt x="330" y="806"/>
                      <a:pt x="327" y="805"/>
                    </a:cubicBezTo>
                    <a:close/>
                    <a:moveTo>
                      <a:pt x="338" y="811"/>
                    </a:moveTo>
                    <a:cubicBezTo>
                      <a:pt x="347" y="811"/>
                      <a:pt x="355" y="812"/>
                      <a:pt x="363" y="813"/>
                    </a:cubicBezTo>
                    <a:lnTo>
                      <a:pt x="363" y="813"/>
                    </a:lnTo>
                    <a:cubicBezTo>
                      <a:pt x="355" y="813"/>
                      <a:pt x="346" y="812"/>
                      <a:pt x="338" y="811"/>
                    </a:cubicBezTo>
                    <a:close/>
                    <a:moveTo>
                      <a:pt x="1000" y="863"/>
                    </a:moveTo>
                    <a:cubicBezTo>
                      <a:pt x="994" y="863"/>
                      <a:pt x="988" y="864"/>
                      <a:pt x="982" y="864"/>
                    </a:cubicBezTo>
                    <a:cubicBezTo>
                      <a:pt x="988" y="863"/>
                      <a:pt x="994" y="863"/>
                      <a:pt x="1000" y="863"/>
                    </a:cubicBezTo>
                    <a:close/>
                    <a:moveTo>
                      <a:pt x="1031" y="863"/>
                    </a:moveTo>
                    <a:cubicBezTo>
                      <a:pt x="1037" y="863"/>
                      <a:pt x="1043" y="863"/>
                      <a:pt x="1049" y="864"/>
                    </a:cubicBezTo>
                    <a:cubicBezTo>
                      <a:pt x="1042" y="864"/>
                      <a:pt x="1037" y="863"/>
                      <a:pt x="1031" y="863"/>
                    </a:cubicBezTo>
                    <a:close/>
                    <a:moveTo>
                      <a:pt x="1056" y="873"/>
                    </a:moveTo>
                    <a:cubicBezTo>
                      <a:pt x="1061" y="877"/>
                      <a:pt x="1066" y="881"/>
                      <a:pt x="1070" y="885"/>
                    </a:cubicBezTo>
                    <a:lnTo>
                      <a:pt x="1070" y="885"/>
                    </a:lnTo>
                    <a:cubicBezTo>
                      <a:pt x="1065" y="881"/>
                      <a:pt x="1060" y="878"/>
                      <a:pt x="1056" y="873"/>
                    </a:cubicBezTo>
                    <a:close/>
                    <a:moveTo>
                      <a:pt x="1090" y="904"/>
                    </a:moveTo>
                    <a:lnTo>
                      <a:pt x="1090" y="904"/>
                    </a:lnTo>
                    <a:cubicBezTo>
                      <a:pt x="1091" y="906"/>
                      <a:pt x="1093" y="908"/>
                      <a:pt x="1095" y="910"/>
                    </a:cubicBezTo>
                    <a:cubicBezTo>
                      <a:pt x="1093" y="908"/>
                      <a:pt x="1091" y="906"/>
                      <a:pt x="1090" y="904"/>
                    </a:cubicBezTo>
                    <a:close/>
                    <a:moveTo>
                      <a:pt x="1100" y="919"/>
                    </a:moveTo>
                    <a:lnTo>
                      <a:pt x="1100" y="919"/>
                    </a:lnTo>
                    <a:cubicBezTo>
                      <a:pt x="1101" y="924"/>
                      <a:pt x="1103" y="928"/>
                      <a:pt x="1104" y="932"/>
                    </a:cubicBezTo>
                    <a:lnTo>
                      <a:pt x="1104" y="932"/>
                    </a:lnTo>
                    <a:cubicBezTo>
                      <a:pt x="1102" y="928"/>
                      <a:pt x="1101" y="923"/>
                      <a:pt x="1100" y="919"/>
                    </a:cubicBezTo>
                    <a:close/>
                    <a:moveTo>
                      <a:pt x="1092" y="1189"/>
                    </a:moveTo>
                    <a:cubicBezTo>
                      <a:pt x="1091" y="1193"/>
                      <a:pt x="1089" y="1196"/>
                      <a:pt x="1088" y="1199"/>
                    </a:cubicBezTo>
                    <a:cubicBezTo>
                      <a:pt x="1089" y="1196"/>
                      <a:pt x="1090" y="1193"/>
                      <a:pt x="1092" y="1189"/>
                    </a:cubicBezTo>
                    <a:close/>
                    <a:moveTo>
                      <a:pt x="1042" y="1275"/>
                    </a:moveTo>
                    <a:cubicBezTo>
                      <a:pt x="1040" y="1277"/>
                      <a:pt x="1037" y="1280"/>
                      <a:pt x="1035" y="1284"/>
                    </a:cubicBezTo>
                    <a:lnTo>
                      <a:pt x="1035" y="1284"/>
                    </a:lnTo>
                    <a:cubicBezTo>
                      <a:pt x="1037" y="1281"/>
                      <a:pt x="1039" y="1278"/>
                      <a:pt x="1042" y="1275"/>
                    </a:cubicBezTo>
                    <a:close/>
                    <a:moveTo>
                      <a:pt x="538" y="1"/>
                    </a:moveTo>
                    <a:cubicBezTo>
                      <a:pt x="481" y="1"/>
                      <a:pt x="423" y="11"/>
                      <a:pt x="370" y="31"/>
                    </a:cubicBezTo>
                    <a:cubicBezTo>
                      <a:pt x="299" y="56"/>
                      <a:pt x="234" y="95"/>
                      <a:pt x="179" y="148"/>
                    </a:cubicBezTo>
                    <a:cubicBezTo>
                      <a:pt x="121" y="204"/>
                      <a:pt x="84" y="273"/>
                      <a:pt x="56" y="345"/>
                    </a:cubicBezTo>
                    <a:cubicBezTo>
                      <a:pt x="1" y="479"/>
                      <a:pt x="1" y="633"/>
                      <a:pt x="38" y="772"/>
                    </a:cubicBezTo>
                    <a:cubicBezTo>
                      <a:pt x="61" y="862"/>
                      <a:pt x="105" y="943"/>
                      <a:pt x="183" y="996"/>
                    </a:cubicBezTo>
                    <a:cubicBezTo>
                      <a:pt x="236" y="1031"/>
                      <a:pt x="308" y="1048"/>
                      <a:pt x="375" y="1048"/>
                    </a:cubicBezTo>
                    <a:cubicBezTo>
                      <a:pt x="386" y="1048"/>
                      <a:pt x="398" y="1047"/>
                      <a:pt x="409" y="1046"/>
                    </a:cubicBezTo>
                    <a:cubicBezTo>
                      <a:pt x="499" y="1042"/>
                      <a:pt x="589" y="1023"/>
                      <a:pt x="673" y="996"/>
                    </a:cubicBezTo>
                    <a:cubicBezTo>
                      <a:pt x="753" y="969"/>
                      <a:pt x="826" y="929"/>
                      <a:pt x="902" y="896"/>
                    </a:cubicBezTo>
                    <a:lnTo>
                      <a:pt x="902" y="896"/>
                    </a:lnTo>
                    <a:cubicBezTo>
                      <a:pt x="902" y="896"/>
                      <a:pt x="901" y="896"/>
                      <a:pt x="901" y="896"/>
                    </a:cubicBezTo>
                    <a:cubicBezTo>
                      <a:pt x="902" y="896"/>
                      <a:pt x="902" y="896"/>
                      <a:pt x="903" y="896"/>
                    </a:cubicBezTo>
                    <a:lnTo>
                      <a:pt x="903" y="896"/>
                    </a:lnTo>
                    <a:cubicBezTo>
                      <a:pt x="903" y="896"/>
                      <a:pt x="902" y="896"/>
                      <a:pt x="902" y="896"/>
                    </a:cubicBezTo>
                    <a:lnTo>
                      <a:pt x="902" y="896"/>
                    </a:lnTo>
                    <a:cubicBezTo>
                      <a:pt x="905" y="895"/>
                      <a:pt x="909" y="894"/>
                      <a:pt x="913" y="892"/>
                    </a:cubicBezTo>
                    <a:lnTo>
                      <a:pt x="913" y="892"/>
                    </a:lnTo>
                    <a:cubicBezTo>
                      <a:pt x="910" y="893"/>
                      <a:pt x="906" y="894"/>
                      <a:pt x="903" y="896"/>
                    </a:cubicBezTo>
                    <a:lnTo>
                      <a:pt x="903" y="896"/>
                    </a:lnTo>
                    <a:cubicBezTo>
                      <a:pt x="910" y="893"/>
                      <a:pt x="917" y="890"/>
                      <a:pt x="923" y="887"/>
                    </a:cubicBezTo>
                    <a:lnTo>
                      <a:pt x="923" y="887"/>
                    </a:lnTo>
                    <a:cubicBezTo>
                      <a:pt x="920" y="889"/>
                      <a:pt x="916" y="890"/>
                      <a:pt x="913" y="892"/>
                    </a:cubicBezTo>
                    <a:lnTo>
                      <a:pt x="913" y="892"/>
                    </a:lnTo>
                    <a:cubicBezTo>
                      <a:pt x="945" y="880"/>
                      <a:pt x="977" y="869"/>
                      <a:pt x="1011" y="862"/>
                    </a:cubicBezTo>
                    <a:lnTo>
                      <a:pt x="1011" y="862"/>
                    </a:lnTo>
                    <a:cubicBezTo>
                      <a:pt x="1012" y="862"/>
                      <a:pt x="1014" y="862"/>
                      <a:pt x="1015" y="862"/>
                    </a:cubicBezTo>
                    <a:cubicBezTo>
                      <a:pt x="1017" y="862"/>
                      <a:pt x="1019" y="862"/>
                      <a:pt x="1021" y="862"/>
                    </a:cubicBezTo>
                    <a:lnTo>
                      <a:pt x="1021" y="862"/>
                    </a:lnTo>
                    <a:cubicBezTo>
                      <a:pt x="1028" y="864"/>
                      <a:pt x="1036" y="866"/>
                      <a:pt x="1044" y="868"/>
                    </a:cubicBezTo>
                    <a:lnTo>
                      <a:pt x="1044" y="868"/>
                    </a:lnTo>
                    <a:cubicBezTo>
                      <a:pt x="1042" y="867"/>
                      <a:pt x="1039" y="865"/>
                      <a:pt x="1037" y="864"/>
                    </a:cubicBezTo>
                    <a:lnTo>
                      <a:pt x="1037" y="864"/>
                    </a:lnTo>
                    <a:cubicBezTo>
                      <a:pt x="1040" y="865"/>
                      <a:pt x="1043" y="867"/>
                      <a:pt x="1045" y="868"/>
                    </a:cubicBezTo>
                    <a:lnTo>
                      <a:pt x="1045" y="868"/>
                    </a:lnTo>
                    <a:cubicBezTo>
                      <a:pt x="1045" y="868"/>
                      <a:pt x="1045" y="868"/>
                      <a:pt x="1044" y="868"/>
                    </a:cubicBezTo>
                    <a:lnTo>
                      <a:pt x="1044" y="868"/>
                    </a:lnTo>
                    <a:cubicBezTo>
                      <a:pt x="1045" y="868"/>
                      <a:pt x="1046" y="869"/>
                      <a:pt x="1047" y="869"/>
                    </a:cubicBezTo>
                    <a:lnTo>
                      <a:pt x="1047" y="869"/>
                    </a:lnTo>
                    <a:cubicBezTo>
                      <a:pt x="1046" y="869"/>
                      <a:pt x="1046" y="869"/>
                      <a:pt x="1045" y="868"/>
                    </a:cubicBezTo>
                    <a:lnTo>
                      <a:pt x="1045" y="868"/>
                    </a:lnTo>
                    <a:cubicBezTo>
                      <a:pt x="1052" y="870"/>
                      <a:pt x="1058" y="873"/>
                      <a:pt x="1065" y="876"/>
                    </a:cubicBezTo>
                    <a:cubicBezTo>
                      <a:pt x="1059" y="874"/>
                      <a:pt x="1053" y="872"/>
                      <a:pt x="1047" y="869"/>
                    </a:cubicBezTo>
                    <a:lnTo>
                      <a:pt x="1047" y="869"/>
                    </a:lnTo>
                    <a:cubicBezTo>
                      <a:pt x="1055" y="874"/>
                      <a:pt x="1064" y="880"/>
                      <a:pt x="1073" y="887"/>
                    </a:cubicBezTo>
                    <a:lnTo>
                      <a:pt x="1073" y="887"/>
                    </a:lnTo>
                    <a:cubicBezTo>
                      <a:pt x="1077" y="890"/>
                      <a:pt x="1081" y="894"/>
                      <a:pt x="1084" y="898"/>
                    </a:cubicBezTo>
                    <a:lnTo>
                      <a:pt x="1084" y="898"/>
                    </a:lnTo>
                    <a:cubicBezTo>
                      <a:pt x="1093" y="911"/>
                      <a:pt x="1100" y="925"/>
                      <a:pt x="1107" y="939"/>
                    </a:cubicBezTo>
                    <a:lnTo>
                      <a:pt x="1107" y="939"/>
                    </a:lnTo>
                    <a:cubicBezTo>
                      <a:pt x="1115" y="963"/>
                      <a:pt x="1121" y="987"/>
                      <a:pt x="1125" y="1012"/>
                    </a:cubicBezTo>
                    <a:cubicBezTo>
                      <a:pt x="1125" y="1000"/>
                      <a:pt x="1123" y="991"/>
                      <a:pt x="1123" y="979"/>
                    </a:cubicBezTo>
                    <a:lnTo>
                      <a:pt x="1123" y="979"/>
                    </a:lnTo>
                    <a:cubicBezTo>
                      <a:pt x="1130" y="1019"/>
                      <a:pt x="1130" y="1056"/>
                      <a:pt x="1123" y="1093"/>
                    </a:cubicBezTo>
                    <a:cubicBezTo>
                      <a:pt x="1123" y="1081"/>
                      <a:pt x="1125" y="1072"/>
                      <a:pt x="1125" y="1060"/>
                    </a:cubicBezTo>
                    <a:lnTo>
                      <a:pt x="1125" y="1060"/>
                    </a:lnTo>
                    <a:cubicBezTo>
                      <a:pt x="1121" y="1101"/>
                      <a:pt x="1112" y="1139"/>
                      <a:pt x="1098" y="1174"/>
                    </a:cubicBezTo>
                    <a:lnTo>
                      <a:pt x="1098" y="1174"/>
                    </a:lnTo>
                    <a:cubicBezTo>
                      <a:pt x="1078" y="1219"/>
                      <a:pt x="1053" y="1262"/>
                      <a:pt x="1026" y="1298"/>
                    </a:cubicBezTo>
                    <a:cubicBezTo>
                      <a:pt x="1028" y="1293"/>
                      <a:pt x="1031" y="1288"/>
                      <a:pt x="1035" y="1284"/>
                    </a:cubicBezTo>
                    <a:lnTo>
                      <a:pt x="1035" y="1284"/>
                    </a:lnTo>
                    <a:cubicBezTo>
                      <a:pt x="1004" y="1319"/>
                      <a:pt x="972" y="1351"/>
                      <a:pt x="938" y="1381"/>
                    </a:cubicBezTo>
                    <a:cubicBezTo>
                      <a:pt x="939" y="1381"/>
                      <a:pt x="940" y="1380"/>
                      <a:pt x="940" y="1380"/>
                    </a:cubicBezTo>
                    <a:lnTo>
                      <a:pt x="940" y="1380"/>
                    </a:lnTo>
                    <a:cubicBezTo>
                      <a:pt x="909" y="1402"/>
                      <a:pt x="874" y="1421"/>
                      <a:pt x="836" y="1437"/>
                    </a:cubicBezTo>
                    <a:cubicBezTo>
                      <a:pt x="846" y="1434"/>
                      <a:pt x="857" y="1427"/>
                      <a:pt x="866" y="1425"/>
                    </a:cubicBezTo>
                    <a:lnTo>
                      <a:pt x="866" y="1425"/>
                    </a:lnTo>
                    <a:cubicBezTo>
                      <a:pt x="841" y="1437"/>
                      <a:pt x="813" y="1446"/>
                      <a:pt x="788" y="1450"/>
                    </a:cubicBezTo>
                    <a:cubicBezTo>
                      <a:pt x="728" y="1464"/>
                      <a:pt x="684" y="1538"/>
                      <a:pt x="705" y="1598"/>
                    </a:cubicBezTo>
                    <a:cubicBezTo>
                      <a:pt x="722" y="1649"/>
                      <a:pt x="768" y="1685"/>
                      <a:pt x="822" y="1685"/>
                    </a:cubicBezTo>
                    <a:cubicBezTo>
                      <a:pt x="832" y="1685"/>
                      <a:pt x="842" y="1684"/>
                      <a:pt x="853" y="1681"/>
                    </a:cubicBezTo>
                    <a:cubicBezTo>
                      <a:pt x="1077" y="1624"/>
                      <a:pt x="1252" y="1448"/>
                      <a:pt x="1330" y="1231"/>
                    </a:cubicBezTo>
                    <a:cubicBezTo>
                      <a:pt x="1367" y="1127"/>
                      <a:pt x="1374" y="1009"/>
                      <a:pt x="1344" y="903"/>
                    </a:cubicBezTo>
                    <a:cubicBezTo>
                      <a:pt x="1314" y="786"/>
                      <a:pt x="1229" y="677"/>
                      <a:pt x="1109" y="642"/>
                    </a:cubicBezTo>
                    <a:cubicBezTo>
                      <a:pt x="1079" y="634"/>
                      <a:pt x="1050" y="630"/>
                      <a:pt x="1022" y="630"/>
                    </a:cubicBezTo>
                    <a:cubicBezTo>
                      <a:pt x="894" y="630"/>
                      <a:pt x="773" y="704"/>
                      <a:pt x="654" y="753"/>
                    </a:cubicBezTo>
                    <a:cubicBezTo>
                      <a:pt x="663" y="751"/>
                      <a:pt x="675" y="744"/>
                      <a:pt x="684" y="742"/>
                    </a:cubicBezTo>
                    <a:lnTo>
                      <a:pt x="684" y="742"/>
                    </a:lnTo>
                    <a:cubicBezTo>
                      <a:pt x="601" y="776"/>
                      <a:pt x="516" y="799"/>
                      <a:pt x="428" y="811"/>
                    </a:cubicBezTo>
                    <a:cubicBezTo>
                      <a:pt x="439" y="811"/>
                      <a:pt x="446" y="809"/>
                      <a:pt x="458" y="809"/>
                    </a:cubicBezTo>
                    <a:cubicBezTo>
                      <a:pt x="434" y="811"/>
                      <a:pt x="408" y="813"/>
                      <a:pt x="384" y="813"/>
                    </a:cubicBezTo>
                    <a:cubicBezTo>
                      <a:pt x="379" y="813"/>
                      <a:pt x="374" y="813"/>
                      <a:pt x="370" y="813"/>
                    </a:cubicBezTo>
                    <a:lnTo>
                      <a:pt x="370" y="813"/>
                    </a:lnTo>
                    <a:cubicBezTo>
                      <a:pt x="370" y="813"/>
                      <a:pt x="370" y="813"/>
                      <a:pt x="370" y="813"/>
                    </a:cubicBezTo>
                    <a:cubicBezTo>
                      <a:pt x="355" y="812"/>
                      <a:pt x="339" y="807"/>
                      <a:pt x="323" y="803"/>
                    </a:cubicBezTo>
                    <a:lnTo>
                      <a:pt x="323" y="803"/>
                    </a:lnTo>
                    <a:cubicBezTo>
                      <a:pt x="318" y="800"/>
                      <a:pt x="313" y="797"/>
                      <a:pt x="308" y="794"/>
                    </a:cubicBezTo>
                    <a:lnTo>
                      <a:pt x="308" y="794"/>
                    </a:lnTo>
                    <a:cubicBezTo>
                      <a:pt x="304" y="790"/>
                      <a:pt x="299" y="785"/>
                      <a:pt x="295" y="781"/>
                    </a:cubicBezTo>
                    <a:lnTo>
                      <a:pt x="295" y="781"/>
                    </a:lnTo>
                    <a:cubicBezTo>
                      <a:pt x="288" y="771"/>
                      <a:pt x="282" y="760"/>
                      <a:pt x="277" y="750"/>
                    </a:cubicBezTo>
                    <a:lnTo>
                      <a:pt x="277" y="750"/>
                    </a:lnTo>
                    <a:cubicBezTo>
                      <a:pt x="263" y="711"/>
                      <a:pt x="254" y="672"/>
                      <a:pt x="248" y="631"/>
                    </a:cubicBezTo>
                    <a:lnTo>
                      <a:pt x="248" y="631"/>
                    </a:lnTo>
                    <a:cubicBezTo>
                      <a:pt x="246" y="600"/>
                      <a:pt x="246" y="568"/>
                      <a:pt x="248" y="537"/>
                    </a:cubicBezTo>
                    <a:lnTo>
                      <a:pt x="248" y="537"/>
                    </a:lnTo>
                    <a:cubicBezTo>
                      <a:pt x="255" y="494"/>
                      <a:pt x="265" y="455"/>
                      <a:pt x="280" y="415"/>
                    </a:cubicBezTo>
                    <a:lnTo>
                      <a:pt x="280" y="415"/>
                    </a:lnTo>
                    <a:cubicBezTo>
                      <a:pt x="293" y="387"/>
                      <a:pt x="310" y="360"/>
                      <a:pt x="329" y="338"/>
                    </a:cubicBezTo>
                    <a:lnTo>
                      <a:pt x="329" y="338"/>
                    </a:lnTo>
                    <a:cubicBezTo>
                      <a:pt x="327" y="342"/>
                      <a:pt x="324" y="345"/>
                      <a:pt x="321" y="349"/>
                    </a:cubicBezTo>
                    <a:lnTo>
                      <a:pt x="321" y="349"/>
                    </a:lnTo>
                    <a:cubicBezTo>
                      <a:pt x="335" y="332"/>
                      <a:pt x="351" y="315"/>
                      <a:pt x="369" y="301"/>
                    </a:cubicBezTo>
                    <a:lnTo>
                      <a:pt x="369" y="301"/>
                    </a:lnTo>
                    <a:cubicBezTo>
                      <a:pt x="387" y="289"/>
                      <a:pt x="407" y="276"/>
                      <a:pt x="428" y="266"/>
                    </a:cubicBezTo>
                    <a:lnTo>
                      <a:pt x="428" y="266"/>
                    </a:lnTo>
                    <a:cubicBezTo>
                      <a:pt x="426" y="267"/>
                      <a:pt x="423" y="268"/>
                      <a:pt x="421" y="268"/>
                    </a:cubicBezTo>
                    <a:cubicBezTo>
                      <a:pt x="427" y="266"/>
                      <a:pt x="434" y="263"/>
                      <a:pt x="440" y="261"/>
                    </a:cubicBezTo>
                    <a:lnTo>
                      <a:pt x="440" y="261"/>
                    </a:lnTo>
                    <a:cubicBezTo>
                      <a:pt x="440" y="261"/>
                      <a:pt x="440" y="261"/>
                      <a:pt x="439" y="261"/>
                    </a:cubicBezTo>
                    <a:lnTo>
                      <a:pt x="439" y="261"/>
                    </a:lnTo>
                    <a:cubicBezTo>
                      <a:pt x="440" y="261"/>
                      <a:pt x="440" y="261"/>
                      <a:pt x="441" y="261"/>
                    </a:cubicBezTo>
                    <a:lnTo>
                      <a:pt x="441" y="261"/>
                    </a:lnTo>
                    <a:cubicBezTo>
                      <a:pt x="464" y="252"/>
                      <a:pt x="489" y="245"/>
                      <a:pt x="514" y="240"/>
                    </a:cubicBezTo>
                    <a:lnTo>
                      <a:pt x="514" y="240"/>
                    </a:lnTo>
                    <a:cubicBezTo>
                      <a:pt x="524" y="239"/>
                      <a:pt x="534" y="239"/>
                      <a:pt x="545" y="239"/>
                    </a:cubicBezTo>
                    <a:cubicBezTo>
                      <a:pt x="551" y="239"/>
                      <a:pt x="557" y="239"/>
                      <a:pt x="563" y="239"/>
                    </a:cubicBezTo>
                    <a:lnTo>
                      <a:pt x="563" y="239"/>
                    </a:lnTo>
                    <a:cubicBezTo>
                      <a:pt x="581" y="242"/>
                      <a:pt x="597" y="246"/>
                      <a:pt x="613" y="252"/>
                    </a:cubicBezTo>
                    <a:lnTo>
                      <a:pt x="613" y="252"/>
                    </a:lnTo>
                    <a:cubicBezTo>
                      <a:pt x="612" y="251"/>
                      <a:pt x="611" y="250"/>
                      <a:pt x="610" y="250"/>
                    </a:cubicBezTo>
                    <a:lnTo>
                      <a:pt x="610" y="250"/>
                    </a:lnTo>
                    <a:cubicBezTo>
                      <a:pt x="612" y="251"/>
                      <a:pt x="613" y="251"/>
                      <a:pt x="614" y="252"/>
                    </a:cubicBezTo>
                    <a:lnTo>
                      <a:pt x="614" y="252"/>
                    </a:lnTo>
                    <a:cubicBezTo>
                      <a:pt x="614" y="252"/>
                      <a:pt x="613" y="252"/>
                      <a:pt x="613" y="252"/>
                    </a:cubicBezTo>
                    <a:lnTo>
                      <a:pt x="613" y="252"/>
                    </a:lnTo>
                    <a:cubicBezTo>
                      <a:pt x="615" y="253"/>
                      <a:pt x="618" y="254"/>
                      <a:pt x="620" y="255"/>
                    </a:cubicBezTo>
                    <a:lnTo>
                      <a:pt x="620" y="255"/>
                    </a:lnTo>
                    <a:cubicBezTo>
                      <a:pt x="618" y="254"/>
                      <a:pt x="616" y="253"/>
                      <a:pt x="614" y="252"/>
                    </a:cubicBezTo>
                    <a:lnTo>
                      <a:pt x="614" y="252"/>
                    </a:lnTo>
                    <a:cubicBezTo>
                      <a:pt x="622" y="255"/>
                      <a:pt x="630" y="258"/>
                      <a:pt x="638" y="262"/>
                    </a:cubicBezTo>
                    <a:cubicBezTo>
                      <a:pt x="632" y="260"/>
                      <a:pt x="626" y="258"/>
                      <a:pt x="620" y="255"/>
                    </a:cubicBezTo>
                    <a:lnTo>
                      <a:pt x="620" y="255"/>
                    </a:lnTo>
                    <a:cubicBezTo>
                      <a:pt x="631" y="261"/>
                      <a:pt x="641" y="268"/>
                      <a:pt x="652" y="273"/>
                    </a:cubicBezTo>
                    <a:cubicBezTo>
                      <a:pt x="670" y="284"/>
                      <a:pt x="691" y="289"/>
                      <a:pt x="713" y="289"/>
                    </a:cubicBezTo>
                    <a:cubicBezTo>
                      <a:pt x="754" y="289"/>
                      <a:pt x="797" y="269"/>
                      <a:pt x="818" y="231"/>
                    </a:cubicBezTo>
                    <a:cubicBezTo>
                      <a:pt x="848" y="174"/>
                      <a:pt x="832" y="105"/>
                      <a:pt x="774" y="65"/>
                    </a:cubicBezTo>
                    <a:cubicBezTo>
                      <a:pt x="705" y="22"/>
                      <a:pt x="622" y="1"/>
                      <a:pt x="53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30"/>
              <p:cNvSpPr/>
              <p:nvPr/>
            </p:nvSpPr>
            <p:spPr>
              <a:xfrm>
                <a:off x="2130275" y="1766475"/>
                <a:ext cx="32475" cy="47225"/>
              </a:xfrm>
              <a:custGeom>
                <a:avLst/>
                <a:gdLst/>
                <a:ahLst/>
                <a:cxnLst/>
                <a:rect l="l" t="t" r="r" b="b"/>
                <a:pathLst>
                  <a:path w="1299" h="1889" extrusionOk="0">
                    <a:moveTo>
                      <a:pt x="139" y="0"/>
                    </a:moveTo>
                    <a:cubicBezTo>
                      <a:pt x="119" y="0"/>
                      <a:pt x="100" y="5"/>
                      <a:pt x="82" y="16"/>
                    </a:cubicBezTo>
                    <a:cubicBezTo>
                      <a:pt x="28" y="51"/>
                      <a:pt x="1" y="122"/>
                      <a:pt x="38" y="180"/>
                    </a:cubicBezTo>
                    <a:cubicBezTo>
                      <a:pt x="176" y="390"/>
                      <a:pt x="308" y="602"/>
                      <a:pt x="444" y="815"/>
                    </a:cubicBezTo>
                    <a:cubicBezTo>
                      <a:pt x="578" y="1029"/>
                      <a:pt x="709" y="1244"/>
                      <a:pt x="839" y="1461"/>
                    </a:cubicBezTo>
                    <a:cubicBezTo>
                      <a:pt x="913" y="1584"/>
                      <a:pt x="984" y="1706"/>
                      <a:pt x="1056" y="1828"/>
                    </a:cubicBezTo>
                    <a:cubicBezTo>
                      <a:pt x="1078" y="1866"/>
                      <a:pt x="1121" y="1888"/>
                      <a:pt x="1163" y="1888"/>
                    </a:cubicBezTo>
                    <a:cubicBezTo>
                      <a:pt x="1183" y="1888"/>
                      <a:pt x="1203" y="1883"/>
                      <a:pt x="1220" y="1872"/>
                    </a:cubicBezTo>
                    <a:cubicBezTo>
                      <a:pt x="1275" y="1833"/>
                      <a:pt x="1298" y="1761"/>
                      <a:pt x="1264" y="1704"/>
                    </a:cubicBezTo>
                    <a:cubicBezTo>
                      <a:pt x="1137" y="1487"/>
                      <a:pt x="1010" y="1272"/>
                      <a:pt x="878" y="1057"/>
                    </a:cubicBezTo>
                    <a:cubicBezTo>
                      <a:pt x="746" y="840"/>
                      <a:pt x="613" y="628"/>
                      <a:pt x="476" y="418"/>
                    </a:cubicBezTo>
                    <a:cubicBezTo>
                      <a:pt x="400" y="298"/>
                      <a:pt x="324" y="178"/>
                      <a:pt x="245" y="60"/>
                    </a:cubicBezTo>
                    <a:cubicBezTo>
                      <a:pt x="222" y="24"/>
                      <a:pt x="181" y="0"/>
                      <a:pt x="13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88" name="Google Shape;688;p30"/>
          <p:cNvSpPr/>
          <p:nvPr/>
        </p:nvSpPr>
        <p:spPr>
          <a:xfrm rot="886544">
            <a:off x="7745425" y="3501331"/>
            <a:ext cx="313204" cy="313263"/>
          </a:xfrm>
          <a:custGeom>
            <a:avLst/>
            <a:gdLst/>
            <a:ahLst/>
            <a:cxnLst/>
            <a:rect l="l" t="t" r="r" b="b"/>
            <a:pathLst>
              <a:path w="4415" h="4415" extrusionOk="0">
                <a:moveTo>
                  <a:pt x="2207" y="1"/>
                </a:moveTo>
                <a:cubicBezTo>
                  <a:pt x="2117" y="1"/>
                  <a:pt x="2044" y="72"/>
                  <a:pt x="2044" y="165"/>
                </a:cubicBezTo>
                <a:lnTo>
                  <a:pt x="2044" y="1811"/>
                </a:lnTo>
                <a:lnTo>
                  <a:pt x="1457" y="1226"/>
                </a:lnTo>
                <a:cubicBezTo>
                  <a:pt x="1425" y="1195"/>
                  <a:pt x="1383" y="1180"/>
                  <a:pt x="1341" y="1180"/>
                </a:cubicBezTo>
                <a:cubicBezTo>
                  <a:pt x="1299" y="1180"/>
                  <a:pt x="1257" y="1195"/>
                  <a:pt x="1226" y="1226"/>
                </a:cubicBezTo>
                <a:cubicBezTo>
                  <a:pt x="1162" y="1291"/>
                  <a:pt x="1162" y="1395"/>
                  <a:pt x="1226" y="1457"/>
                </a:cubicBezTo>
                <a:lnTo>
                  <a:pt x="1808" y="2044"/>
                </a:lnTo>
                <a:lnTo>
                  <a:pt x="164" y="2044"/>
                </a:lnTo>
                <a:cubicBezTo>
                  <a:pt x="74" y="2044"/>
                  <a:pt x="1" y="2115"/>
                  <a:pt x="1" y="2208"/>
                </a:cubicBezTo>
                <a:cubicBezTo>
                  <a:pt x="1" y="2300"/>
                  <a:pt x="72" y="2371"/>
                  <a:pt x="164" y="2371"/>
                </a:cubicBezTo>
                <a:lnTo>
                  <a:pt x="1808" y="2371"/>
                </a:lnTo>
                <a:lnTo>
                  <a:pt x="1266" y="2919"/>
                </a:lnTo>
                <a:cubicBezTo>
                  <a:pt x="1203" y="2981"/>
                  <a:pt x="1203" y="3085"/>
                  <a:pt x="1266" y="3149"/>
                </a:cubicBezTo>
                <a:cubicBezTo>
                  <a:pt x="1298" y="3181"/>
                  <a:pt x="1340" y="3196"/>
                  <a:pt x="1382" y="3196"/>
                </a:cubicBezTo>
                <a:cubicBezTo>
                  <a:pt x="1424" y="3196"/>
                  <a:pt x="1465" y="3181"/>
                  <a:pt x="1496" y="3149"/>
                </a:cubicBezTo>
                <a:lnTo>
                  <a:pt x="2044" y="2602"/>
                </a:lnTo>
                <a:lnTo>
                  <a:pt x="2044" y="4251"/>
                </a:lnTo>
                <a:cubicBezTo>
                  <a:pt x="2044" y="4341"/>
                  <a:pt x="2115" y="4415"/>
                  <a:pt x="2207" y="4415"/>
                </a:cubicBezTo>
                <a:cubicBezTo>
                  <a:pt x="2295" y="4415"/>
                  <a:pt x="2371" y="4343"/>
                  <a:pt x="2371" y="4251"/>
                </a:cubicBezTo>
                <a:lnTo>
                  <a:pt x="2371" y="2602"/>
                </a:lnTo>
                <a:lnTo>
                  <a:pt x="2937" y="3168"/>
                </a:lnTo>
                <a:cubicBezTo>
                  <a:pt x="2968" y="3200"/>
                  <a:pt x="3010" y="3216"/>
                  <a:pt x="3051" y="3216"/>
                </a:cubicBezTo>
                <a:cubicBezTo>
                  <a:pt x="3093" y="3216"/>
                  <a:pt x="3135" y="3200"/>
                  <a:pt x="3168" y="3168"/>
                </a:cubicBezTo>
                <a:cubicBezTo>
                  <a:pt x="3200" y="3138"/>
                  <a:pt x="3216" y="3094"/>
                  <a:pt x="3216" y="3052"/>
                </a:cubicBezTo>
                <a:cubicBezTo>
                  <a:pt x="3216" y="3013"/>
                  <a:pt x="3200" y="2969"/>
                  <a:pt x="3168" y="2937"/>
                </a:cubicBezTo>
                <a:lnTo>
                  <a:pt x="2602" y="2371"/>
                </a:lnTo>
                <a:lnTo>
                  <a:pt x="4250" y="2371"/>
                </a:lnTo>
                <a:cubicBezTo>
                  <a:pt x="4338" y="2371"/>
                  <a:pt x="4414" y="2300"/>
                  <a:pt x="4414" y="2208"/>
                </a:cubicBezTo>
                <a:cubicBezTo>
                  <a:pt x="4414" y="2115"/>
                  <a:pt x="4343" y="2044"/>
                  <a:pt x="4253" y="2044"/>
                </a:cubicBezTo>
                <a:lnTo>
                  <a:pt x="2602" y="2044"/>
                </a:lnTo>
                <a:lnTo>
                  <a:pt x="3110" y="1534"/>
                </a:lnTo>
                <a:cubicBezTo>
                  <a:pt x="3172" y="1469"/>
                  <a:pt x="3172" y="1365"/>
                  <a:pt x="3110" y="1303"/>
                </a:cubicBezTo>
                <a:cubicBezTo>
                  <a:pt x="3079" y="1270"/>
                  <a:pt x="3037" y="1254"/>
                  <a:pt x="2995" y="1254"/>
                </a:cubicBezTo>
                <a:cubicBezTo>
                  <a:pt x="2952" y="1254"/>
                  <a:pt x="2910" y="1270"/>
                  <a:pt x="2879" y="1303"/>
                </a:cubicBezTo>
                <a:lnTo>
                  <a:pt x="2371" y="1811"/>
                </a:lnTo>
                <a:lnTo>
                  <a:pt x="2371" y="165"/>
                </a:lnTo>
                <a:cubicBezTo>
                  <a:pt x="2371" y="75"/>
                  <a:pt x="2300" y="1"/>
                  <a:pt x="2207" y="1"/>
                </a:cubicBezTo>
                <a:close/>
              </a:path>
            </a:pathLst>
          </a:custGeom>
          <a:solidFill>
            <a:srgbClr val="1111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9" name="Google Shape;689;p30"/>
          <p:cNvSpPr/>
          <p:nvPr/>
        </p:nvSpPr>
        <p:spPr>
          <a:xfrm rot="-2195935">
            <a:off x="4902801" y="1679119"/>
            <a:ext cx="313199" cy="313263"/>
          </a:xfrm>
          <a:custGeom>
            <a:avLst/>
            <a:gdLst/>
            <a:ahLst/>
            <a:cxnLst/>
            <a:rect l="l" t="t" r="r" b="b"/>
            <a:pathLst>
              <a:path w="4415" h="4415" extrusionOk="0">
                <a:moveTo>
                  <a:pt x="2207" y="1"/>
                </a:moveTo>
                <a:cubicBezTo>
                  <a:pt x="2117" y="1"/>
                  <a:pt x="2044" y="72"/>
                  <a:pt x="2044" y="165"/>
                </a:cubicBezTo>
                <a:lnTo>
                  <a:pt x="2044" y="1811"/>
                </a:lnTo>
                <a:lnTo>
                  <a:pt x="1457" y="1226"/>
                </a:lnTo>
                <a:cubicBezTo>
                  <a:pt x="1425" y="1195"/>
                  <a:pt x="1383" y="1180"/>
                  <a:pt x="1341" y="1180"/>
                </a:cubicBezTo>
                <a:cubicBezTo>
                  <a:pt x="1299" y="1180"/>
                  <a:pt x="1257" y="1195"/>
                  <a:pt x="1226" y="1226"/>
                </a:cubicBezTo>
                <a:cubicBezTo>
                  <a:pt x="1162" y="1291"/>
                  <a:pt x="1162" y="1395"/>
                  <a:pt x="1226" y="1457"/>
                </a:cubicBezTo>
                <a:lnTo>
                  <a:pt x="1808" y="2044"/>
                </a:lnTo>
                <a:lnTo>
                  <a:pt x="164" y="2044"/>
                </a:lnTo>
                <a:cubicBezTo>
                  <a:pt x="74" y="2044"/>
                  <a:pt x="1" y="2115"/>
                  <a:pt x="1" y="2208"/>
                </a:cubicBezTo>
                <a:cubicBezTo>
                  <a:pt x="1" y="2300"/>
                  <a:pt x="72" y="2371"/>
                  <a:pt x="164" y="2371"/>
                </a:cubicBezTo>
                <a:lnTo>
                  <a:pt x="1808" y="2371"/>
                </a:lnTo>
                <a:lnTo>
                  <a:pt x="1266" y="2919"/>
                </a:lnTo>
                <a:cubicBezTo>
                  <a:pt x="1203" y="2981"/>
                  <a:pt x="1203" y="3085"/>
                  <a:pt x="1266" y="3149"/>
                </a:cubicBezTo>
                <a:cubicBezTo>
                  <a:pt x="1298" y="3181"/>
                  <a:pt x="1340" y="3196"/>
                  <a:pt x="1382" y="3196"/>
                </a:cubicBezTo>
                <a:cubicBezTo>
                  <a:pt x="1424" y="3196"/>
                  <a:pt x="1465" y="3181"/>
                  <a:pt x="1496" y="3149"/>
                </a:cubicBezTo>
                <a:lnTo>
                  <a:pt x="2044" y="2602"/>
                </a:lnTo>
                <a:lnTo>
                  <a:pt x="2044" y="4251"/>
                </a:lnTo>
                <a:cubicBezTo>
                  <a:pt x="2044" y="4341"/>
                  <a:pt x="2115" y="4415"/>
                  <a:pt x="2207" y="4415"/>
                </a:cubicBezTo>
                <a:cubicBezTo>
                  <a:pt x="2295" y="4415"/>
                  <a:pt x="2371" y="4343"/>
                  <a:pt x="2371" y="4251"/>
                </a:cubicBezTo>
                <a:lnTo>
                  <a:pt x="2371" y="2602"/>
                </a:lnTo>
                <a:lnTo>
                  <a:pt x="2937" y="3168"/>
                </a:lnTo>
                <a:cubicBezTo>
                  <a:pt x="2968" y="3200"/>
                  <a:pt x="3010" y="3216"/>
                  <a:pt x="3051" y="3216"/>
                </a:cubicBezTo>
                <a:cubicBezTo>
                  <a:pt x="3093" y="3216"/>
                  <a:pt x="3135" y="3200"/>
                  <a:pt x="3168" y="3168"/>
                </a:cubicBezTo>
                <a:cubicBezTo>
                  <a:pt x="3200" y="3138"/>
                  <a:pt x="3216" y="3094"/>
                  <a:pt x="3216" y="3052"/>
                </a:cubicBezTo>
                <a:cubicBezTo>
                  <a:pt x="3216" y="3013"/>
                  <a:pt x="3200" y="2969"/>
                  <a:pt x="3168" y="2937"/>
                </a:cubicBezTo>
                <a:lnTo>
                  <a:pt x="2602" y="2371"/>
                </a:lnTo>
                <a:lnTo>
                  <a:pt x="4250" y="2371"/>
                </a:lnTo>
                <a:cubicBezTo>
                  <a:pt x="4338" y="2371"/>
                  <a:pt x="4414" y="2300"/>
                  <a:pt x="4414" y="2208"/>
                </a:cubicBezTo>
                <a:cubicBezTo>
                  <a:pt x="4414" y="2115"/>
                  <a:pt x="4343" y="2044"/>
                  <a:pt x="4253" y="2044"/>
                </a:cubicBezTo>
                <a:lnTo>
                  <a:pt x="2602" y="2044"/>
                </a:lnTo>
                <a:lnTo>
                  <a:pt x="3110" y="1534"/>
                </a:lnTo>
                <a:cubicBezTo>
                  <a:pt x="3172" y="1469"/>
                  <a:pt x="3172" y="1365"/>
                  <a:pt x="3110" y="1303"/>
                </a:cubicBezTo>
                <a:cubicBezTo>
                  <a:pt x="3079" y="1270"/>
                  <a:pt x="3037" y="1254"/>
                  <a:pt x="2995" y="1254"/>
                </a:cubicBezTo>
                <a:cubicBezTo>
                  <a:pt x="2952" y="1254"/>
                  <a:pt x="2910" y="1270"/>
                  <a:pt x="2879" y="1303"/>
                </a:cubicBezTo>
                <a:lnTo>
                  <a:pt x="2371" y="1811"/>
                </a:lnTo>
                <a:lnTo>
                  <a:pt x="2371" y="165"/>
                </a:lnTo>
                <a:cubicBezTo>
                  <a:pt x="2371" y="75"/>
                  <a:pt x="2300" y="1"/>
                  <a:pt x="2207" y="1"/>
                </a:cubicBezTo>
                <a:close/>
              </a:path>
            </a:pathLst>
          </a:custGeom>
          <a:solidFill>
            <a:srgbClr val="1111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90" name="Google Shape;690;p30"/>
          <p:cNvGrpSpPr/>
          <p:nvPr/>
        </p:nvGrpSpPr>
        <p:grpSpPr>
          <a:xfrm>
            <a:off x="5091736" y="1131599"/>
            <a:ext cx="405884" cy="405645"/>
            <a:chOff x="1202781" y="1214802"/>
            <a:chExt cx="405884" cy="405645"/>
          </a:xfrm>
        </p:grpSpPr>
        <p:sp>
          <p:nvSpPr>
            <p:cNvPr id="691" name="Google Shape;691;p30"/>
            <p:cNvSpPr/>
            <p:nvPr/>
          </p:nvSpPr>
          <p:spPr>
            <a:xfrm rot="125452">
              <a:off x="1209794" y="1221820"/>
              <a:ext cx="391857" cy="391609"/>
            </a:xfrm>
            <a:custGeom>
              <a:avLst/>
              <a:gdLst/>
              <a:ahLst/>
              <a:cxnLst/>
              <a:rect l="l" t="t" r="r" b="b"/>
              <a:pathLst>
                <a:path w="3156" h="3154" extrusionOk="0">
                  <a:moveTo>
                    <a:pt x="1579" y="0"/>
                  </a:moveTo>
                  <a:lnTo>
                    <a:pt x="1018" y="1018"/>
                  </a:lnTo>
                  <a:lnTo>
                    <a:pt x="0" y="1577"/>
                  </a:lnTo>
                  <a:lnTo>
                    <a:pt x="1018" y="2135"/>
                  </a:lnTo>
                  <a:lnTo>
                    <a:pt x="1579" y="3153"/>
                  </a:lnTo>
                  <a:lnTo>
                    <a:pt x="2135" y="2135"/>
                  </a:lnTo>
                  <a:lnTo>
                    <a:pt x="3156" y="1577"/>
                  </a:lnTo>
                  <a:lnTo>
                    <a:pt x="2135" y="1018"/>
                  </a:lnTo>
                  <a:lnTo>
                    <a:pt x="1579" y="0"/>
                  </a:lnTo>
                  <a:close/>
                </a:path>
              </a:pathLst>
            </a:custGeom>
            <a:solidFill>
              <a:schemeClr val="accent2"/>
            </a:solidFill>
            <a:ln w="1524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30"/>
            <p:cNvSpPr/>
            <p:nvPr/>
          </p:nvSpPr>
          <p:spPr>
            <a:xfrm rot="125452">
              <a:off x="1209794" y="1221820"/>
              <a:ext cx="391857" cy="391609"/>
            </a:xfrm>
            <a:custGeom>
              <a:avLst/>
              <a:gdLst/>
              <a:ahLst/>
              <a:cxnLst/>
              <a:rect l="l" t="t" r="r" b="b"/>
              <a:pathLst>
                <a:path w="3156" h="3154" extrusionOk="0">
                  <a:moveTo>
                    <a:pt x="1579" y="0"/>
                  </a:moveTo>
                  <a:lnTo>
                    <a:pt x="1018" y="1018"/>
                  </a:lnTo>
                  <a:lnTo>
                    <a:pt x="0" y="1577"/>
                  </a:lnTo>
                  <a:lnTo>
                    <a:pt x="1018" y="2135"/>
                  </a:lnTo>
                  <a:lnTo>
                    <a:pt x="1579" y="3153"/>
                  </a:lnTo>
                  <a:lnTo>
                    <a:pt x="2135" y="2135"/>
                  </a:lnTo>
                  <a:lnTo>
                    <a:pt x="3156" y="1577"/>
                  </a:lnTo>
                  <a:lnTo>
                    <a:pt x="2135" y="1018"/>
                  </a:lnTo>
                  <a:lnTo>
                    <a:pt x="1579" y="0"/>
                  </a:lnTo>
                  <a:close/>
                </a:path>
              </a:pathLst>
            </a:custGeom>
            <a:solidFill>
              <a:schemeClr val="lt2"/>
            </a:solidFill>
            <a:ln w="19050" cap="rnd" cmpd="sng">
              <a:solidFill>
                <a:srgbClr val="1111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93" name="Google Shape;693;p30"/>
          <p:cNvSpPr/>
          <p:nvPr/>
        </p:nvSpPr>
        <p:spPr>
          <a:xfrm rot="968569">
            <a:off x="7469403" y="3906110"/>
            <a:ext cx="475778" cy="475778"/>
          </a:xfrm>
          <a:custGeom>
            <a:avLst/>
            <a:gdLst/>
            <a:ahLst/>
            <a:cxnLst/>
            <a:rect l="l" t="t" r="r" b="b"/>
            <a:pathLst>
              <a:path w="13298" h="13298" extrusionOk="0">
                <a:moveTo>
                  <a:pt x="8435" y="1"/>
                </a:moveTo>
                <a:lnTo>
                  <a:pt x="6159" y="2935"/>
                </a:lnTo>
                <a:lnTo>
                  <a:pt x="3211" y="684"/>
                </a:lnTo>
                <a:lnTo>
                  <a:pt x="3678" y="4366"/>
                </a:lnTo>
                <a:lnTo>
                  <a:pt x="0" y="4862"/>
                </a:lnTo>
                <a:lnTo>
                  <a:pt x="2934" y="7134"/>
                </a:lnTo>
                <a:lnTo>
                  <a:pt x="681" y="10086"/>
                </a:lnTo>
                <a:lnTo>
                  <a:pt x="681" y="10086"/>
                </a:lnTo>
                <a:lnTo>
                  <a:pt x="4363" y="9618"/>
                </a:lnTo>
                <a:lnTo>
                  <a:pt x="4860" y="13297"/>
                </a:lnTo>
                <a:lnTo>
                  <a:pt x="7133" y="10363"/>
                </a:lnTo>
                <a:lnTo>
                  <a:pt x="10086" y="12616"/>
                </a:lnTo>
                <a:lnTo>
                  <a:pt x="9617" y="8932"/>
                </a:lnTo>
                <a:lnTo>
                  <a:pt x="13297" y="8438"/>
                </a:lnTo>
                <a:lnTo>
                  <a:pt x="10363" y="6164"/>
                </a:lnTo>
                <a:lnTo>
                  <a:pt x="12614" y="3212"/>
                </a:lnTo>
                <a:lnTo>
                  <a:pt x="12614" y="3212"/>
                </a:lnTo>
                <a:lnTo>
                  <a:pt x="8932" y="3680"/>
                </a:lnTo>
                <a:lnTo>
                  <a:pt x="8435" y="1"/>
                </a:lnTo>
                <a:close/>
              </a:path>
            </a:pathLst>
          </a:custGeom>
          <a:solidFill>
            <a:schemeClr val="dk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0673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E63"/>
        </a:solidFill>
        <a:effectLst/>
      </p:bgPr>
    </p:bg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29"/>
          <p:cNvSpPr txBox="1">
            <a:spLocks noGrp="1"/>
          </p:cNvSpPr>
          <p:nvPr>
            <p:ph type="title" idx="2"/>
          </p:nvPr>
        </p:nvSpPr>
        <p:spPr>
          <a:xfrm>
            <a:off x="1318496" y="1993559"/>
            <a:ext cx="2246100" cy="56045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Pensión</a:t>
            </a:r>
            <a:endParaRPr/>
          </a:p>
        </p:txBody>
      </p:sp>
      <p:sp>
        <p:nvSpPr>
          <p:cNvPr id="576" name="Google Shape;576;p29"/>
          <p:cNvSpPr txBox="1">
            <a:spLocks noGrp="1"/>
          </p:cNvSpPr>
          <p:nvPr>
            <p:ph type="title" idx="4"/>
          </p:nvPr>
        </p:nvSpPr>
        <p:spPr>
          <a:xfrm>
            <a:off x="5791520" y="1993574"/>
            <a:ext cx="2248200" cy="54992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Salud</a:t>
            </a:r>
            <a:endParaRPr/>
          </a:p>
        </p:txBody>
      </p:sp>
      <p:sp>
        <p:nvSpPr>
          <p:cNvPr id="579" name="Google Shape;579;p29"/>
          <p:cNvSpPr txBox="1">
            <a:spLocks noGrp="1"/>
          </p:cNvSpPr>
          <p:nvPr>
            <p:ph type="title" idx="7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Tipos de descuentos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580" name="Google Shape;580;p29"/>
          <p:cNvSpPr txBox="1">
            <a:spLocks noGrp="1"/>
          </p:cNvSpPr>
          <p:nvPr>
            <p:ph type="subTitle" idx="3"/>
          </p:nvPr>
        </p:nvSpPr>
        <p:spPr>
          <a:xfrm>
            <a:off x="409904" y="2492296"/>
            <a:ext cx="3983420" cy="15962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/>
              <a:t>Es el descuento que va dirigido de manera directa al sistema de pensión del empleado. En Chile solo pueden administrar las pensiones las AFP, salvo los militares (CAPREDENA) y las policias (DIPRECA)</a:t>
            </a:r>
            <a:endParaRPr sz="1400"/>
          </a:p>
        </p:txBody>
      </p:sp>
      <p:sp>
        <p:nvSpPr>
          <p:cNvPr id="581" name="Google Shape;581;p29"/>
          <p:cNvSpPr txBox="1">
            <a:spLocks noGrp="1"/>
          </p:cNvSpPr>
          <p:nvPr>
            <p:ph type="subTitle" idx="5"/>
          </p:nvPr>
        </p:nvSpPr>
        <p:spPr>
          <a:xfrm>
            <a:off x="4950372" y="2492299"/>
            <a:ext cx="3762704" cy="160673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dirty="0"/>
              <a:t>Es</a:t>
            </a:r>
            <a:r>
              <a:rPr lang="en" sz="1400" dirty="0"/>
              <a:t> el descuento que va dirigido al sistema de salud del empleado. En Chile existen 4 administradores: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en" sz="1400" dirty="0"/>
              <a:t>FONASA (estatal)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en" sz="1400" dirty="0"/>
              <a:t>ISAPRE (privados)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en" sz="1400" dirty="0"/>
              <a:t>CAPREDENA (Militar)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en" sz="1400" dirty="0"/>
              <a:t>DIPRECA (policial)</a:t>
            </a:r>
            <a:endParaRPr sz="1400"/>
          </a:p>
        </p:txBody>
      </p:sp>
      <p:sp>
        <p:nvSpPr>
          <p:cNvPr id="583" name="Google Shape;583;p29"/>
          <p:cNvSpPr txBox="1">
            <a:spLocks noGrp="1"/>
          </p:cNvSpPr>
          <p:nvPr>
            <p:ph type="title" idx="8"/>
          </p:nvPr>
        </p:nvSpPr>
        <p:spPr>
          <a:xfrm>
            <a:off x="5696930" y="1639194"/>
            <a:ext cx="2248200" cy="4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Desde 7%</a:t>
            </a:r>
            <a:endParaRPr/>
          </a:p>
        </p:txBody>
      </p:sp>
      <p:sp>
        <p:nvSpPr>
          <p:cNvPr id="584" name="Google Shape;584;p29"/>
          <p:cNvSpPr txBox="1">
            <a:spLocks noGrp="1"/>
          </p:cNvSpPr>
          <p:nvPr>
            <p:ph type="title" idx="9"/>
          </p:nvPr>
        </p:nvSpPr>
        <p:spPr>
          <a:xfrm>
            <a:off x="1096137" y="1628683"/>
            <a:ext cx="2635036" cy="4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10,4-11,54%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E63"/>
        </a:solidFill>
        <a:effectLst/>
      </p:bgPr>
    </p:bg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29"/>
          <p:cNvSpPr txBox="1">
            <a:spLocks noGrp="1"/>
          </p:cNvSpPr>
          <p:nvPr>
            <p:ph type="title" idx="4"/>
          </p:nvPr>
        </p:nvSpPr>
        <p:spPr>
          <a:xfrm>
            <a:off x="493987" y="2161740"/>
            <a:ext cx="3657600" cy="54992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Seguro de Cesantía</a:t>
            </a:r>
            <a:endParaRPr/>
          </a:p>
        </p:txBody>
      </p:sp>
      <p:sp>
        <p:nvSpPr>
          <p:cNvPr id="577" name="Google Shape;577;p29"/>
          <p:cNvSpPr txBox="1">
            <a:spLocks noGrp="1"/>
          </p:cNvSpPr>
          <p:nvPr>
            <p:ph type="title"/>
          </p:nvPr>
        </p:nvSpPr>
        <p:spPr>
          <a:xfrm>
            <a:off x="5546216" y="2203782"/>
            <a:ext cx="2249400" cy="52890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Impuestos</a:t>
            </a:r>
            <a:endParaRPr/>
          </a:p>
        </p:txBody>
      </p:sp>
      <p:sp>
        <p:nvSpPr>
          <p:cNvPr id="578" name="Google Shape;578;p29"/>
          <p:cNvSpPr txBox="1">
            <a:spLocks noGrp="1"/>
          </p:cNvSpPr>
          <p:nvPr>
            <p:ph type="title" idx="6"/>
          </p:nvPr>
        </p:nvSpPr>
        <p:spPr>
          <a:xfrm>
            <a:off x="5493663" y="1723276"/>
            <a:ext cx="2249400" cy="4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Variable</a:t>
            </a:r>
            <a:endParaRPr/>
          </a:p>
        </p:txBody>
      </p:sp>
      <p:sp>
        <p:nvSpPr>
          <p:cNvPr id="579" name="Google Shape;579;p29"/>
          <p:cNvSpPr txBox="1">
            <a:spLocks noGrp="1"/>
          </p:cNvSpPr>
          <p:nvPr>
            <p:ph type="title" idx="7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Tipos de descuentos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581" name="Google Shape;581;p29"/>
          <p:cNvSpPr txBox="1">
            <a:spLocks noGrp="1"/>
          </p:cNvSpPr>
          <p:nvPr>
            <p:ph type="subTitle" idx="5"/>
          </p:nvPr>
        </p:nvSpPr>
        <p:spPr>
          <a:xfrm>
            <a:off x="430924" y="2776078"/>
            <a:ext cx="3888829" cy="164168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dirty="0"/>
              <a:t>Es un descuento para el seguro en caso de que quedes desempleado, siempre y cuando tengas un contrato indefinido. Hay casos que no se cobra el seguro de cesantía o el empleador es el que asume el gasto con el 3% del sueldo del empleado.</a:t>
            </a:r>
            <a:endParaRPr sz="1400" dirty="0"/>
          </a:p>
        </p:txBody>
      </p:sp>
      <p:sp>
        <p:nvSpPr>
          <p:cNvPr id="582" name="Google Shape;582;p29"/>
          <p:cNvSpPr txBox="1">
            <a:spLocks noGrp="1"/>
          </p:cNvSpPr>
          <p:nvPr>
            <p:ph type="subTitle" idx="1"/>
          </p:nvPr>
        </p:nvSpPr>
        <p:spPr>
          <a:xfrm>
            <a:off x="4824249" y="2755054"/>
            <a:ext cx="3783724" cy="138602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/>
              <a:t>Es el descuento que va dirigido al Estado. En Chile el porcentaje del descuento dependerá del sueldo, donde los que tienen un sueldo bruto menor a $825.619,51 están exentos del descuento.</a:t>
            </a:r>
            <a:endParaRPr sz="1400"/>
          </a:p>
        </p:txBody>
      </p:sp>
      <p:sp>
        <p:nvSpPr>
          <p:cNvPr id="583" name="Google Shape;583;p29"/>
          <p:cNvSpPr txBox="1">
            <a:spLocks noGrp="1"/>
          </p:cNvSpPr>
          <p:nvPr>
            <p:ph type="title" idx="8"/>
          </p:nvPr>
        </p:nvSpPr>
        <p:spPr>
          <a:xfrm>
            <a:off x="1314117" y="1649705"/>
            <a:ext cx="2248200" cy="4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0%-0,6%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p30"/>
          <p:cNvSpPr/>
          <p:nvPr/>
        </p:nvSpPr>
        <p:spPr>
          <a:xfrm>
            <a:off x="2376975" y="1676150"/>
            <a:ext cx="2243543" cy="2308899"/>
          </a:xfrm>
          <a:custGeom>
            <a:avLst/>
            <a:gdLst/>
            <a:ahLst/>
            <a:cxnLst/>
            <a:rect l="l" t="t" r="r" b="b"/>
            <a:pathLst>
              <a:path w="13785" h="14187" extrusionOk="0">
                <a:moveTo>
                  <a:pt x="6896" y="1"/>
                </a:moveTo>
                <a:cubicBezTo>
                  <a:pt x="6443" y="1"/>
                  <a:pt x="5989" y="259"/>
                  <a:pt x="5811" y="779"/>
                </a:cubicBezTo>
                <a:cubicBezTo>
                  <a:pt x="5688" y="1141"/>
                  <a:pt x="5407" y="1393"/>
                  <a:pt x="5079" y="1499"/>
                </a:cubicBezTo>
                <a:cubicBezTo>
                  <a:pt x="4963" y="1536"/>
                  <a:pt x="4842" y="1556"/>
                  <a:pt x="4720" y="1556"/>
                </a:cubicBezTo>
                <a:cubicBezTo>
                  <a:pt x="4494" y="1556"/>
                  <a:pt x="4266" y="1489"/>
                  <a:pt x="4063" y="1347"/>
                </a:cubicBezTo>
                <a:cubicBezTo>
                  <a:pt x="3852" y="1199"/>
                  <a:pt x="3626" y="1133"/>
                  <a:pt x="3407" y="1133"/>
                </a:cubicBezTo>
                <a:cubicBezTo>
                  <a:pt x="3247" y="1133"/>
                  <a:pt x="3090" y="1168"/>
                  <a:pt x="2946" y="1231"/>
                </a:cubicBezTo>
                <a:cubicBezTo>
                  <a:pt x="2452" y="1451"/>
                  <a:pt x="2115" y="2005"/>
                  <a:pt x="2307" y="2626"/>
                </a:cubicBezTo>
                <a:cubicBezTo>
                  <a:pt x="2417" y="2990"/>
                  <a:pt x="2341" y="3357"/>
                  <a:pt x="2138" y="3637"/>
                </a:cubicBezTo>
                <a:cubicBezTo>
                  <a:pt x="1937" y="3918"/>
                  <a:pt x="1609" y="4105"/>
                  <a:pt x="1226" y="4110"/>
                </a:cubicBezTo>
                <a:cubicBezTo>
                  <a:pt x="903" y="4115"/>
                  <a:pt x="635" y="4242"/>
                  <a:pt x="441" y="4431"/>
                </a:cubicBezTo>
                <a:cubicBezTo>
                  <a:pt x="238" y="4634"/>
                  <a:pt x="118" y="4906"/>
                  <a:pt x="97" y="5190"/>
                </a:cubicBezTo>
                <a:cubicBezTo>
                  <a:pt x="72" y="5548"/>
                  <a:pt x="213" y="5920"/>
                  <a:pt x="557" y="6176"/>
                </a:cubicBezTo>
                <a:cubicBezTo>
                  <a:pt x="861" y="6405"/>
                  <a:pt x="1016" y="6751"/>
                  <a:pt x="1016" y="7095"/>
                </a:cubicBezTo>
                <a:cubicBezTo>
                  <a:pt x="1016" y="7439"/>
                  <a:pt x="864" y="7780"/>
                  <a:pt x="557" y="8011"/>
                </a:cubicBezTo>
                <a:cubicBezTo>
                  <a:pt x="90" y="8362"/>
                  <a:pt x="0" y="8923"/>
                  <a:pt x="187" y="9373"/>
                </a:cubicBezTo>
                <a:cubicBezTo>
                  <a:pt x="349" y="9766"/>
                  <a:pt x="721" y="10073"/>
                  <a:pt x="1228" y="10077"/>
                </a:cubicBezTo>
                <a:cubicBezTo>
                  <a:pt x="1529" y="10084"/>
                  <a:pt x="1794" y="10200"/>
                  <a:pt x="1995" y="10384"/>
                </a:cubicBezTo>
                <a:cubicBezTo>
                  <a:pt x="2300" y="10671"/>
                  <a:pt x="2447" y="11121"/>
                  <a:pt x="2309" y="11564"/>
                </a:cubicBezTo>
                <a:cubicBezTo>
                  <a:pt x="2147" y="12086"/>
                  <a:pt x="2360" y="12564"/>
                  <a:pt x="2729" y="12831"/>
                </a:cubicBezTo>
                <a:cubicBezTo>
                  <a:pt x="2924" y="12972"/>
                  <a:pt x="3161" y="13054"/>
                  <a:pt x="3408" y="13054"/>
                </a:cubicBezTo>
                <a:cubicBezTo>
                  <a:pt x="3628" y="13054"/>
                  <a:pt x="3855" y="12989"/>
                  <a:pt x="4066" y="12841"/>
                </a:cubicBezTo>
                <a:cubicBezTo>
                  <a:pt x="4268" y="12696"/>
                  <a:pt x="4498" y="12630"/>
                  <a:pt x="4726" y="12630"/>
                </a:cubicBezTo>
                <a:cubicBezTo>
                  <a:pt x="4764" y="12630"/>
                  <a:pt x="4801" y="12632"/>
                  <a:pt x="4839" y="12635"/>
                </a:cubicBezTo>
                <a:cubicBezTo>
                  <a:pt x="5264" y="12679"/>
                  <a:pt x="5658" y="12958"/>
                  <a:pt x="5811" y="13409"/>
                </a:cubicBezTo>
                <a:cubicBezTo>
                  <a:pt x="5945" y="13799"/>
                  <a:pt x="6233" y="14041"/>
                  <a:pt x="6561" y="14138"/>
                </a:cubicBezTo>
                <a:cubicBezTo>
                  <a:pt x="6670" y="14170"/>
                  <a:pt x="6783" y="14186"/>
                  <a:pt x="6897" y="14186"/>
                </a:cubicBezTo>
                <a:cubicBezTo>
                  <a:pt x="7351" y="14186"/>
                  <a:pt x="7808" y="13928"/>
                  <a:pt x="7983" y="13409"/>
                </a:cubicBezTo>
                <a:cubicBezTo>
                  <a:pt x="8138" y="12961"/>
                  <a:pt x="8526" y="12684"/>
                  <a:pt x="8950" y="12637"/>
                </a:cubicBezTo>
                <a:cubicBezTo>
                  <a:pt x="8989" y="12634"/>
                  <a:pt x="9027" y="12632"/>
                  <a:pt x="9066" y="12632"/>
                </a:cubicBezTo>
                <a:cubicBezTo>
                  <a:pt x="9293" y="12632"/>
                  <a:pt x="9526" y="12697"/>
                  <a:pt x="9731" y="12843"/>
                </a:cubicBezTo>
                <a:cubicBezTo>
                  <a:pt x="9941" y="12992"/>
                  <a:pt x="10169" y="13058"/>
                  <a:pt x="10389" y="13058"/>
                </a:cubicBezTo>
                <a:cubicBezTo>
                  <a:pt x="10751" y="13058"/>
                  <a:pt x="11094" y="12880"/>
                  <a:pt x="11310" y="12598"/>
                </a:cubicBezTo>
                <a:cubicBezTo>
                  <a:pt x="11520" y="12326"/>
                  <a:pt x="11610" y="11959"/>
                  <a:pt x="11487" y="11566"/>
                </a:cubicBezTo>
                <a:cubicBezTo>
                  <a:pt x="11374" y="11199"/>
                  <a:pt x="11453" y="10835"/>
                  <a:pt x="11656" y="10555"/>
                </a:cubicBezTo>
                <a:cubicBezTo>
                  <a:pt x="11857" y="10274"/>
                  <a:pt x="12182" y="10087"/>
                  <a:pt x="12568" y="10082"/>
                </a:cubicBezTo>
                <a:cubicBezTo>
                  <a:pt x="13115" y="10073"/>
                  <a:pt x="13503" y="9720"/>
                  <a:pt x="13644" y="9288"/>
                </a:cubicBezTo>
                <a:cubicBezTo>
                  <a:pt x="13784" y="8854"/>
                  <a:pt x="13678" y="8344"/>
                  <a:pt x="13240" y="8014"/>
                </a:cubicBezTo>
                <a:cubicBezTo>
                  <a:pt x="12933" y="7787"/>
                  <a:pt x="12780" y="7441"/>
                  <a:pt x="12780" y="7097"/>
                </a:cubicBezTo>
                <a:cubicBezTo>
                  <a:pt x="12780" y="6753"/>
                  <a:pt x="12933" y="6411"/>
                  <a:pt x="13240" y="6181"/>
                </a:cubicBezTo>
                <a:cubicBezTo>
                  <a:pt x="13678" y="5853"/>
                  <a:pt x="13784" y="5340"/>
                  <a:pt x="13644" y="4906"/>
                </a:cubicBezTo>
                <a:cubicBezTo>
                  <a:pt x="13505" y="4475"/>
                  <a:pt x="13117" y="4121"/>
                  <a:pt x="12570" y="4115"/>
                </a:cubicBezTo>
                <a:cubicBezTo>
                  <a:pt x="12185" y="4108"/>
                  <a:pt x="11859" y="3921"/>
                  <a:pt x="11658" y="3641"/>
                </a:cubicBezTo>
                <a:cubicBezTo>
                  <a:pt x="11455" y="3364"/>
                  <a:pt x="11379" y="2995"/>
                  <a:pt x="11490" y="2628"/>
                </a:cubicBezTo>
                <a:cubicBezTo>
                  <a:pt x="11651" y="2106"/>
                  <a:pt x="11439" y="1628"/>
                  <a:pt x="11070" y="1361"/>
                </a:cubicBezTo>
                <a:cubicBezTo>
                  <a:pt x="10874" y="1220"/>
                  <a:pt x="10637" y="1138"/>
                  <a:pt x="10391" y="1138"/>
                </a:cubicBezTo>
                <a:cubicBezTo>
                  <a:pt x="10171" y="1138"/>
                  <a:pt x="9944" y="1203"/>
                  <a:pt x="9733" y="1351"/>
                </a:cubicBezTo>
                <a:cubicBezTo>
                  <a:pt x="9530" y="1494"/>
                  <a:pt x="9298" y="1562"/>
                  <a:pt x="9071" y="1562"/>
                </a:cubicBezTo>
                <a:cubicBezTo>
                  <a:pt x="8951" y="1562"/>
                  <a:pt x="8831" y="1543"/>
                  <a:pt x="8717" y="1506"/>
                </a:cubicBezTo>
                <a:cubicBezTo>
                  <a:pt x="8392" y="1397"/>
                  <a:pt x="8110" y="1148"/>
                  <a:pt x="7988" y="783"/>
                </a:cubicBezTo>
                <a:cubicBezTo>
                  <a:pt x="7812" y="264"/>
                  <a:pt x="7351" y="1"/>
                  <a:pt x="6896" y="1"/>
                </a:cubicBezTo>
                <a:close/>
              </a:path>
            </a:pathLst>
          </a:custGeom>
          <a:solidFill>
            <a:srgbClr val="FF5767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90" name="Google Shape;590;p30"/>
          <p:cNvGrpSpPr/>
          <p:nvPr/>
        </p:nvGrpSpPr>
        <p:grpSpPr>
          <a:xfrm>
            <a:off x="1017926" y="2083044"/>
            <a:ext cx="2408858" cy="2227667"/>
            <a:chOff x="5528326" y="1903099"/>
            <a:chExt cx="2408858" cy="2227667"/>
          </a:xfrm>
        </p:grpSpPr>
        <p:sp>
          <p:nvSpPr>
            <p:cNvPr id="591" name="Google Shape;591;p30"/>
            <p:cNvSpPr/>
            <p:nvPr/>
          </p:nvSpPr>
          <p:spPr>
            <a:xfrm>
              <a:off x="5528326" y="1903099"/>
              <a:ext cx="2408858" cy="2227667"/>
            </a:xfrm>
            <a:custGeom>
              <a:avLst/>
              <a:gdLst/>
              <a:ahLst/>
              <a:cxnLst/>
              <a:rect l="l" t="t" r="r" b="b"/>
              <a:pathLst>
                <a:path w="15457" h="14321" extrusionOk="0">
                  <a:moveTo>
                    <a:pt x="11174" y="5594"/>
                  </a:moveTo>
                  <a:lnTo>
                    <a:pt x="11174" y="5594"/>
                  </a:lnTo>
                  <a:cubicBezTo>
                    <a:pt x="10806" y="6021"/>
                    <a:pt x="10582" y="6576"/>
                    <a:pt x="10582" y="7184"/>
                  </a:cubicBezTo>
                  <a:cubicBezTo>
                    <a:pt x="10582" y="8320"/>
                    <a:pt x="11364" y="9276"/>
                    <a:pt x="12413" y="9544"/>
                  </a:cubicBezTo>
                  <a:cubicBezTo>
                    <a:pt x="12368" y="9567"/>
                    <a:pt x="12323" y="9592"/>
                    <a:pt x="12281" y="9614"/>
                  </a:cubicBezTo>
                  <a:cubicBezTo>
                    <a:pt x="12134" y="9687"/>
                    <a:pt x="11986" y="9759"/>
                    <a:pt x="11824" y="9820"/>
                  </a:cubicBezTo>
                  <a:cubicBezTo>
                    <a:pt x="11682" y="9870"/>
                    <a:pt x="11552" y="9895"/>
                    <a:pt x="11430" y="9895"/>
                  </a:cubicBezTo>
                  <a:cubicBezTo>
                    <a:pt x="11292" y="9895"/>
                    <a:pt x="11166" y="9862"/>
                    <a:pt x="11048" y="9795"/>
                  </a:cubicBezTo>
                  <a:cubicBezTo>
                    <a:pt x="10663" y="9572"/>
                    <a:pt x="10376" y="8961"/>
                    <a:pt x="10197" y="7985"/>
                  </a:cubicBezTo>
                  <a:cubicBezTo>
                    <a:pt x="10055" y="7192"/>
                    <a:pt x="10125" y="6169"/>
                    <a:pt x="11174" y="5594"/>
                  </a:cubicBezTo>
                  <a:close/>
                  <a:moveTo>
                    <a:pt x="6547" y="0"/>
                  </a:moveTo>
                  <a:cubicBezTo>
                    <a:pt x="6433" y="0"/>
                    <a:pt x="6313" y="19"/>
                    <a:pt x="6189" y="56"/>
                  </a:cubicBezTo>
                  <a:cubicBezTo>
                    <a:pt x="5628" y="224"/>
                    <a:pt x="5282" y="874"/>
                    <a:pt x="5159" y="1995"/>
                  </a:cubicBezTo>
                  <a:cubicBezTo>
                    <a:pt x="5140" y="2196"/>
                    <a:pt x="5123" y="2405"/>
                    <a:pt x="5117" y="2614"/>
                  </a:cubicBezTo>
                  <a:cubicBezTo>
                    <a:pt x="4855" y="1663"/>
                    <a:pt x="4490" y="829"/>
                    <a:pt x="3979" y="508"/>
                  </a:cubicBezTo>
                  <a:cubicBezTo>
                    <a:pt x="3830" y="415"/>
                    <a:pt x="3670" y="366"/>
                    <a:pt x="3505" y="366"/>
                  </a:cubicBezTo>
                  <a:cubicBezTo>
                    <a:pt x="3415" y="366"/>
                    <a:pt x="3323" y="381"/>
                    <a:pt x="3231" y="410"/>
                  </a:cubicBezTo>
                  <a:cubicBezTo>
                    <a:pt x="2612" y="606"/>
                    <a:pt x="2291" y="1273"/>
                    <a:pt x="2277" y="2391"/>
                  </a:cubicBezTo>
                  <a:cubicBezTo>
                    <a:pt x="2274" y="2810"/>
                    <a:pt x="2313" y="3259"/>
                    <a:pt x="2372" y="3691"/>
                  </a:cubicBezTo>
                  <a:cubicBezTo>
                    <a:pt x="2030" y="3115"/>
                    <a:pt x="1650" y="2819"/>
                    <a:pt x="1246" y="2819"/>
                  </a:cubicBezTo>
                  <a:cubicBezTo>
                    <a:pt x="1166" y="2819"/>
                    <a:pt x="1084" y="2831"/>
                    <a:pt x="1002" y="2854"/>
                  </a:cubicBezTo>
                  <a:cubicBezTo>
                    <a:pt x="344" y="3047"/>
                    <a:pt x="79" y="3747"/>
                    <a:pt x="54" y="4288"/>
                  </a:cubicBezTo>
                  <a:cubicBezTo>
                    <a:pt x="1" y="5435"/>
                    <a:pt x="461" y="7988"/>
                    <a:pt x="807" y="9433"/>
                  </a:cubicBezTo>
                  <a:cubicBezTo>
                    <a:pt x="1234" y="11210"/>
                    <a:pt x="1892" y="12962"/>
                    <a:pt x="3798" y="13732"/>
                  </a:cubicBezTo>
                  <a:cubicBezTo>
                    <a:pt x="4782" y="14131"/>
                    <a:pt x="5890" y="14320"/>
                    <a:pt x="7039" y="14320"/>
                  </a:cubicBezTo>
                  <a:cubicBezTo>
                    <a:pt x="8825" y="14320"/>
                    <a:pt x="10697" y="13854"/>
                    <a:pt x="12318" y="12948"/>
                  </a:cubicBezTo>
                  <a:lnTo>
                    <a:pt x="12426" y="12889"/>
                  </a:lnTo>
                  <a:cubicBezTo>
                    <a:pt x="13289" y="12409"/>
                    <a:pt x="14893" y="11525"/>
                    <a:pt x="14619" y="10309"/>
                  </a:cubicBezTo>
                  <a:cubicBezTo>
                    <a:pt x="14533" y="9926"/>
                    <a:pt x="14271" y="9614"/>
                    <a:pt x="13930" y="9447"/>
                  </a:cubicBezTo>
                  <a:cubicBezTo>
                    <a:pt x="14823" y="9084"/>
                    <a:pt x="15456" y="8208"/>
                    <a:pt x="15456" y="7187"/>
                  </a:cubicBezTo>
                  <a:cubicBezTo>
                    <a:pt x="15456" y="5839"/>
                    <a:pt x="14363" y="4749"/>
                    <a:pt x="13021" y="4749"/>
                  </a:cubicBezTo>
                  <a:cubicBezTo>
                    <a:pt x="12915" y="4749"/>
                    <a:pt x="12814" y="4754"/>
                    <a:pt x="12714" y="4771"/>
                  </a:cubicBezTo>
                  <a:cubicBezTo>
                    <a:pt x="13012" y="4506"/>
                    <a:pt x="13146" y="4196"/>
                    <a:pt x="13099" y="3783"/>
                  </a:cubicBezTo>
                  <a:cubicBezTo>
                    <a:pt x="13065" y="3465"/>
                    <a:pt x="12839" y="3150"/>
                    <a:pt x="12485" y="2938"/>
                  </a:cubicBezTo>
                  <a:cubicBezTo>
                    <a:pt x="12164" y="2744"/>
                    <a:pt x="11774" y="2646"/>
                    <a:pt x="11346" y="2646"/>
                  </a:cubicBezTo>
                  <a:cubicBezTo>
                    <a:pt x="10936" y="2646"/>
                    <a:pt x="10491" y="2736"/>
                    <a:pt x="10038" y="2916"/>
                  </a:cubicBezTo>
                  <a:cubicBezTo>
                    <a:pt x="9037" y="3309"/>
                    <a:pt x="8454" y="3926"/>
                    <a:pt x="8139" y="4394"/>
                  </a:cubicBezTo>
                  <a:cubicBezTo>
                    <a:pt x="8153" y="3225"/>
                    <a:pt x="8058" y="927"/>
                    <a:pt x="7171" y="224"/>
                  </a:cubicBezTo>
                  <a:cubicBezTo>
                    <a:pt x="6985" y="75"/>
                    <a:pt x="6776" y="0"/>
                    <a:pt x="6547" y="0"/>
                  </a:cubicBezTo>
                  <a:close/>
                </a:path>
              </a:pathLst>
            </a:custGeom>
            <a:solidFill>
              <a:schemeClr val="accent2"/>
            </a:solidFill>
            <a:ln w="2286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92" name="Google Shape;592;p30"/>
            <p:cNvGrpSpPr/>
            <p:nvPr/>
          </p:nvGrpSpPr>
          <p:grpSpPr>
            <a:xfrm>
              <a:off x="5529969" y="1904613"/>
              <a:ext cx="2405101" cy="2224487"/>
              <a:chOff x="4517850" y="2867750"/>
              <a:chExt cx="1252200" cy="1158225"/>
            </a:xfrm>
          </p:grpSpPr>
          <p:sp>
            <p:nvSpPr>
              <p:cNvPr id="593" name="Google Shape;593;p30"/>
              <p:cNvSpPr/>
              <p:nvPr/>
            </p:nvSpPr>
            <p:spPr>
              <a:xfrm>
                <a:off x="5393050" y="3260525"/>
                <a:ext cx="377000" cy="377000"/>
              </a:xfrm>
              <a:custGeom>
                <a:avLst/>
                <a:gdLst/>
                <a:ahLst/>
                <a:cxnLst/>
                <a:rect l="l" t="t" r="r" b="b"/>
                <a:pathLst>
                  <a:path w="15080" h="15080" extrusionOk="0">
                    <a:moveTo>
                      <a:pt x="7540" y="0"/>
                    </a:moveTo>
                    <a:cubicBezTo>
                      <a:pt x="3376" y="0"/>
                      <a:pt x="1" y="3375"/>
                      <a:pt x="1" y="7540"/>
                    </a:cubicBezTo>
                    <a:cubicBezTo>
                      <a:pt x="1" y="11704"/>
                      <a:pt x="3376" y="15079"/>
                      <a:pt x="7540" y="15079"/>
                    </a:cubicBezTo>
                    <a:cubicBezTo>
                      <a:pt x="11705" y="15079"/>
                      <a:pt x="15080" y="11704"/>
                      <a:pt x="15080" y="7540"/>
                    </a:cubicBezTo>
                    <a:cubicBezTo>
                      <a:pt x="15080" y="3375"/>
                      <a:pt x="11705" y="0"/>
                      <a:pt x="7540" y="0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4" name="Google Shape;594;p30"/>
              <p:cNvSpPr/>
              <p:nvPr/>
            </p:nvSpPr>
            <p:spPr>
              <a:xfrm>
                <a:off x="5449950" y="3317425"/>
                <a:ext cx="263025" cy="263075"/>
              </a:xfrm>
              <a:custGeom>
                <a:avLst/>
                <a:gdLst/>
                <a:ahLst/>
                <a:cxnLst/>
                <a:rect l="l" t="t" r="r" b="b"/>
                <a:pathLst>
                  <a:path w="10521" h="10523" extrusionOk="0">
                    <a:moveTo>
                      <a:pt x="5262" y="0"/>
                    </a:moveTo>
                    <a:cubicBezTo>
                      <a:pt x="2355" y="0"/>
                      <a:pt x="1" y="2355"/>
                      <a:pt x="1" y="5261"/>
                    </a:cubicBezTo>
                    <a:cubicBezTo>
                      <a:pt x="1" y="8168"/>
                      <a:pt x="2355" y="10522"/>
                      <a:pt x="5262" y="10522"/>
                    </a:cubicBezTo>
                    <a:cubicBezTo>
                      <a:pt x="8166" y="10522"/>
                      <a:pt x="10520" y="8168"/>
                      <a:pt x="10520" y="5261"/>
                    </a:cubicBezTo>
                    <a:cubicBezTo>
                      <a:pt x="10520" y="2355"/>
                      <a:pt x="8166" y="0"/>
                      <a:pt x="5262" y="0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5" name="Google Shape;595;p30"/>
              <p:cNvSpPr/>
              <p:nvPr/>
            </p:nvSpPr>
            <p:spPr>
              <a:xfrm>
                <a:off x="5533000" y="3378650"/>
                <a:ext cx="102175" cy="147700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5908" extrusionOk="0">
                    <a:moveTo>
                      <a:pt x="2840" y="515"/>
                    </a:moveTo>
                    <a:cubicBezTo>
                      <a:pt x="2842" y="515"/>
                      <a:pt x="2849" y="518"/>
                      <a:pt x="2862" y="524"/>
                    </a:cubicBezTo>
                    <a:lnTo>
                      <a:pt x="2862" y="524"/>
                    </a:lnTo>
                    <a:cubicBezTo>
                      <a:pt x="2847" y="522"/>
                      <a:pt x="2837" y="515"/>
                      <a:pt x="2840" y="515"/>
                    </a:cubicBezTo>
                    <a:close/>
                    <a:moveTo>
                      <a:pt x="1536" y="571"/>
                    </a:moveTo>
                    <a:cubicBezTo>
                      <a:pt x="1531" y="571"/>
                      <a:pt x="1528" y="572"/>
                      <a:pt x="1526" y="573"/>
                    </a:cubicBezTo>
                    <a:lnTo>
                      <a:pt x="1526" y="573"/>
                    </a:lnTo>
                    <a:cubicBezTo>
                      <a:pt x="1529" y="573"/>
                      <a:pt x="1532" y="572"/>
                      <a:pt x="1536" y="571"/>
                    </a:cubicBezTo>
                    <a:close/>
                    <a:moveTo>
                      <a:pt x="1526" y="573"/>
                    </a:moveTo>
                    <a:cubicBezTo>
                      <a:pt x="1511" y="578"/>
                      <a:pt x="1504" y="583"/>
                      <a:pt x="1506" y="583"/>
                    </a:cubicBezTo>
                    <a:cubicBezTo>
                      <a:pt x="1506" y="583"/>
                      <a:pt x="1509" y="581"/>
                      <a:pt x="1515" y="578"/>
                    </a:cubicBezTo>
                    <a:cubicBezTo>
                      <a:pt x="1520" y="578"/>
                      <a:pt x="1523" y="575"/>
                      <a:pt x="1526" y="573"/>
                    </a:cubicBezTo>
                    <a:close/>
                    <a:moveTo>
                      <a:pt x="1164" y="771"/>
                    </a:moveTo>
                    <a:lnTo>
                      <a:pt x="1164" y="771"/>
                    </a:lnTo>
                    <a:cubicBezTo>
                      <a:pt x="1153" y="775"/>
                      <a:pt x="1139" y="790"/>
                      <a:pt x="1139" y="790"/>
                    </a:cubicBezTo>
                    <a:cubicBezTo>
                      <a:pt x="1144" y="790"/>
                      <a:pt x="1161" y="775"/>
                      <a:pt x="1164" y="771"/>
                    </a:cubicBezTo>
                    <a:close/>
                    <a:moveTo>
                      <a:pt x="800" y="1213"/>
                    </a:moveTo>
                    <a:lnTo>
                      <a:pt x="800" y="1213"/>
                    </a:lnTo>
                    <a:cubicBezTo>
                      <a:pt x="800" y="1213"/>
                      <a:pt x="798" y="1216"/>
                      <a:pt x="795" y="1221"/>
                    </a:cubicBezTo>
                    <a:lnTo>
                      <a:pt x="795" y="1221"/>
                    </a:lnTo>
                    <a:cubicBezTo>
                      <a:pt x="799" y="1215"/>
                      <a:pt x="800" y="1213"/>
                      <a:pt x="800" y="1213"/>
                    </a:cubicBezTo>
                    <a:close/>
                    <a:moveTo>
                      <a:pt x="940" y="2231"/>
                    </a:moveTo>
                    <a:cubicBezTo>
                      <a:pt x="943" y="2239"/>
                      <a:pt x="947" y="2247"/>
                      <a:pt x="948" y="2247"/>
                    </a:cubicBezTo>
                    <a:cubicBezTo>
                      <a:pt x="948" y="2247"/>
                      <a:pt x="946" y="2243"/>
                      <a:pt x="940" y="2231"/>
                    </a:cubicBezTo>
                    <a:close/>
                    <a:moveTo>
                      <a:pt x="3323" y="5035"/>
                    </a:moveTo>
                    <a:cubicBezTo>
                      <a:pt x="3320" y="5037"/>
                      <a:pt x="3317" y="5039"/>
                      <a:pt x="3315" y="5041"/>
                    </a:cubicBezTo>
                    <a:lnTo>
                      <a:pt x="3315" y="5041"/>
                    </a:lnTo>
                    <a:cubicBezTo>
                      <a:pt x="3317" y="5039"/>
                      <a:pt x="3320" y="5037"/>
                      <a:pt x="3323" y="5035"/>
                    </a:cubicBezTo>
                    <a:close/>
                    <a:moveTo>
                      <a:pt x="3131" y="5235"/>
                    </a:moveTo>
                    <a:cubicBezTo>
                      <a:pt x="3131" y="5235"/>
                      <a:pt x="3131" y="5236"/>
                      <a:pt x="3131" y="5236"/>
                    </a:cubicBezTo>
                    <a:cubicBezTo>
                      <a:pt x="3124" y="5243"/>
                      <a:pt x="3118" y="5247"/>
                      <a:pt x="3114" y="5247"/>
                    </a:cubicBezTo>
                    <a:lnTo>
                      <a:pt x="3114" y="5247"/>
                    </a:lnTo>
                    <a:cubicBezTo>
                      <a:pt x="3119" y="5243"/>
                      <a:pt x="3126" y="5239"/>
                      <a:pt x="3131" y="5235"/>
                    </a:cubicBezTo>
                    <a:close/>
                    <a:moveTo>
                      <a:pt x="2899" y="5361"/>
                    </a:moveTo>
                    <a:cubicBezTo>
                      <a:pt x="2883" y="5362"/>
                      <a:pt x="2877" y="5365"/>
                      <a:pt x="2882" y="5365"/>
                    </a:cubicBezTo>
                    <a:cubicBezTo>
                      <a:pt x="2885" y="5365"/>
                      <a:pt x="2890" y="5364"/>
                      <a:pt x="2899" y="5361"/>
                    </a:cubicBezTo>
                    <a:close/>
                    <a:moveTo>
                      <a:pt x="2581" y="5444"/>
                    </a:moveTo>
                    <a:lnTo>
                      <a:pt x="2581" y="5444"/>
                    </a:lnTo>
                    <a:cubicBezTo>
                      <a:pt x="2577" y="5444"/>
                      <a:pt x="2571" y="5445"/>
                      <a:pt x="2565" y="5446"/>
                    </a:cubicBezTo>
                    <a:cubicBezTo>
                      <a:pt x="2569" y="5446"/>
                      <a:pt x="2575" y="5445"/>
                      <a:pt x="2581" y="5444"/>
                    </a:cubicBezTo>
                    <a:close/>
                    <a:moveTo>
                      <a:pt x="2253" y="0"/>
                    </a:moveTo>
                    <a:cubicBezTo>
                      <a:pt x="2084" y="0"/>
                      <a:pt x="1915" y="19"/>
                      <a:pt x="1755" y="54"/>
                    </a:cubicBezTo>
                    <a:cubicBezTo>
                      <a:pt x="1019" y="215"/>
                      <a:pt x="285" y="779"/>
                      <a:pt x="303" y="1591"/>
                    </a:cubicBezTo>
                    <a:cubicBezTo>
                      <a:pt x="312" y="2124"/>
                      <a:pt x="617" y="2593"/>
                      <a:pt x="1076" y="2861"/>
                    </a:cubicBezTo>
                    <a:cubicBezTo>
                      <a:pt x="1305" y="2995"/>
                      <a:pt x="1552" y="3080"/>
                      <a:pt x="1801" y="3147"/>
                    </a:cubicBezTo>
                    <a:cubicBezTo>
                      <a:pt x="2057" y="3214"/>
                      <a:pt x="2325" y="3242"/>
                      <a:pt x="2593" y="3299"/>
                    </a:cubicBezTo>
                    <a:cubicBezTo>
                      <a:pt x="2681" y="3320"/>
                      <a:pt x="2757" y="3336"/>
                      <a:pt x="2842" y="3366"/>
                    </a:cubicBezTo>
                    <a:cubicBezTo>
                      <a:pt x="2879" y="3376"/>
                      <a:pt x="2919" y="3394"/>
                      <a:pt x="2958" y="3403"/>
                    </a:cubicBezTo>
                    <a:cubicBezTo>
                      <a:pt x="2975" y="3411"/>
                      <a:pt x="2981" y="3414"/>
                      <a:pt x="2983" y="3414"/>
                    </a:cubicBezTo>
                    <a:cubicBezTo>
                      <a:pt x="2985" y="3414"/>
                      <a:pt x="2967" y="3404"/>
                      <a:pt x="2968" y="3404"/>
                    </a:cubicBezTo>
                    <a:lnTo>
                      <a:pt x="2968" y="3404"/>
                    </a:lnTo>
                    <a:cubicBezTo>
                      <a:pt x="2969" y="3404"/>
                      <a:pt x="2974" y="3406"/>
                      <a:pt x="2988" y="3413"/>
                    </a:cubicBezTo>
                    <a:cubicBezTo>
                      <a:pt x="3015" y="3422"/>
                      <a:pt x="3036" y="3443"/>
                      <a:pt x="3062" y="3449"/>
                    </a:cubicBezTo>
                    <a:cubicBezTo>
                      <a:pt x="3092" y="3470"/>
                      <a:pt x="3119" y="3479"/>
                      <a:pt x="3149" y="3500"/>
                    </a:cubicBezTo>
                    <a:cubicBezTo>
                      <a:pt x="3156" y="3507"/>
                      <a:pt x="3177" y="3519"/>
                      <a:pt x="3186" y="3528"/>
                    </a:cubicBezTo>
                    <a:cubicBezTo>
                      <a:pt x="3194" y="3535"/>
                      <a:pt x="3197" y="3537"/>
                      <a:pt x="3198" y="3537"/>
                    </a:cubicBezTo>
                    <a:cubicBezTo>
                      <a:pt x="3199" y="3537"/>
                      <a:pt x="3180" y="3520"/>
                      <a:pt x="3183" y="3520"/>
                    </a:cubicBezTo>
                    <a:lnTo>
                      <a:pt x="3183" y="3520"/>
                    </a:lnTo>
                    <a:cubicBezTo>
                      <a:pt x="3184" y="3520"/>
                      <a:pt x="3188" y="3522"/>
                      <a:pt x="3196" y="3528"/>
                    </a:cubicBezTo>
                    <a:cubicBezTo>
                      <a:pt x="3244" y="3565"/>
                      <a:pt x="3281" y="3604"/>
                      <a:pt x="3318" y="3653"/>
                    </a:cubicBezTo>
                    <a:cubicBezTo>
                      <a:pt x="3324" y="3658"/>
                      <a:pt x="3338" y="3676"/>
                      <a:pt x="3340" y="3676"/>
                    </a:cubicBezTo>
                    <a:cubicBezTo>
                      <a:pt x="3341" y="3676"/>
                      <a:pt x="3338" y="3670"/>
                      <a:pt x="3327" y="3653"/>
                    </a:cubicBezTo>
                    <a:lnTo>
                      <a:pt x="3327" y="3653"/>
                    </a:lnTo>
                    <a:cubicBezTo>
                      <a:pt x="3336" y="3662"/>
                      <a:pt x="3348" y="3680"/>
                      <a:pt x="3357" y="3690"/>
                    </a:cubicBezTo>
                    <a:cubicBezTo>
                      <a:pt x="3376" y="3720"/>
                      <a:pt x="3394" y="3738"/>
                      <a:pt x="3406" y="3766"/>
                    </a:cubicBezTo>
                    <a:cubicBezTo>
                      <a:pt x="3426" y="3793"/>
                      <a:pt x="3433" y="3823"/>
                      <a:pt x="3454" y="3840"/>
                    </a:cubicBezTo>
                    <a:cubicBezTo>
                      <a:pt x="3463" y="3849"/>
                      <a:pt x="3463" y="3870"/>
                      <a:pt x="3475" y="3877"/>
                    </a:cubicBezTo>
                    <a:cubicBezTo>
                      <a:pt x="3479" y="3886"/>
                      <a:pt x="3481" y="3891"/>
                      <a:pt x="3482" y="3891"/>
                    </a:cubicBezTo>
                    <a:cubicBezTo>
                      <a:pt x="3482" y="3891"/>
                      <a:pt x="3481" y="3888"/>
                      <a:pt x="3478" y="3880"/>
                    </a:cubicBezTo>
                    <a:lnTo>
                      <a:pt x="3478" y="3880"/>
                    </a:lnTo>
                    <a:cubicBezTo>
                      <a:pt x="3481" y="3886"/>
                      <a:pt x="3484" y="3892"/>
                      <a:pt x="3484" y="3897"/>
                    </a:cubicBezTo>
                    <a:cubicBezTo>
                      <a:pt x="3503" y="3955"/>
                      <a:pt x="3521" y="4001"/>
                      <a:pt x="3533" y="4059"/>
                    </a:cubicBezTo>
                    <a:cubicBezTo>
                      <a:pt x="3542" y="4089"/>
                      <a:pt x="3542" y="4117"/>
                      <a:pt x="3553" y="4154"/>
                    </a:cubicBezTo>
                    <a:cubicBezTo>
                      <a:pt x="3553" y="4174"/>
                      <a:pt x="3560" y="4184"/>
                      <a:pt x="3560" y="4204"/>
                    </a:cubicBezTo>
                    <a:lnTo>
                      <a:pt x="3560" y="4223"/>
                    </a:lnTo>
                    <a:cubicBezTo>
                      <a:pt x="3570" y="4281"/>
                      <a:pt x="3570" y="4347"/>
                      <a:pt x="3560" y="4405"/>
                    </a:cubicBezTo>
                    <a:cubicBezTo>
                      <a:pt x="3560" y="4435"/>
                      <a:pt x="3560" y="4463"/>
                      <a:pt x="3553" y="4500"/>
                    </a:cubicBezTo>
                    <a:cubicBezTo>
                      <a:pt x="3553" y="4503"/>
                      <a:pt x="3553" y="4506"/>
                      <a:pt x="3553" y="4509"/>
                    </a:cubicBezTo>
                    <a:lnTo>
                      <a:pt x="3553" y="4509"/>
                    </a:lnTo>
                    <a:cubicBezTo>
                      <a:pt x="3553" y="4509"/>
                      <a:pt x="3553" y="4509"/>
                      <a:pt x="3553" y="4509"/>
                    </a:cubicBezTo>
                    <a:cubicBezTo>
                      <a:pt x="3553" y="4530"/>
                      <a:pt x="3544" y="4546"/>
                      <a:pt x="3544" y="4567"/>
                    </a:cubicBezTo>
                    <a:cubicBezTo>
                      <a:pt x="3535" y="4625"/>
                      <a:pt x="3514" y="4682"/>
                      <a:pt x="3496" y="4740"/>
                    </a:cubicBezTo>
                    <a:cubicBezTo>
                      <a:pt x="3486" y="4749"/>
                      <a:pt x="3486" y="4770"/>
                      <a:pt x="3475" y="4777"/>
                    </a:cubicBezTo>
                    <a:cubicBezTo>
                      <a:pt x="3469" y="4790"/>
                      <a:pt x="3467" y="4810"/>
                      <a:pt x="3468" y="4810"/>
                    </a:cubicBezTo>
                    <a:cubicBezTo>
                      <a:pt x="3469" y="4810"/>
                      <a:pt x="3472" y="4804"/>
                      <a:pt x="3475" y="4786"/>
                    </a:cubicBezTo>
                    <a:lnTo>
                      <a:pt x="3475" y="4786"/>
                    </a:lnTo>
                    <a:cubicBezTo>
                      <a:pt x="3475" y="4816"/>
                      <a:pt x="3445" y="4844"/>
                      <a:pt x="3438" y="4862"/>
                    </a:cubicBezTo>
                    <a:cubicBezTo>
                      <a:pt x="3417" y="4899"/>
                      <a:pt x="3399" y="4936"/>
                      <a:pt x="3371" y="4966"/>
                    </a:cubicBezTo>
                    <a:cubicBezTo>
                      <a:pt x="3362" y="4985"/>
                      <a:pt x="3350" y="4994"/>
                      <a:pt x="3341" y="5015"/>
                    </a:cubicBezTo>
                    <a:lnTo>
                      <a:pt x="3323" y="5035"/>
                    </a:lnTo>
                    <a:cubicBezTo>
                      <a:pt x="3323" y="5035"/>
                      <a:pt x="3323" y="5035"/>
                      <a:pt x="3323" y="5035"/>
                    </a:cubicBezTo>
                    <a:lnTo>
                      <a:pt x="3323" y="5035"/>
                    </a:lnTo>
                    <a:cubicBezTo>
                      <a:pt x="3317" y="5041"/>
                      <a:pt x="3311" y="5045"/>
                      <a:pt x="3307" y="5048"/>
                    </a:cubicBezTo>
                    <a:lnTo>
                      <a:pt x="3307" y="5048"/>
                    </a:lnTo>
                    <a:cubicBezTo>
                      <a:pt x="3309" y="5046"/>
                      <a:pt x="3312" y="5043"/>
                      <a:pt x="3315" y="5041"/>
                    </a:cubicBezTo>
                    <a:lnTo>
                      <a:pt x="3315" y="5041"/>
                    </a:lnTo>
                    <a:cubicBezTo>
                      <a:pt x="3303" y="5049"/>
                      <a:pt x="3299" y="5053"/>
                      <a:pt x="3300" y="5053"/>
                    </a:cubicBezTo>
                    <a:cubicBezTo>
                      <a:pt x="3300" y="5053"/>
                      <a:pt x="3303" y="5051"/>
                      <a:pt x="3307" y="5048"/>
                    </a:cubicBezTo>
                    <a:lnTo>
                      <a:pt x="3307" y="5048"/>
                    </a:lnTo>
                    <a:cubicBezTo>
                      <a:pt x="3285" y="5070"/>
                      <a:pt x="3267" y="5106"/>
                      <a:pt x="3246" y="5130"/>
                    </a:cubicBezTo>
                    <a:cubicBezTo>
                      <a:pt x="3219" y="5158"/>
                      <a:pt x="3189" y="5188"/>
                      <a:pt x="3152" y="5215"/>
                    </a:cubicBezTo>
                    <a:cubicBezTo>
                      <a:pt x="3144" y="5223"/>
                      <a:pt x="3136" y="5224"/>
                      <a:pt x="3132" y="5230"/>
                    </a:cubicBezTo>
                    <a:lnTo>
                      <a:pt x="3132" y="5230"/>
                    </a:lnTo>
                    <a:cubicBezTo>
                      <a:pt x="3135" y="5229"/>
                      <a:pt x="3137" y="5228"/>
                      <a:pt x="3140" y="5227"/>
                    </a:cubicBezTo>
                    <a:lnTo>
                      <a:pt x="3140" y="5227"/>
                    </a:lnTo>
                    <a:cubicBezTo>
                      <a:pt x="3138" y="5229"/>
                      <a:pt x="3135" y="5232"/>
                      <a:pt x="3131" y="5235"/>
                    </a:cubicBezTo>
                    <a:lnTo>
                      <a:pt x="3131" y="5235"/>
                    </a:lnTo>
                    <a:cubicBezTo>
                      <a:pt x="3131" y="5233"/>
                      <a:pt x="3132" y="5232"/>
                      <a:pt x="3132" y="5230"/>
                    </a:cubicBezTo>
                    <a:lnTo>
                      <a:pt x="3132" y="5230"/>
                    </a:lnTo>
                    <a:cubicBezTo>
                      <a:pt x="3111" y="5240"/>
                      <a:pt x="3107" y="5247"/>
                      <a:pt x="3112" y="5247"/>
                    </a:cubicBezTo>
                    <a:cubicBezTo>
                      <a:pt x="3113" y="5247"/>
                      <a:pt x="3113" y="5247"/>
                      <a:pt x="3114" y="5247"/>
                    </a:cubicBezTo>
                    <a:lnTo>
                      <a:pt x="3114" y="5247"/>
                    </a:lnTo>
                    <a:cubicBezTo>
                      <a:pt x="3109" y="5251"/>
                      <a:pt x="3106" y="5254"/>
                      <a:pt x="3103" y="5257"/>
                    </a:cubicBezTo>
                    <a:cubicBezTo>
                      <a:pt x="3064" y="5285"/>
                      <a:pt x="3027" y="5306"/>
                      <a:pt x="2988" y="5324"/>
                    </a:cubicBezTo>
                    <a:cubicBezTo>
                      <a:pt x="2967" y="5331"/>
                      <a:pt x="2949" y="5342"/>
                      <a:pt x="2930" y="5352"/>
                    </a:cubicBezTo>
                    <a:cubicBezTo>
                      <a:pt x="2921" y="5352"/>
                      <a:pt x="2909" y="5361"/>
                      <a:pt x="2900" y="5361"/>
                    </a:cubicBezTo>
                    <a:cubicBezTo>
                      <a:pt x="2900" y="5361"/>
                      <a:pt x="2900" y="5361"/>
                      <a:pt x="2899" y="5361"/>
                    </a:cubicBezTo>
                    <a:lnTo>
                      <a:pt x="2899" y="5361"/>
                    </a:lnTo>
                    <a:cubicBezTo>
                      <a:pt x="2902" y="5361"/>
                      <a:pt x="2906" y="5361"/>
                      <a:pt x="2909" y="5361"/>
                    </a:cubicBezTo>
                    <a:cubicBezTo>
                      <a:pt x="2889" y="5361"/>
                      <a:pt x="2872" y="5382"/>
                      <a:pt x="2852" y="5382"/>
                    </a:cubicBezTo>
                    <a:cubicBezTo>
                      <a:pt x="2831" y="5389"/>
                      <a:pt x="2803" y="5400"/>
                      <a:pt x="2785" y="5400"/>
                    </a:cubicBezTo>
                    <a:cubicBezTo>
                      <a:pt x="2748" y="5409"/>
                      <a:pt x="2708" y="5421"/>
                      <a:pt x="2669" y="5430"/>
                    </a:cubicBezTo>
                    <a:cubicBezTo>
                      <a:pt x="2648" y="5430"/>
                      <a:pt x="2621" y="5439"/>
                      <a:pt x="2602" y="5439"/>
                    </a:cubicBezTo>
                    <a:cubicBezTo>
                      <a:pt x="2597" y="5439"/>
                      <a:pt x="2589" y="5442"/>
                      <a:pt x="2581" y="5444"/>
                    </a:cubicBezTo>
                    <a:lnTo>
                      <a:pt x="2581" y="5444"/>
                    </a:lnTo>
                    <a:cubicBezTo>
                      <a:pt x="2591" y="5442"/>
                      <a:pt x="2597" y="5441"/>
                      <a:pt x="2600" y="5441"/>
                    </a:cubicBezTo>
                    <a:cubicBezTo>
                      <a:pt x="2604" y="5441"/>
                      <a:pt x="2600" y="5443"/>
                      <a:pt x="2586" y="5446"/>
                    </a:cubicBezTo>
                    <a:lnTo>
                      <a:pt x="2565" y="5446"/>
                    </a:lnTo>
                    <a:cubicBezTo>
                      <a:pt x="2471" y="5456"/>
                      <a:pt x="2367" y="5456"/>
                      <a:pt x="2268" y="5456"/>
                    </a:cubicBezTo>
                    <a:cubicBezTo>
                      <a:pt x="2214" y="5456"/>
                      <a:pt x="2171" y="5448"/>
                      <a:pt x="2119" y="5437"/>
                    </a:cubicBezTo>
                    <a:lnTo>
                      <a:pt x="2119" y="5437"/>
                    </a:lnTo>
                    <a:cubicBezTo>
                      <a:pt x="2117" y="5437"/>
                      <a:pt x="2113" y="5436"/>
                      <a:pt x="2106" y="5435"/>
                    </a:cubicBezTo>
                    <a:lnTo>
                      <a:pt x="2106" y="5435"/>
                    </a:lnTo>
                    <a:cubicBezTo>
                      <a:pt x="2106" y="5435"/>
                      <a:pt x="2106" y="5435"/>
                      <a:pt x="2106" y="5435"/>
                    </a:cubicBezTo>
                    <a:cubicBezTo>
                      <a:pt x="2097" y="5433"/>
                      <a:pt x="2093" y="5433"/>
                      <a:pt x="2092" y="5433"/>
                    </a:cubicBezTo>
                    <a:cubicBezTo>
                      <a:pt x="2091" y="5433"/>
                      <a:pt x="2095" y="5434"/>
                      <a:pt x="2101" y="5435"/>
                    </a:cubicBezTo>
                    <a:lnTo>
                      <a:pt x="2101" y="5435"/>
                    </a:lnTo>
                    <a:cubicBezTo>
                      <a:pt x="2091" y="5435"/>
                      <a:pt x="2077" y="5434"/>
                      <a:pt x="2069" y="5428"/>
                    </a:cubicBezTo>
                    <a:cubicBezTo>
                      <a:pt x="2032" y="5419"/>
                      <a:pt x="2002" y="5419"/>
                      <a:pt x="1965" y="5407"/>
                    </a:cubicBezTo>
                    <a:cubicBezTo>
                      <a:pt x="1840" y="5377"/>
                      <a:pt x="1716" y="5349"/>
                      <a:pt x="1600" y="5312"/>
                    </a:cubicBezTo>
                    <a:cubicBezTo>
                      <a:pt x="1536" y="5292"/>
                      <a:pt x="1469" y="5262"/>
                      <a:pt x="1411" y="5245"/>
                    </a:cubicBezTo>
                    <a:cubicBezTo>
                      <a:pt x="1374" y="5236"/>
                      <a:pt x="1344" y="5215"/>
                      <a:pt x="1307" y="5209"/>
                    </a:cubicBezTo>
                    <a:cubicBezTo>
                      <a:pt x="1303" y="5209"/>
                      <a:pt x="1289" y="5202"/>
                      <a:pt x="1280" y="5197"/>
                    </a:cubicBezTo>
                    <a:lnTo>
                      <a:pt x="1280" y="5197"/>
                    </a:lnTo>
                    <a:cubicBezTo>
                      <a:pt x="1283" y="5198"/>
                      <a:pt x="1284" y="5198"/>
                      <a:pt x="1286" y="5199"/>
                    </a:cubicBezTo>
                    <a:cubicBezTo>
                      <a:pt x="1277" y="5194"/>
                      <a:pt x="1273" y="5192"/>
                      <a:pt x="1273" y="5192"/>
                    </a:cubicBezTo>
                    <a:lnTo>
                      <a:pt x="1273" y="5192"/>
                    </a:lnTo>
                    <a:cubicBezTo>
                      <a:pt x="1272" y="5192"/>
                      <a:pt x="1276" y="5194"/>
                      <a:pt x="1280" y="5197"/>
                    </a:cubicBezTo>
                    <a:lnTo>
                      <a:pt x="1280" y="5197"/>
                    </a:lnTo>
                    <a:cubicBezTo>
                      <a:pt x="1261" y="5188"/>
                      <a:pt x="1236" y="5178"/>
                      <a:pt x="1219" y="5169"/>
                    </a:cubicBezTo>
                    <a:cubicBezTo>
                      <a:pt x="1076" y="5105"/>
                      <a:pt x="924" y="5038"/>
                      <a:pt x="790" y="4959"/>
                    </a:cubicBezTo>
                    <a:cubicBezTo>
                      <a:pt x="629" y="4874"/>
                      <a:pt x="476" y="4777"/>
                      <a:pt x="324" y="4682"/>
                    </a:cubicBezTo>
                    <a:cubicBezTo>
                      <a:pt x="292" y="4664"/>
                      <a:pt x="256" y="4655"/>
                      <a:pt x="220" y="4655"/>
                    </a:cubicBezTo>
                    <a:cubicBezTo>
                      <a:pt x="144" y="4655"/>
                      <a:pt x="69" y="4693"/>
                      <a:pt x="38" y="4758"/>
                    </a:cubicBezTo>
                    <a:cubicBezTo>
                      <a:pt x="1" y="4897"/>
                      <a:pt x="28" y="5019"/>
                      <a:pt x="125" y="5077"/>
                    </a:cubicBezTo>
                    <a:cubicBezTo>
                      <a:pt x="659" y="5412"/>
                      <a:pt x="1231" y="5719"/>
                      <a:pt x="1852" y="5850"/>
                    </a:cubicBezTo>
                    <a:cubicBezTo>
                      <a:pt x="2028" y="5886"/>
                      <a:pt x="2207" y="5907"/>
                      <a:pt x="2385" y="5907"/>
                    </a:cubicBezTo>
                    <a:cubicBezTo>
                      <a:pt x="2642" y="5907"/>
                      <a:pt x="2898" y="5863"/>
                      <a:pt x="3142" y="5756"/>
                    </a:cubicBezTo>
                    <a:cubicBezTo>
                      <a:pt x="3493" y="5594"/>
                      <a:pt x="3754" y="5280"/>
                      <a:pt x="3886" y="4925"/>
                    </a:cubicBezTo>
                    <a:cubicBezTo>
                      <a:pt x="4087" y="4408"/>
                      <a:pt x="3974" y="3770"/>
                      <a:pt x="3602" y="3369"/>
                    </a:cubicBezTo>
                    <a:cubicBezTo>
                      <a:pt x="3179" y="2902"/>
                      <a:pt x="2515" y="2923"/>
                      <a:pt x="1951" y="2778"/>
                    </a:cubicBezTo>
                    <a:cubicBezTo>
                      <a:pt x="1827" y="2750"/>
                      <a:pt x="1711" y="2711"/>
                      <a:pt x="1598" y="2674"/>
                    </a:cubicBezTo>
                    <a:cubicBezTo>
                      <a:pt x="1570" y="2665"/>
                      <a:pt x="1540" y="2653"/>
                      <a:pt x="1513" y="2646"/>
                    </a:cubicBezTo>
                    <a:lnTo>
                      <a:pt x="1513" y="2646"/>
                    </a:lnTo>
                    <a:cubicBezTo>
                      <a:pt x="1529" y="2655"/>
                      <a:pt x="1534" y="2658"/>
                      <a:pt x="1534" y="2658"/>
                    </a:cubicBezTo>
                    <a:cubicBezTo>
                      <a:pt x="1533" y="2658"/>
                      <a:pt x="1510" y="2646"/>
                      <a:pt x="1503" y="2646"/>
                    </a:cubicBezTo>
                    <a:cubicBezTo>
                      <a:pt x="1494" y="2637"/>
                      <a:pt x="1476" y="2637"/>
                      <a:pt x="1466" y="2625"/>
                    </a:cubicBezTo>
                    <a:cubicBezTo>
                      <a:pt x="1409" y="2595"/>
                      <a:pt x="1363" y="2568"/>
                      <a:pt x="1305" y="2538"/>
                    </a:cubicBezTo>
                    <a:cubicBezTo>
                      <a:pt x="1256" y="2510"/>
                      <a:pt x="1201" y="2480"/>
                      <a:pt x="1150" y="2443"/>
                    </a:cubicBezTo>
                    <a:cubicBezTo>
                      <a:pt x="1143" y="2434"/>
                      <a:pt x="1123" y="2422"/>
                      <a:pt x="1113" y="2415"/>
                    </a:cubicBezTo>
                    <a:cubicBezTo>
                      <a:pt x="1086" y="2395"/>
                      <a:pt x="1065" y="2364"/>
                      <a:pt x="1039" y="2348"/>
                    </a:cubicBezTo>
                    <a:cubicBezTo>
                      <a:pt x="1000" y="2309"/>
                      <a:pt x="952" y="2272"/>
                      <a:pt x="936" y="2224"/>
                    </a:cubicBezTo>
                    <a:lnTo>
                      <a:pt x="936" y="2224"/>
                    </a:lnTo>
                    <a:cubicBezTo>
                      <a:pt x="937" y="2226"/>
                      <a:pt x="938" y="2229"/>
                      <a:pt x="940" y="2231"/>
                    </a:cubicBezTo>
                    <a:lnTo>
                      <a:pt x="940" y="2231"/>
                    </a:lnTo>
                    <a:cubicBezTo>
                      <a:pt x="937" y="2225"/>
                      <a:pt x="936" y="2219"/>
                      <a:pt x="936" y="2214"/>
                    </a:cubicBezTo>
                    <a:cubicBezTo>
                      <a:pt x="926" y="2205"/>
                      <a:pt x="915" y="2187"/>
                      <a:pt x="906" y="2178"/>
                    </a:cubicBezTo>
                    <a:cubicBezTo>
                      <a:pt x="885" y="2147"/>
                      <a:pt x="869" y="2120"/>
                      <a:pt x="848" y="2083"/>
                    </a:cubicBezTo>
                    <a:cubicBezTo>
                      <a:pt x="827" y="2053"/>
                      <a:pt x="820" y="2025"/>
                      <a:pt x="811" y="1995"/>
                    </a:cubicBezTo>
                    <a:cubicBezTo>
                      <a:pt x="806" y="1984"/>
                      <a:pt x="805" y="1980"/>
                      <a:pt x="805" y="1980"/>
                    </a:cubicBezTo>
                    <a:lnTo>
                      <a:pt x="805" y="1980"/>
                    </a:lnTo>
                    <a:cubicBezTo>
                      <a:pt x="806" y="1980"/>
                      <a:pt x="816" y="2000"/>
                      <a:pt x="817" y="2000"/>
                    </a:cubicBezTo>
                    <a:cubicBezTo>
                      <a:pt x="817" y="2000"/>
                      <a:pt x="816" y="1996"/>
                      <a:pt x="811" y="1986"/>
                    </a:cubicBezTo>
                    <a:cubicBezTo>
                      <a:pt x="802" y="1967"/>
                      <a:pt x="802" y="1958"/>
                      <a:pt x="790" y="1937"/>
                    </a:cubicBezTo>
                    <a:cubicBezTo>
                      <a:pt x="769" y="1880"/>
                      <a:pt x="753" y="1822"/>
                      <a:pt x="742" y="1764"/>
                    </a:cubicBezTo>
                    <a:cubicBezTo>
                      <a:pt x="742" y="1755"/>
                      <a:pt x="721" y="1707"/>
                      <a:pt x="732" y="1697"/>
                    </a:cubicBezTo>
                    <a:lnTo>
                      <a:pt x="732" y="1697"/>
                    </a:lnTo>
                    <a:cubicBezTo>
                      <a:pt x="726" y="1704"/>
                      <a:pt x="733" y="1728"/>
                      <a:pt x="735" y="1728"/>
                    </a:cubicBezTo>
                    <a:cubicBezTo>
                      <a:pt x="735" y="1728"/>
                      <a:pt x="735" y="1722"/>
                      <a:pt x="732" y="1707"/>
                    </a:cubicBezTo>
                    <a:lnTo>
                      <a:pt x="732" y="1697"/>
                    </a:lnTo>
                    <a:lnTo>
                      <a:pt x="732" y="1697"/>
                    </a:lnTo>
                    <a:cubicBezTo>
                      <a:pt x="732" y="1697"/>
                      <a:pt x="732" y="1697"/>
                      <a:pt x="732" y="1697"/>
                    </a:cubicBezTo>
                    <a:lnTo>
                      <a:pt x="732" y="1697"/>
                    </a:lnTo>
                    <a:lnTo>
                      <a:pt x="732" y="1670"/>
                    </a:lnTo>
                    <a:lnTo>
                      <a:pt x="732" y="1524"/>
                    </a:lnTo>
                    <a:lnTo>
                      <a:pt x="732" y="1460"/>
                    </a:lnTo>
                    <a:cubicBezTo>
                      <a:pt x="732" y="1456"/>
                      <a:pt x="732" y="1453"/>
                      <a:pt x="732" y="1451"/>
                    </a:cubicBezTo>
                    <a:lnTo>
                      <a:pt x="732" y="1451"/>
                    </a:lnTo>
                    <a:cubicBezTo>
                      <a:pt x="732" y="1451"/>
                      <a:pt x="732" y="1451"/>
                      <a:pt x="732" y="1450"/>
                    </a:cubicBezTo>
                    <a:cubicBezTo>
                      <a:pt x="742" y="1402"/>
                      <a:pt x="753" y="1363"/>
                      <a:pt x="762" y="1316"/>
                    </a:cubicBezTo>
                    <a:cubicBezTo>
                      <a:pt x="769" y="1298"/>
                      <a:pt x="769" y="1280"/>
                      <a:pt x="781" y="1259"/>
                    </a:cubicBezTo>
                    <a:cubicBezTo>
                      <a:pt x="781" y="1252"/>
                      <a:pt x="790" y="1240"/>
                      <a:pt x="790" y="1231"/>
                    </a:cubicBezTo>
                    <a:cubicBezTo>
                      <a:pt x="792" y="1227"/>
                      <a:pt x="794" y="1224"/>
                      <a:pt x="795" y="1221"/>
                    </a:cubicBezTo>
                    <a:lnTo>
                      <a:pt x="795" y="1221"/>
                    </a:lnTo>
                    <a:cubicBezTo>
                      <a:pt x="792" y="1225"/>
                      <a:pt x="788" y="1231"/>
                      <a:pt x="781" y="1240"/>
                    </a:cubicBezTo>
                    <a:cubicBezTo>
                      <a:pt x="802" y="1210"/>
                      <a:pt x="820" y="1164"/>
                      <a:pt x="839" y="1136"/>
                    </a:cubicBezTo>
                    <a:cubicBezTo>
                      <a:pt x="859" y="1097"/>
                      <a:pt x="878" y="1069"/>
                      <a:pt x="906" y="1032"/>
                    </a:cubicBezTo>
                    <a:cubicBezTo>
                      <a:pt x="912" y="1026"/>
                      <a:pt x="914" y="1018"/>
                      <a:pt x="918" y="1011"/>
                    </a:cubicBezTo>
                    <a:lnTo>
                      <a:pt x="918" y="1011"/>
                    </a:lnTo>
                    <a:cubicBezTo>
                      <a:pt x="918" y="1011"/>
                      <a:pt x="918" y="1012"/>
                      <a:pt x="917" y="1012"/>
                    </a:cubicBezTo>
                    <a:cubicBezTo>
                      <a:pt x="918" y="1011"/>
                      <a:pt x="918" y="1011"/>
                      <a:pt x="919" y="1011"/>
                    </a:cubicBezTo>
                    <a:lnTo>
                      <a:pt x="919" y="1011"/>
                    </a:lnTo>
                    <a:cubicBezTo>
                      <a:pt x="919" y="1011"/>
                      <a:pt x="919" y="1011"/>
                      <a:pt x="918" y="1011"/>
                    </a:cubicBezTo>
                    <a:lnTo>
                      <a:pt x="918" y="1011"/>
                    </a:lnTo>
                    <a:cubicBezTo>
                      <a:pt x="934" y="1006"/>
                      <a:pt x="941" y="996"/>
                      <a:pt x="941" y="992"/>
                    </a:cubicBezTo>
                    <a:lnTo>
                      <a:pt x="941" y="992"/>
                    </a:lnTo>
                    <a:cubicBezTo>
                      <a:pt x="934" y="1000"/>
                      <a:pt x="927" y="1007"/>
                      <a:pt x="919" y="1011"/>
                    </a:cubicBezTo>
                    <a:lnTo>
                      <a:pt x="919" y="1011"/>
                    </a:lnTo>
                    <a:cubicBezTo>
                      <a:pt x="921" y="1008"/>
                      <a:pt x="923" y="1005"/>
                      <a:pt x="926" y="1002"/>
                    </a:cubicBezTo>
                    <a:cubicBezTo>
                      <a:pt x="933" y="994"/>
                      <a:pt x="937" y="990"/>
                      <a:pt x="940" y="990"/>
                    </a:cubicBezTo>
                    <a:cubicBezTo>
                      <a:pt x="940" y="990"/>
                      <a:pt x="941" y="991"/>
                      <a:pt x="941" y="992"/>
                    </a:cubicBezTo>
                    <a:lnTo>
                      <a:pt x="941" y="992"/>
                    </a:lnTo>
                    <a:cubicBezTo>
                      <a:pt x="951" y="980"/>
                      <a:pt x="959" y="966"/>
                      <a:pt x="966" y="954"/>
                    </a:cubicBezTo>
                    <a:cubicBezTo>
                      <a:pt x="1023" y="887"/>
                      <a:pt x="1081" y="839"/>
                      <a:pt x="1148" y="781"/>
                    </a:cubicBezTo>
                    <a:cubicBezTo>
                      <a:pt x="1158" y="773"/>
                      <a:pt x="1163" y="770"/>
                      <a:pt x="1164" y="770"/>
                    </a:cubicBezTo>
                    <a:lnTo>
                      <a:pt x="1164" y="770"/>
                    </a:lnTo>
                    <a:cubicBezTo>
                      <a:pt x="1164" y="770"/>
                      <a:pt x="1164" y="770"/>
                      <a:pt x="1164" y="771"/>
                    </a:cubicBezTo>
                    <a:lnTo>
                      <a:pt x="1164" y="771"/>
                    </a:lnTo>
                    <a:cubicBezTo>
                      <a:pt x="1165" y="770"/>
                      <a:pt x="1167" y="769"/>
                      <a:pt x="1169" y="769"/>
                    </a:cubicBezTo>
                    <a:cubicBezTo>
                      <a:pt x="1189" y="760"/>
                      <a:pt x="1206" y="739"/>
                      <a:pt x="1217" y="732"/>
                    </a:cubicBezTo>
                    <a:cubicBezTo>
                      <a:pt x="1254" y="702"/>
                      <a:pt x="1293" y="682"/>
                      <a:pt x="1333" y="665"/>
                    </a:cubicBezTo>
                    <a:cubicBezTo>
                      <a:pt x="1374" y="647"/>
                      <a:pt x="1409" y="629"/>
                      <a:pt x="1448" y="608"/>
                    </a:cubicBezTo>
                    <a:cubicBezTo>
                      <a:pt x="1469" y="598"/>
                      <a:pt x="1485" y="587"/>
                      <a:pt x="1506" y="578"/>
                    </a:cubicBezTo>
                    <a:cubicBezTo>
                      <a:pt x="1513" y="578"/>
                      <a:pt x="1527" y="567"/>
                      <a:pt x="1533" y="567"/>
                    </a:cubicBezTo>
                    <a:cubicBezTo>
                      <a:pt x="1535" y="567"/>
                      <a:pt x="1536" y="568"/>
                      <a:pt x="1536" y="571"/>
                    </a:cubicBezTo>
                    <a:cubicBezTo>
                      <a:pt x="1621" y="541"/>
                      <a:pt x="1709" y="513"/>
                      <a:pt x="1792" y="483"/>
                    </a:cubicBezTo>
                    <a:cubicBezTo>
                      <a:pt x="1840" y="474"/>
                      <a:pt x="1877" y="462"/>
                      <a:pt x="1924" y="455"/>
                    </a:cubicBezTo>
                    <a:cubicBezTo>
                      <a:pt x="1944" y="455"/>
                      <a:pt x="1963" y="446"/>
                      <a:pt x="1981" y="446"/>
                    </a:cubicBezTo>
                    <a:cubicBezTo>
                      <a:pt x="1991" y="446"/>
                      <a:pt x="2002" y="446"/>
                      <a:pt x="2011" y="437"/>
                    </a:cubicBezTo>
                    <a:cubicBezTo>
                      <a:pt x="2011" y="437"/>
                      <a:pt x="2268" y="416"/>
                      <a:pt x="2288" y="416"/>
                    </a:cubicBezTo>
                    <a:lnTo>
                      <a:pt x="2413" y="416"/>
                    </a:lnTo>
                    <a:cubicBezTo>
                      <a:pt x="2431" y="416"/>
                      <a:pt x="2461" y="416"/>
                      <a:pt x="2478" y="425"/>
                    </a:cubicBezTo>
                    <a:lnTo>
                      <a:pt x="2508" y="425"/>
                    </a:lnTo>
                    <a:cubicBezTo>
                      <a:pt x="2593" y="435"/>
                      <a:pt x="2681" y="455"/>
                      <a:pt x="2755" y="483"/>
                    </a:cubicBezTo>
                    <a:cubicBezTo>
                      <a:pt x="2775" y="492"/>
                      <a:pt x="2794" y="492"/>
                      <a:pt x="2812" y="504"/>
                    </a:cubicBezTo>
                    <a:cubicBezTo>
                      <a:pt x="2820" y="512"/>
                      <a:pt x="2851" y="526"/>
                      <a:pt x="2865" y="526"/>
                    </a:cubicBezTo>
                    <a:cubicBezTo>
                      <a:pt x="2866" y="526"/>
                      <a:pt x="2868" y="526"/>
                      <a:pt x="2869" y="526"/>
                    </a:cubicBezTo>
                    <a:lnTo>
                      <a:pt x="2869" y="526"/>
                    </a:lnTo>
                    <a:cubicBezTo>
                      <a:pt x="2875" y="527"/>
                      <a:pt x="2884" y="532"/>
                      <a:pt x="2891" y="532"/>
                    </a:cubicBezTo>
                    <a:cubicBezTo>
                      <a:pt x="2912" y="541"/>
                      <a:pt x="2939" y="552"/>
                      <a:pt x="2958" y="562"/>
                    </a:cubicBezTo>
                    <a:cubicBezTo>
                      <a:pt x="2995" y="582"/>
                      <a:pt x="3025" y="598"/>
                      <a:pt x="3052" y="619"/>
                    </a:cubicBezTo>
                    <a:cubicBezTo>
                      <a:pt x="3069" y="627"/>
                      <a:pt x="3083" y="636"/>
                      <a:pt x="3094" y="648"/>
                    </a:cubicBezTo>
                    <a:lnTo>
                      <a:pt x="3094" y="648"/>
                    </a:lnTo>
                    <a:cubicBezTo>
                      <a:pt x="3094" y="649"/>
                      <a:pt x="3096" y="651"/>
                      <a:pt x="3097" y="653"/>
                    </a:cubicBezTo>
                    <a:lnTo>
                      <a:pt x="3097" y="653"/>
                    </a:lnTo>
                    <a:cubicBezTo>
                      <a:pt x="3096" y="652"/>
                      <a:pt x="3095" y="650"/>
                      <a:pt x="3094" y="648"/>
                    </a:cubicBezTo>
                    <a:lnTo>
                      <a:pt x="3094" y="648"/>
                    </a:lnTo>
                    <a:cubicBezTo>
                      <a:pt x="3097" y="651"/>
                      <a:pt x="3099" y="653"/>
                      <a:pt x="3101" y="656"/>
                    </a:cubicBezTo>
                    <a:cubicBezTo>
                      <a:pt x="3109" y="662"/>
                      <a:pt x="3113" y="665"/>
                      <a:pt x="3114" y="667"/>
                    </a:cubicBezTo>
                    <a:lnTo>
                      <a:pt x="3114" y="667"/>
                    </a:lnTo>
                    <a:cubicBezTo>
                      <a:pt x="3108" y="662"/>
                      <a:pt x="3101" y="658"/>
                      <a:pt x="3097" y="653"/>
                    </a:cubicBezTo>
                    <a:lnTo>
                      <a:pt x="3097" y="653"/>
                    </a:lnTo>
                    <a:cubicBezTo>
                      <a:pt x="3103" y="662"/>
                      <a:pt x="3112" y="667"/>
                      <a:pt x="3114" y="667"/>
                    </a:cubicBezTo>
                    <a:cubicBezTo>
                      <a:pt x="3114" y="667"/>
                      <a:pt x="3114" y="667"/>
                      <a:pt x="3114" y="667"/>
                    </a:cubicBezTo>
                    <a:lnTo>
                      <a:pt x="3114" y="667"/>
                    </a:lnTo>
                    <a:cubicBezTo>
                      <a:pt x="3118" y="670"/>
                      <a:pt x="3122" y="674"/>
                      <a:pt x="3122" y="677"/>
                    </a:cubicBezTo>
                    <a:lnTo>
                      <a:pt x="3209" y="762"/>
                    </a:lnTo>
                    <a:lnTo>
                      <a:pt x="3246" y="802"/>
                    </a:lnTo>
                    <a:cubicBezTo>
                      <a:pt x="3256" y="809"/>
                      <a:pt x="3256" y="820"/>
                      <a:pt x="3267" y="829"/>
                    </a:cubicBezTo>
                    <a:cubicBezTo>
                      <a:pt x="3316" y="906"/>
                      <a:pt x="3362" y="975"/>
                      <a:pt x="3399" y="1058"/>
                    </a:cubicBezTo>
                    <a:cubicBezTo>
                      <a:pt x="3430" y="1126"/>
                      <a:pt x="3506" y="1161"/>
                      <a:pt x="3579" y="1161"/>
                    </a:cubicBezTo>
                    <a:cubicBezTo>
                      <a:pt x="3617" y="1161"/>
                      <a:pt x="3655" y="1152"/>
                      <a:pt x="3685" y="1132"/>
                    </a:cubicBezTo>
                    <a:cubicBezTo>
                      <a:pt x="3789" y="1067"/>
                      <a:pt x="3810" y="952"/>
                      <a:pt x="3759" y="848"/>
                    </a:cubicBezTo>
                    <a:cubicBezTo>
                      <a:pt x="3496" y="246"/>
                      <a:pt x="2870" y="0"/>
                      <a:pt x="2253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6" name="Google Shape;596;p30"/>
              <p:cNvSpPr/>
              <p:nvPr/>
            </p:nvSpPr>
            <p:spPr>
              <a:xfrm>
                <a:off x="5574725" y="3354750"/>
                <a:ext cx="18375" cy="190025"/>
              </a:xfrm>
              <a:custGeom>
                <a:avLst/>
                <a:gdLst/>
                <a:ahLst/>
                <a:cxnLst/>
                <a:rect l="l" t="t" r="r" b="b"/>
                <a:pathLst>
                  <a:path w="735" h="7601" extrusionOk="0">
                    <a:moveTo>
                      <a:pt x="525" y="1"/>
                    </a:moveTo>
                    <a:cubicBezTo>
                      <a:pt x="409" y="8"/>
                      <a:pt x="315" y="96"/>
                      <a:pt x="315" y="211"/>
                    </a:cubicBezTo>
                    <a:cubicBezTo>
                      <a:pt x="294" y="1146"/>
                      <a:pt x="275" y="2081"/>
                      <a:pt x="238" y="3007"/>
                    </a:cubicBezTo>
                    <a:cubicBezTo>
                      <a:pt x="201" y="3941"/>
                      <a:pt x="165" y="4876"/>
                      <a:pt x="107" y="5814"/>
                    </a:cubicBezTo>
                    <a:cubicBezTo>
                      <a:pt x="77" y="6340"/>
                      <a:pt x="40" y="6864"/>
                      <a:pt x="10" y="7390"/>
                    </a:cubicBezTo>
                    <a:cubicBezTo>
                      <a:pt x="1" y="7494"/>
                      <a:pt x="114" y="7600"/>
                      <a:pt x="222" y="7600"/>
                    </a:cubicBezTo>
                    <a:cubicBezTo>
                      <a:pt x="345" y="7598"/>
                      <a:pt x="432" y="7510"/>
                      <a:pt x="432" y="7400"/>
                    </a:cubicBezTo>
                    <a:cubicBezTo>
                      <a:pt x="499" y="6465"/>
                      <a:pt x="548" y="5537"/>
                      <a:pt x="594" y="4602"/>
                    </a:cubicBezTo>
                    <a:cubicBezTo>
                      <a:pt x="642" y="3667"/>
                      <a:pt x="668" y="2732"/>
                      <a:pt x="698" y="1785"/>
                    </a:cubicBezTo>
                    <a:cubicBezTo>
                      <a:pt x="719" y="1261"/>
                      <a:pt x="726" y="735"/>
                      <a:pt x="735" y="211"/>
                    </a:cubicBezTo>
                    <a:cubicBezTo>
                      <a:pt x="735" y="107"/>
                      <a:pt x="640" y="1"/>
                      <a:pt x="525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7" name="Google Shape;597;p30"/>
              <p:cNvSpPr/>
              <p:nvPr/>
            </p:nvSpPr>
            <p:spPr>
              <a:xfrm>
                <a:off x="5475700" y="3310675"/>
                <a:ext cx="15025" cy="20350"/>
              </a:xfrm>
              <a:custGeom>
                <a:avLst/>
                <a:gdLst/>
                <a:ahLst/>
                <a:cxnLst/>
                <a:rect l="l" t="t" r="r" b="b"/>
                <a:pathLst>
                  <a:path w="601" h="814" extrusionOk="0">
                    <a:moveTo>
                      <a:pt x="213" y="1"/>
                    </a:moveTo>
                    <a:cubicBezTo>
                      <a:pt x="175" y="1"/>
                      <a:pt x="135" y="7"/>
                      <a:pt x="104" y="26"/>
                    </a:cubicBezTo>
                    <a:cubicBezTo>
                      <a:pt x="56" y="56"/>
                      <a:pt x="19" y="102"/>
                      <a:pt x="9" y="150"/>
                    </a:cubicBezTo>
                    <a:cubicBezTo>
                      <a:pt x="9" y="171"/>
                      <a:pt x="0" y="187"/>
                      <a:pt x="0" y="208"/>
                    </a:cubicBezTo>
                    <a:cubicBezTo>
                      <a:pt x="0" y="245"/>
                      <a:pt x="9" y="282"/>
                      <a:pt x="30" y="312"/>
                    </a:cubicBezTo>
                    <a:cubicBezTo>
                      <a:pt x="88" y="443"/>
                      <a:pt x="146" y="580"/>
                      <a:pt x="213" y="714"/>
                    </a:cubicBezTo>
                    <a:cubicBezTo>
                      <a:pt x="231" y="762"/>
                      <a:pt x="287" y="799"/>
                      <a:pt x="335" y="808"/>
                    </a:cubicBezTo>
                    <a:cubicBezTo>
                      <a:pt x="353" y="811"/>
                      <a:pt x="373" y="814"/>
                      <a:pt x="393" y="814"/>
                    </a:cubicBezTo>
                    <a:cubicBezTo>
                      <a:pt x="430" y="814"/>
                      <a:pt x="467" y="807"/>
                      <a:pt x="497" y="787"/>
                    </a:cubicBezTo>
                    <a:cubicBezTo>
                      <a:pt x="547" y="760"/>
                      <a:pt x="584" y="714"/>
                      <a:pt x="594" y="663"/>
                    </a:cubicBezTo>
                    <a:cubicBezTo>
                      <a:pt x="594" y="644"/>
                      <a:pt x="600" y="626"/>
                      <a:pt x="600" y="605"/>
                    </a:cubicBezTo>
                    <a:cubicBezTo>
                      <a:pt x="600" y="568"/>
                      <a:pt x="594" y="531"/>
                      <a:pt x="573" y="501"/>
                    </a:cubicBezTo>
                    <a:cubicBezTo>
                      <a:pt x="515" y="370"/>
                      <a:pt x="457" y="233"/>
                      <a:pt x="390" y="102"/>
                    </a:cubicBezTo>
                    <a:cubicBezTo>
                      <a:pt x="370" y="51"/>
                      <a:pt x="317" y="14"/>
                      <a:pt x="266" y="5"/>
                    </a:cubicBezTo>
                    <a:cubicBezTo>
                      <a:pt x="250" y="3"/>
                      <a:pt x="231" y="1"/>
                      <a:pt x="213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8" name="Google Shape;598;p30"/>
              <p:cNvSpPr/>
              <p:nvPr/>
            </p:nvSpPr>
            <p:spPr>
              <a:xfrm>
                <a:off x="5533000" y="3282875"/>
                <a:ext cx="12725" cy="22100"/>
              </a:xfrm>
              <a:custGeom>
                <a:avLst/>
                <a:gdLst/>
                <a:ahLst/>
                <a:cxnLst/>
                <a:rect l="l" t="t" r="r" b="b"/>
                <a:pathLst>
                  <a:path w="509" h="884" extrusionOk="0">
                    <a:moveTo>
                      <a:pt x="58" y="470"/>
                    </a:moveTo>
                    <a:lnTo>
                      <a:pt x="58" y="470"/>
                    </a:lnTo>
                    <a:cubicBezTo>
                      <a:pt x="59" y="479"/>
                      <a:pt x="61" y="487"/>
                      <a:pt x="62" y="495"/>
                    </a:cubicBezTo>
                    <a:lnTo>
                      <a:pt x="62" y="495"/>
                    </a:lnTo>
                    <a:cubicBezTo>
                      <a:pt x="60" y="487"/>
                      <a:pt x="58" y="479"/>
                      <a:pt x="58" y="470"/>
                    </a:cubicBezTo>
                    <a:close/>
                    <a:moveTo>
                      <a:pt x="218" y="1"/>
                    </a:moveTo>
                    <a:cubicBezTo>
                      <a:pt x="200" y="1"/>
                      <a:pt x="182" y="3"/>
                      <a:pt x="167" y="9"/>
                    </a:cubicBezTo>
                    <a:cubicBezTo>
                      <a:pt x="118" y="30"/>
                      <a:pt x="72" y="60"/>
                      <a:pt x="42" y="106"/>
                    </a:cubicBezTo>
                    <a:cubicBezTo>
                      <a:pt x="10" y="154"/>
                      <a:pt x="1" y="203"/>
                      <a:pt x="17" y="260"/>
                    </a:cubicBezTo>
                    <a:cubicBezTo>
                      <a:pt x="36" y="343"/>
                      <a:pt x="46" y="432"/>
                      <a:pt x="64" y="514"/>
                    </a:cubicBezTo>
                    <a:lnTo>
                      <a:pt x="64" y="514"/>
                    </a:lnTo>
                    <a:cubicBezTo>
                      <a:pt x="71" y="566"/>
                      <a:pt x="77" y="619"/>
                      <a:pt x="77" y="671"/>
                    </a:cubicBezTo>
                    <a:cubicBezTo>
                      <a:pt x="86" y="729"/>
                      <a:pt x="98" y="775"/>
                      <a:pt x="134" y="824"/>
                    </a:cubicBezTo>
                    <a:cubicBezTo>
                      <a:pt x="169" y="856"/>
                      <a:pt x="217" y="883"/>
                      <a:pt x="268" y="883"/>
                    </a:cubicBezTo>
                    <a:cubicBezTo>
                      <a:pt x="275" y="883"/>
                      <a:pt x="282" y="882"/>
                      <a:pt x="289" y="881"/>
                    </a:cubicBezTo>
                    <a:cubicBezTo>
                      <a:pt x="347" y="881"/>
                      <a:pt x="405" y="861"/>
                      <a:pt x="442" y="824"/>
                    </a:cubicBezTo>
                    <a:cubicBezTo>
                      <a:pt x="478" y="787"/>
                      <a:pt x="508" y="729"/>
                      <a:pt x="499" y="671"/>
                    </a:cubicBezTo>
                    <a:cubicBezTo>
                      <a:pt x="478" y="498"/>
                      <a:pt x="462" y="327"/>
                      <a:pt x="423" y="154"/>
                    </a:cubicBezTo>
                    <a:cubicBezTo>
                      <a:pt x="416" y="106"/>
                      <a:pt x="365" y="50"/>
                      <a:pt x="328" y="30"/>
                    </a:cubicBezTo>
                    <a:cubicBezTo>
                      <a:pt x="296" y="11"/>
                      <a:pt x="256" y="1"/>
                      <a:pt x="21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9" name="Google Shape;599;p30"/>
              <p:cNvSpPr/>
              <p:nvPr/>
            </p:nvSpPr>
            <p:spPr>
              <a:xfrm>
                <a:off x="5602600" y="3282975"/>
                <a:ext cx="13925" cy="19825"/>
              </a:xfrm>
              <a:custGeom>
                <a:avLst/>
                <a:gdLst/>
                <a:ahLst/>
                <a:cxnLst/>
                <a:rect l="l" t="t" r="r" b="b"/>
                <a:pathLst>
                  <a:path w="557" h="793" extrusionOk="0">
                    <a:moveTo>
                      <a:pt x="336" y="1"/>
                    </a:moveTo>
                    <a:cubicBezTo>
                      <a:pt x="298" y="1"/>
                      <a:pt x="262" y="7"/>
                      <a:pt x="231" y="26"/>
                    </a:cubicBezTo>
                    <a:cubicBezTo>
                      <a:pt x="185" y="56"/>
                      <a:pt x="158" y="92"/>
                      <a:pt x="137" y="150"/>
                    </a:cubicBezTo>
                    <a:cubicBezTo>
                      <a:pt x="100" y="275"/>
                      <a:pt x="61" y="406"/>
                      <a:pt x="21" y="531"/>
                    </a:cubicBezTo>
                    <a:cubicBezTo>
                      <a:pt x="1" y="580"/>
                      <a:pt x="12" y="646"/>
                      <a:pt x="42" y="693"/>
                    </a:cubicBezTo>
                    <a:cubicBezTo>
                      <a:pt x="70" y="741"/>
                      <a:pt x="116" y="778"/>
                      <a:pt x="165" y="787"/>
                    </a:cubicBezTo>
                    <a:cubicBezTo>
                      <a:pt x="185" y="791"/>
                      <a:pt x="206" y="793"/>
                      <a:pt x="226" y="793"/>
                    </a:cubicBezTo>
                    <a:cubicBezTo>
                      <a:pt x="262" y="793"/>
                      <a:pt x="296" y="786"/>
                      <a:pt x="326" y="767"/>
                    </a:cubicBezTo>
                    <a:cubicBezTo>
                      <a:pt x="372" y="739"/>
                      <a:pt x="402" y="702"/>
                      <a:pt x="423" y="644"/>
                    </a:cubicBezTo>
                    <a:cubicBezTo>
                      <a:pt x="460" y="520"/>
                      <a:pt x="497" y="386"/>
                      <a:pt x="539" y="263"/>
                    </a:cubicBezTo>
                    <a:cubicBezTo>
                      <a:pt x="557" y="213"/>
                      <a:pt x="545" y="148"/>
                      <a:pt x="518" y="102"/>
                    </a:cubicBezTo>
                    <a:cubicBezTo>
                      <a:pt x="488" y="56"/>
                      <a:pt x="442" y="14"/>
                      <a:pt x="393" y="5"/>
                    </a:cubicBezTo>
                    <a:cubicBezTo>
                      <a:pt x="374" y="2"/>
                      <a:pt x="355" y="1"/>
                      <a:pt x="336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0" name="Google Shape;600;p30"/>
              <p:cNvSpPr/>
              <p:nvPr/>
            </p:nvSpPr>
            <p:spPr>
              <a:xfrm>
                <a:off x="5666375" y="3310925"/>
                <a:ext cx="18150" cy="17400"/>
              </a:xfrm>
              <a:custGeom>
                <a:avLst/>
                <a:gdLst/>
                <a:ahLst/>
                <a:cxnLst/>
                <a:rect l="l" t="t" r="r" b="b"/>
                <a:pathLst>
                  <a:path w="726" h="696" extrusionOk="0">
                    <a:moveTo>
                      <a:pt x="534" y="0"/>
                    </a:moveTo>
                    <a:cubicBezTo>
                      <a:pt x="527" y="0"/>
                      <a:pt x="520" y="1"/>
                      <a:pt x="513" y="2"/>
                    </a:cubicBezTo>
                    <a:cubicBezTo>
                      <a:pt x="469" y="16"/>
                      <a:pt x="411" y="34"/>
                      <a:pt x="372" y="73"/>
                    </a:cubicBezTo>
                    <a:cubicBezTo>
                      <a:pt x="298" y="161"/>
                      <a:pt x="211" y="235"/>
                      <a:pt x="125" y="302"/>
                    </a:cubicBezTo>
                    <a:cubicBezTo>
                      <a:pt x="134" y="293"/>
                      <a:pt x="153" y="281"/>
                      <a:pt x="162" y="272"/>
                    </a:cubicBezTo>
                    <a:lnTo>
                      <a:pt x="162" y="272"/>
                    </a:lnTo>
                    <a:cubicBezTo>
                      <a:pt x="141" y="281"/>
                      <a:pt x="125" y="302"/>
                      <a:pt x="104" y="311"/>
                    </a:cubicBezTo>
                    <a:cubicBezTo>
                      <a:pt x="77" y="318"/>
                      <a:pt x="56" y="339"/>
                      <a:pt x="47" y="369"/>
                    </a:cubicBezTo>
                    <a:cubicBezTo>
                      <a:pt x="26" y="387"/>
                      <a:pt x="19" y="417"/>
                      <a:pt x="10" y="433"/>
                    </a:cubicBezTo>
                    <a:cubicBezTo>
                      <a:pt x="1" y="463"/>
                      <a:pt x="1" y="491"/>
                      <a:pt x="10" y="521"/>
                    </a:cubicBezTo>
                    <a:cubicBezTo>
                      <a:pt x="10" y="549"/>
                      <a:pt x="19" y="579"/>
                      <a:pt x="37" y="595"/>
                    </a:cubicBezTo>
                    <a:cubicBezTo>
                      <a:pt x="67" y="646"/>
                      <a:pt x="114" y="683"/>
                      <a:pt x="162" y="692"/>
                    </a:cubicBezTo>
                    <a:cubicBezTo>
                      <a:pt x="178" y="694"/>
                      <a:pt x="196" y="696"/>
                      <a:pt x="215" y="696"/>
                    </a:cubicBezTo>
                    <a:cubicBezTo>
                      <a:pt x="253" y="696"/>
                      <a:pt x="293" y="690"/>
                      <a:pt x="324" y="671"/>
                    </a:cubicBezTo>
                    <a:cubicBezTo>
                      <a:pt x="448" y="583"/>
                      <a:pt x="564" y="480"/>
                      <a:pt x="668" y="364"/>
                    </a:cubicBezTo>
                    <a:cubicBezTo>
                      <a:pt x="705" y="327"/>
                      <a:pt x="725" y="270"/>
                      <a:pt x="725" y="212"/>
                    </a:cubicBezTo>
                    <a:cubicBezTo>
                      <a:pt x="725" y="163"/>
                      <a:pt x="705" y="96"/>
                      <a:pt x="668" y="59"/>
                    </a:cubicBezTo>
                    <a:cubicBezTo>
                      <a:pt x="633" y="27"/>
                      <a:pt x="585" y="0"/>
                      <a:pt x="534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1" name="Google Shape;601;p30"/>
              <p:cNvSpPr/>
              <p:nvPr/>
            </p:nvSpPr>
            <p:spPr>
              <a:xfrm>
                <a:off x="5709375" y="3368125"/>
                <a:ext cx="21900" cy="14950"/>
              </a:xfrm>
              <a:custGeom>
                <a:avLst/>
                <a:gdLst/>
                <a:ahLst/>
                <a:cxnLst/>
                <a:rect l="l" t="t" r="r" b="b"/>
                <a:pathLst>
                  <a:path w="876" h="598" extrusionOk="0">
                    <a:moveTo>
                      <a:pt x="647" y="1"/>
                    </a:moveTo>
                    <a:cubicBezTo>
                      <a:pt x="630" y="1"/>
                      <a:pt x="614" y="3"/>
                      <a:pt x="601" y="8"/>
                    </a:cubicBezTo>
                    <a:cubicBezTo>
                      <a:pt x="427" y="66"/>
                      <a:pt x="266" y="140"/>
                      <a:pt x="104" y="207"/>
                    </a:cubicBezTo>
                    <a:cubicBezTo>
                      <a:pt x="56" y="228"/>
                      <a:pt x="19" y="281"/>
                      <a:pt x="10" y="332"/>
                    </a:cubicBezTo>
                    <a:cubicBezTo>
                      <a:pt x="0" y="380"/>
                      <a:pt x="0" y="447"/>
                      <a:pt x="30" y="493"/>
                    </a:cubicBezTo>
                    <a:cubicBezTo>
                      <a:pt x="58" y="542"/>
                      <a:pt x="104" y="579"/>
                      <a:pt x="153" y="588"/>
                    </a:cubicBezTo>
                    <a:cubicBezTo>
                      <a:pt x="173" y="588"/>
                      <a:pt x="192" y="597"/>
                      <a:pt x="210" y="597"/>
                    </a:cubicBezTo>
                    <a:cubicBezTo>
                      <a:pt x="250" y="597"/>
                      <a:pt x="287" y="588"/>
                      <a:pt x="314" y="567"/>
                    </a:cubicBezTo>
                    <a:cubicBezTo>
                      <a:pt x="372" y="546"/>
                      <a:pt x="418" y="519"/>
                      <a:pt x="476" y="500"/>
                    </a:cubicBezTo>
                    <a:lnTo>
                      <a:pt x="476" y="500"/>
                    </a:lnTo>
                    <a:cubicBezTo>
                      <a:pt x="457" y="509"/>
                      <a:pt x="448" y="509"/>
                      <a:pt x="427" y="521"/>
                    </a:cubicBezTo>
                    <a:cubicBezTo>
                      <a:pt x="522" y="484"/>
                      <a:pt x="619" y="447"/>
                      <a:pt x="714" y="405"/>
                    </a:cubicBezTo>
                    <a:cubicBezTo>
                      <a:pt x="762" y="385"/>
                      <a:pt x="808" y="357"/>
                      <a:pt x="838" y="311"/>
                    </a:cubicBezTo>
                    <a:cubicBezTo>
                      <a:pt x="866" y="265"/>
                      <a:pt x="875" y="195"/>
                      <a:pt x="857" y="149"/>
                    </a:cubicBezTo>
                    <a:cubicBezTo>
                      <a:pt x="841" y="103"/>
                      <a:pt x="808" y="55"/>
                      <a:pt x="762" y="25"/>
                    </a:cubicBezTo>
                    <a:cubicBezTo>
                      <a:pt x="730" y="13"/>
                      <a:pt x="686" y="1"/>
                      <a:pt x="647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" name="Google Shape;602;p30"/>
              <p:cNvSpPr/>
              <p:nvPr/>
            </p:nvSpPr>
            <p:spPr>
              <a:xfrm>
                <a:off x="5729625" y="3438525"/>
                <a:ext cx="22950" cy="11725"/>
              </a:xfrm>
              <a:custGeom>
                <a:avLst/>
                <a:gdLst/>
                <a:ahLst/>
                <a:cxnLst/>
                <a:rect l="l" t="t" r="r" b="b"/>
                <a:pathLst>
                  <a:path w="918" h="469" extrusionOk="0">
                    <a:moveTo>
                      <a:pt x="354" y="25"/>
                    </a:moveTo>
                    <a:cubicBezTo>
                      <a:pt x="358" y="25"/>
                      <a:pt x="362" y="25"/>
                      <a:pt x="365" y="26"/>
                    </a:cubicBezTo>
                    <a:lnTo>
                      <a:pt x="365" y="26"/>
                    </a:lnTo>
                    <a:cubicBezTo>
                      <a:pt x="362" y="26"/>
                      <a:pt x="358" y="25"/>
                      <a:pt x="354" y="25"/>
                    </a:cubicBezTo>
                    <a:close/>
                    <a:moveTo>
                      <a:pt x="209" y="0"/>
                    </a:moveTo>
                    <a:cubicBezTo>
                      <a:pt x="171" y="0"/>
                      <a:pt x="135" y="6"/>
                      <a:pt x="105" y="25"/>
                    </a:cubicBezTo>
                    <a:cubicBezTo>
                      <a:pt x="56" y="55"/>
                      <a:pt x="19" y="101"/>
                      <a:pt x="10" y="150"/>
                    </a:cubicBezTo>
                    <a:cubicBezTo>
                      <a:pt x="1" y="207"/>
                      <a:pt x="1" y="265"/>
                      <a:pt x="31" y="311"/>
                    </a:cubicBezTo>
                    <a:cubicBezTo>
                      <a:pt x="68" y="362"/>
                      <a:pt x="114" y="401"/>
                      <a:pt x="162" y="420"/>
                    </a:cubicBezTo>
                    <a:cubicBezTo>
                      <a:pt x="285" y="454"/>
                      <a:pt x="408" y="468"/>
                      <a:pt x="531" y="468"/>
                    </a:cubicBezTo>
                    <a:cubicBezTo>
                      <a:pt x="591" y="468"/>
                      <a:pt x="650" y="465"/>
                      <a:pt x="709" y="459"/>
                    </a:cubicBezTo>
                    <a:cubicBezTo>
                      <a:pt x="737" y="459"/>
                      <a:pt x="767" y="450"/>
                      <a:pt x="783" y="438"/>
                    </a:cubicBezTo>
                    <a:cubicBezTo>
                      <a:pt x="813" y="429"/>
                      <a:pt x="832" y="417"/>
                      <a:pt x="850" y="390"/>
                    </a:cubicBezTo>
                    <a:cubicBezTo>
                      <a:pt x="887" y="350"/>
                      <a:pt x="917" y="293"/>
                      <a:pt x="908" y="235"/>
                    </a:cubicBezTo>
                    <a:cubicBezTo>
                      <a:pt x="908" y="177"/>
                      <a:pt x="887" y="120"/>
                      <a:pt x="850" y="83"/>
                    </a:cubicBezTo>
                    <a:cubicBezTo>
                      <a:pt x="818" y="50"/>
                      <a:pt x="770" y="23"/>
                      <a:pt x="719" y="23"/>
                    </a:cubicBezTo>
                    <a:cubicBezTo>
                      <a:pt x="712" y="23"/>
                      <a:pt x="705" y="24"/>
                      <a:pt x="698" y="25"/>
                    </a:cubicBezTo>
                    <a:cubicBezTo>
                      <a:pt x="640" y="30"/>
                      <a:pt x="583" y="32"/>
                      <a:pt x="526" y="32"/>
                    </a:cubicBezTo>
                    <a:cubicBezTo>
                      <a:pt x="475" y="32"/>
                      <a:pt x="424" y="30"/>
                      <a:pt x="373" y="26"/>
                    </a:cubicBezTo>
                    <a:lnTo>
                      <a:pt x="373" y="26"/>
                    </a:lnTo>
                    <a:cubicBezTo>
                      <a:pt x="338" y="19"/>
                      <a:pt x="303" y="11"/>
                      <a:pt x="266" y="4"/>
                    </a:cubicBezTo>
                    <a:cubicBezTo>
                      <a:pt x="247" y="2"/>
                      <a:pt x="228" y="0"/>
                      <a:pt x="20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" name="Google Shape;603;p30"/>
              <p:cNvSpPr/>
              <p:nvPr/>
            </p:nvSpPr>
            <p:spPr>
              <a:xfrm>
                <a:off x="5713175" y="3507550"/>
                <a:ext cx="23350" cy="15150"/>
              </a:xfrm>
              <a:custGeom>
                <a:avLst/>
                <a:gdLst/>
                <a:ahLst/>
                <a:cxnLst/>
                <a:rect l="l" t="t" r="r" b="b"/>
                <a:pathLst>
                  <a:path w="934" h="606" extrusionOk="0">
                    <a:moveTo>
                      <a:pt x="203" y="1"/>
                    </a:moveTo>
                    <a:cubicBezTo>
                      <a:pt x="168" y="1"/>
                      <a:pt x="134" y="7"/>
                      <a:pt x="105" y="25"/>
                    </a:cubicBezTo>
                    <a:cubicBezTo>
                      <a:pt x="56" y="55"/>
                      <a:pt x="19" y="101"/>
                      <a:pt x="10" y="150"/>
                    </a:cubicBezTo>
                    <a:cubicBezTo>
                      <a:pt x="1" y="207"/>
                      <a:pt x="1" y="265"/>
                      <a:pt x="31" y="311"/>
                    </a:cubicBezTo>
                    <a:cubicBezTo>
                      <a:pt x="68" y="348"/>
                      <a:pt x="114" y="390"/>
                      <a:pt x="162" y="406"/>
                    </a:cubicBezTo>
                    <a:cubicBezTo>
                      <a:pt x="259" y="426"/>
                      <a:pt x="354" y="454"/>
                      <a:pt x="448" y="502"/>
                    </a:cubicBezTo>
                    <a:lnTo>
                      <a:pt x="448" y="502"/>
                    </a:lnTo>
                    <a:cubicBezTo>
                      <a:pt x="432" y="495"/>
                      <a:pt x="416" y="489"/>
                      <a:pt x="400" y="482"/>
                    </a:cubicBezTo>
                    <a:lnTo>
                      <a:pt x="400" y="482"/>
                    </a:lnTo>
                    <a:cubicBezTo>
                      <a:pt x="421" y="493"/>
                      <a:pt x="428" y="493"/>
                      <a:pt x="449" y="503"/>
                    </a:cubicBezTo>
                    <a:cubicBezTo>
                      <a:pt x="448" y="503"/>
                      <a:pt x="448" y="503"/>
                      <a:pt x="448" y="502"/>
                    </a:cubicBezTo>
                    <a:lnTo>
                      <a:pt x="448" y="502"/>
                    </a:lnTo>
                    <a:cubicBezTo>
                      <a:pt x="498" y="524"/>
                      <a:pt x="546" y="549"/>
                      <a:pt x="589" y="577"/>
                    </a:cubicBezTo>
                    <a:cubicBezTo>
                      <a:pt x="622" y="596"/>
                      <a:pt x="656" y="606"/>
                      <a:pt x="692" y="606"/>
                    </a:cubicBezTo>
                    <a:cubicBezTo>
                      <a:pt x="711" y="606"/>
                      <a:pt x="731" y="603"/>
                      <a:pt x="751" y="597"/>
                    </a:cubicBezTo>
                    <a:cubicBezTo>
                      <a:pt x="802" y="588"/>
                      <a:pt x="855" y="549"/>
                      <a:pt x="876" y="503"/>
                    </a:cubicBezTo>
                    <a:cubicBezTo>
                      <a:pt x="933" y="399"/>
                      <a:pt x="906" y="274"/>
                      <a:pt x="802" y="216"/>
                    </a:cubicBezTo>
                    <a:cubicBezTo>
                      <a:pt x="640" y="122"/>
                      <a:pt x="458" y="43"/>
                      <a:pt x="266" y="6"/>
                    </a:cubicBezTo>
                    <a:cubicBezTo>
                      <a:pt x="245" y="3"/>
                      <a:pt x="224" y="1"/>
                      <a:pt x="203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" name="Google Shape;604;p30"/>
              <p:cNvSpPr/>
              <p:nvPr/>
            </p:nvSpPr>
            <p:spPr>
              <a:xfrm>
                <a:off x="5677100" y="3556475"/>
                <a:ext cx="16725" cy="18825"/>
              </a:xfrm>
              <a:custGeom>
                <a:avLst/>
                <a:gdLst/>
                <a:ahLst/>
                <a:cxnLst/>
                <a:rect l="l" t="t" r="r" b="b"/>
                <a:pathLst>
                  <a:path w="669" h="753" extrusionOk="0">
                    <a:moveTo>
                      <a:pt x="486" y="263"/>
                    </a:moveTo>
                    <a:cubicBezTo>
                      <a:pt x="488" y="266"/>
                      <a:pt x="491" y="270"/>
                      <a:pt x="494" y="273"/>
                    </a:cubicBezTo>
                    <a:lnTo>
                      <a:pt x="494" y="273"/>
                    </a:lnTo>
                    <a:cubicBezTo>
                      <a:pt x="491" y="269"/>
                      <a:pt x="488" y="266"/>
                      <a:pt x="486" y="263"/>
                    </a:cubicBezTo>
                    <a:close/>
                    <a:moveTo>
                      <a:pt x="224" y="0"/>
                    </a:moveTo>
                    <a:cubicBezTo>
                      <a:pt x="209" y="0"/>
                      <a:pt x="195" y="2"/>
                      <a:pt x="181" y="7"/>
                    </a:cubicBezTo>
                    <a:cubicBezTo>
                      <a:pt x="151" y="7"/>
                      <a:pt x="123" y="16"/>
                      <a:pt x="105" y="37"/>
                    </a:cubicBezTo>
                    <a:cubicBezTo>
                      <a:pt x="56" y="65"/>
                      <a:pt x="19" y="111"/>
                      <a:pt x="10" y="159"/>
                    </a:cubicBezTo>
                    <a:cubicBezTo>
                      <a:pt x="10" y="180"/>
                      <a:pt x="1" y="199"/>
                      <a:pt x="1" y="217"/>
                    </a:cubicBezTo>
                    <a:cubicBezTo>
                      <a:pt x="1" y="266"/>
                      <a:pt x="10" y="302"/>
                      <a:pt x="31" y="330"/>
                    </a:cubicBezTo>
                    <a:cubicBezTo>
                      <a:pt x="59" y="388"/>
                      <a:pt x="89" y="446"/>
                      <a:pt x="135" y="503"/>
                    </a:cubicBezTo>
                    <a:cubicBezTo>
                      <a:pt x="183" y="570"/>
                      <a:pt x="239" y="637"/>
                      <a:pt x="296" y="695"/>
                    </a:cubicBezTo>
                    <a:cubicBezTo>
                      <a:pt x="333" y="732"/>
                      <a:pt x="391" y="753"/>
                      <a:pt x="449" y="753"/>
                    </a:cubicBezTo>
                    <a:cubicBezTo>
                      <a:pt x="497" y="753"/>
                      <a:pt x="564" y="732"/>
                      <a:pt x="601" y="695"/>
                    </a:cubicBezTo>
                    <a:cubicBezTo>
                      <a:pt x="640" y="658"/>
                      <a:pt x="668" y="600"/>
                      <a:pt x="659" y="543"/>
                    </a:cubicBezTo>
                    <a:cubicBezTo>
                      <a:pt x="659" y="485"/>
                      <a:pt x="640" y="427"/>
                      <a:pt x="601" y="388"/>
                    </a:cubicBezTo>
                    <a:cubicBezTo>
                      <a:pt x="567" y="353"/>
                      <a:pt x="532" y="319"/>
                      <a:pt x="494" y="273"/>
                    </a:cubicBezTo>
                    <a:lnTo>
                      <a:pt x="494" y="273"/>
                    </a:lnTo>
                    <a:cubicBezTo>
                      <a:pt x="498" y="279"/>
                      <a:pt x="503" y="286"/>
                      <a:pt x="508" y="293"/>
                    </a:cubicBezTo>
                    <a:lnTo>
                      <a:pt x="508" y="293"/>
                    </a:lnTo>
                    <a:cubicBezTo>
                      <a:pt x="463" y="237"/>
                      <a:pt x="426" y="174"/>
                      <a:pt x="391" y="102"/>
                    </a:cubicBezTo>
                    <a:cubicBezTo>
                      <a:pt x="382" y="74"/>
                      <a:pt x="363" y="53"/>
                      <a:pt x="333" y="44"/>
                    </a:cubicBezTo>
                    <a:cubicBezTo>
                      <a:pt x="313" y="25"/>
                      <a:pt x="285" y="16"/>
                      <a:pt x="266" y="7"/>
                    </a:cubicBezTo>
                    <a:cubicBezTo>
                      <a:pt x="253" y="2"/>
                      <a:pt x="238" y="0"/>
                      <a:pt x="224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" name="Google Shape;605;p30"/>
              <p:cNvSpPr/>
              <p:nvPr/>
            </p:nvSpPr>
            <p:spPr>
              <a:xfrm>
                <a:off x="5635375" y="3586200"/>
                <a:ext cx="11925" cy="18900"/>
              </a:xfrm>
              <a:custGeom>
                <a:avLst/>
                <a:gdLst/>
                <a:ahLst/>
                <a:cxnLst/>
                <a:rect l="l" t="t" r="r" b="b"/>
                <a:pathLst>
                  <a:path w="477" h="756" extrusionOk="0">
                    <a:moveTo>
                      <a:pt x="414" y="329"/>
                    </a:moveTo>
                    <a:cubicBezTo>
                      <a:pt x="417" y="338"/>
                      <a:pt x="419" y="348"/>
                      <a:pt x="419" y="358"/>
                    </a:cubicBezTo>
                    <a:cubicBezTo>
                      <a:pt x="417" y="348"/>
                      <a:pt x="416" y="339"/>
                      <a:pt x="414" y="329"/>
                    </a:cubicBezTo>
                    <a:close/>
                    <a:moveTo>
                      <a:pt x="222" y="0"/>
                    </a:moveTo>
                    <a:cubicBezTo>
                      <a:pt x="215" y="0"/>
                      <a:pt x="207" y="1"/>
                      <a:pt x="199" y="2"/>
                    </a:cubicBezTo>
                    <a:cubicBezTo>
                      <a:pt x="142" y="2"/>
                      <a:pt x="84" y="21"/>
                      <a:pt x="47" y="60"/>
                    </a:cubicBezTo>
                    <a:cubicBezTo>
                      <a:pt x="29" y="97"/>
                      <a:pt x="1" y="155"/>
                      <a:pt x="1" y="210"/>
                    </a:cubicBezTo>
                    <a:cubicBezTo>
                      <a:pt x="1" y="284"/>
                      <a:pt x="8" y="362"/>
                      <a:pt x="19" y="429"/>
                    </a:cubicBezTo>
                    <a:cubicBezTo>
                      <a:pt x="29" y="487"/>
                      <a:pt x="40" y="545"/>
                      <a:pt x="59" y="602"/>
                    </a:cubicBezTo>
                    <a:cubicBezTo>
                      <a:pt x="77" y="651"/>
                      <a:pt x="107" y="697"/>
                      <a:pt x="153" y="727"/>
                    </a:cubicBezTo>
                    <a:cubicBezTo>
                      <a:pt x="185" y="745"/>
                      <a:pt x="224" y="755"/>
                      <a:pt x="260" y="755"/>
                    </a:cubicBezTo>
                    <a:cubicBezTo>
                      <a:pt x="280" y="755"/>
                      <a:pt x="298" y="752"/>
                      <a:pt x="315" y="746"/>
                    </a:cubicBezTo>
                    <a:cubicBezTo>
                      <a:pt x="361" y="729"/>
                      <a:pt x="409" y="697"/>
                      <a:pt x="439" y="651"/>
                    </a:cubicBezTo>
                    <a:cubicBezTo>
                      <a:pt x="467" y="602"/>
                      <a:pt x="476" y="547"/>
                      <a:pt x="458" y="489"/>
                    </a:cubicBezTo>
                    <a:cubicBezTo>
                      <a:pt x="441" y="429"/>
                      <a:pt x="425" y="377"/>
                      <a:pt x="413" y="320"/>
                    </a:cubicBezTo>
                    <a:lnTo>
                      <a:pt x="413" y="320"/>
                    </a:lnTo>
                    <a:cubicBezTo>
                      <a:pt x="409" y="284"/>
                      <a:pt x="409" y="249"/>
                      <a:pt x="409" y="212"/>
                    </a:cubicBezTo>
                    <a:cubicBezTo>
                      <a:pt x="409" y="155"/>
                      <a:pt x="389" y="97"/>
                      <a:pt x="352" y="60"/>
                    </a:cubicBezTo>
                    <a:cubicBezTo>
                      <a:pt x="320" y="26"/>
                      <a:pt x="272" y="0"/>
                      <a:pt x="222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" name="Google Shape;606;p30"/>
              <p:cNvSpPr/>
              <p:nvPr/>
            </p:nvSpPr>
            <p:spPr>
              <a:xfrm>
                <a:off x="5556900" y="3594425"/>
                <a:ext cx="13650" cy="20225"/>
              </a:xfrm>
              <a:custGeom>
                <a:avLst/>
                <a:gdLst/>
                <a:ahLst/>
                <a:cxnLst/>
                <a:rect l="l" t="t" r="r" b="b"/>
                <a:pathLst>
                  <a:path w="546" h="809" extrusionOk="0">
                    <a:moveTo>
                      <a:pt x="339" y="1"/>
                    </a:moveTo>
                    <a:cubicBezTo>
                      <a:pt x="320" y="1"/>
                      <a:pt x="300" y="4"/>
                      <a:pt x="280" y="10"/>
                    </a:cubicBezTo>
                    <a:cubicBezTo>
                      <a:pt x="227" y="17"/>
                      <a:pt x="169" y="45"/>
                      <a:pt x="153" y="91"/>
                    </a:cubicBezTo>
                    <a:cubicBezTo>
                      <a:pt x="116" y="167"/>
                      <a:pt x="86" y="253"/>
                      <a:pt x="58" y="340"/>
                    </a:cubicBezTo>
                    <a:cubicBezTo>
                      <a:pt x="37" y="426"/>
                      <a:pt x="19" y="514"/>
                      <a:pt x="7" y="597"/>
                    </a:cubicBezTo>
                    <a:cubicBezTo>
                      <a:pt x="0" y="645"/>
                      <a:pt x="37" y="712"/>
                      <a:pt x="65" y="749"/>
                    </a:cubicBezTo>
                    <a:cubicBezTo>
                      <a:pt x="99" y="781"/>
                      <a:pt x="148" y="808"/>
                      <a:pt x="198" y="808"/>
                    </a:cubicBezTo>
                    <a:cubicBezTo>
                      <a:pt x="205" y="808"/>
                      <a:pt x="212" y="808"/>
                      <a:pt x="220" y="807"/>
                    </a:cubicBezTo>
                    <a:cubicBezTo>
                      <a:pt x="277" y="807"/>
                      <a:pt x="335" y="786"/>
                      <a:pt x="372" y="749"/>
                    </a:cubicBezTo>
                    <a:cubicBezTo>
                      <a:pt x="381" y="740"/>
                      <a:pt x="393" y="721"/>
                      <a:pt x="400" y="712"/>
                    </a:cubicBezTo>
                    <a:cubicBezTo>
                      <a:pt x="420" y="682"/>
                      <a:pt x="430" y="645"/>
                      <a:pt x="430" y="608"/>
                    </a:cubicBezTo>
                    <a:lnTo>
                      <a:pt x="430" y="581"/>
                    </a:lnTo>
                    <a:lnTo>
                      <a:pt x="430" y="581"/>
                    </a:lnTo>
                    <a:cubicBezTo>
                      <a:pt x="448" y="490"/>
                      <a:pt x="471" y="406"/>
                      <a:pt x="502" y="323"/>
                    </a:cubicBezTo>
                    <a:lnTo>
                      <a:pt x="502" y="323"/>
                    </a:lnTo>
                    <a:cubicBezTo>
                      <a:pt x="504" y="320"/>
                      <a:pt x="506" y="317"/>
                      <a:pt x="508" y="315"/>
                    </a:cubicBezTo>
                    <a:cubicBezTo>
                      <a:pt x="527" y="287"/>
                      <a:pt x="527" y="267"/>
                      <a:pt x="536" y="241"/>
                    </a:cubicBezTo>
                    <a:cubicBezTo>
                      <a:pt x="545" y="211"/>
                      <a:pt x="545" y="183"/>
                      <a:pt x="536" y="153"/>
                    </a:cubicBezTo>
                    <a:cubicBezTo>
                      <a:pt x="527" y="105"/>
                      <a:pt x="487" y="52"/>
                      <a:pt x="441" y="31"/>
                    </a:cubicBezTo>
                    <a:cubicBezTo>
                      <a:pt x="410" y="12"/>
                      <a:pt x="375" y="1"/>
                      <a:pt x="339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" name="Google Shape;607;p30"/>
              <p:cNvSpPr/>
              <p:nvPr/>
            </p:nvSpPr>
            <p:spPr>
              <a:xfrm>
                <a:off x="5485500" y="3571625"/>
                <a:ext cx="16025" cy="2037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815" extrusionOk="0">
                    <a:moveTo>
                      <a:pt x="192" y="260"/>
                    </a:moveTo>
                    <a:cubicBezTo>
                      <a:pt x="188" y="269"/>
                      <a:pt x="184" y="279"/>
                      <a:pt x="179" y="288"/>
                    </a:cubicBezTo>
                    <a:lnTo>
                      <a:pt x="179" y="288"/>
                    </a:lnTo>
                    <a:cubicBezTo>
                      <a:pt x="183" y="279"/>
                      <a:pt x="185" y="271"/>
                      <a:pt x="192" y="260"/>
                    </a:cubicBezTo>
                    <a:close/>
                    <a:moveTo>
                      <a:pt x="146" y="354"/>
                    </a:moveTo>
                    <a:lnTo>
                      <a:pt x="146" y="354"/>
                    </a:lnTo>
                    <a:cubicBezTo>
                      <a:pt x="142" y="360"/>
                      <a:pt x="138" y="365"/>
                      <a:pt x="134" y="370"/>
                    </a:cubicBezTo>
                    <a:lnTo>
                      <a:pt x="134" y="370"/>
                    </a:lnTo>
                    <a:cubicBezTo>
                      <a:pt x="138" y="364"/>
                      <a:pt x="142" y="358"/>
                      <a:pt x="146" y="354"/>
                    </a:cubicBezTo>
                    <a:close/>
                    <a:moveTo>
                      <a:pt x="439" y="0"/>
                    </a:moveTo>
                    <a:cubicBezTo>
                      <a:pt x="433" y="0"/>
                      <a:pt x="427" y="0"/>
                      <a:pt x="421" y="1"/>
                    </a:cubicBezTo>
                    <a:cubicBezTo>
                      <a:pt x="363" y="1"/>
                      <a:pt x="305" y="22"/>
                      <a:pt x="266" y="59"/>
                    </a:cubicBezTo>
                    <a:cubicBezTo>
                      <a:pt x="259" y="68"/>
                      <a:pt x="248" y="89"/>
                      <a:pt x="238" y="98"/>
                    </a:cubicBezTo>
                    <a:cubicBezTo>
                      <a:pt x="211" y="141"/>
                      <a:pt x="203" y="167"/>
                      <a:pt x="202" y="204"/>
                    </a:cubicBezTo>
                    <a:lnTo>
                      <a:pt x="202" y="204"/>
                    </a:lnTo>
                    <a:cubicBezTo>
                      <a:pt x="196" y="233"/>
                      <a:pt x="188" y="262"/>
                      <a:pt x="178" y="291"/>
                    </a:cubicBezTo>
                    <a:lnTo>
                      <a:pt x="178" y="291"/>
                    </a:lnTo>
                    <a:cubicBezTo>
                      <a:pt x="161" y="324"/>
                      <a:pt x="142" y="355"/>
                      <a:pt x="123" y="382"/>
                    </a:cubicBezTo>
                    <a:lnTo>
                      <a:pt x="123" y="382"/>
                    </a:lnTo>
                    <a:cubicBezTo>
                      <a:pt x="101" y="407"/>
                      <a:pt x="81" y="429"/>
                      <a:pt x="58" y="449"/>
                    </a:cubicBezTo>
                    <a:cubicBezTo>
                      <a:pt x="21" y="479"/>
                      <a:pt x="1" y="544"/>
                      <a:pt x="1" y="601"/>
                    </a:cubicBezTo>
                    <a:cubicBezTo>
                      <a:pt x="1" y="652"/>
                      <a:pt x="21" y="717"/>
                      <a:pt x="58" y="756"/>
                    </a:cubicBezTo>
                    <a:cubicBezTo>
                      <a:pt x="94" y="789"/>
                      <a:pt x="144" y="815"/>
                      <a:pt x="195" y="815"/>
                    </a:cubicBezTo>
                    <a:cubicBezTo>
                      <a:pt x="201" y="815"/>
                      <a:pt x="207" y="814"/>
                      <a:pt x="213" y="814"/>
                    </a:cubicBezTo>
                    <a:cubicBezTo>
                      <a:pt x="232" y="814"/>
                      <a:pt x="250" y="805"/>
                      <a:pt x="271" y="805"/>
                    </a:cubicBezTo>
                    <a:cubicBezTo>
                      <a:pt x="308" y="795"/>
                      <a:pt x="335" y="775"/>
                      <a:pt x="365" y="747"/>
                    </a:cubicBezTo>
                    <a:cubicBezTo>
                      <a:pt x="393" y="717"/>
                      <a:pt x="423" y="698"/>
                      <a:pt x="439" y="659"/>
                    </a:cubicBezTo>
                    <a:cubicBezTo>
                      <a:pt x="479" y="611"/>
                      <a:pt x="506" y="574"/>
                      <a:pt x="536" y="528"/>
                    </a:cubicBezTo>
                    <a:cubicBezTo>
                      <a:pt x="564" y="479"/>
                      <a:pt x="585" y="433"/>
                      <a:pt x="601" y="375"/>
                    </a:cubicBezTo>
                    <a:cubicBezTo>
                      <a:pt x="622" y="317"/>
                      <a:pt x="631" y="271"/>
                      <a:pt x="631" y="214"/>
                    </a:cubicBezTo>
                    <a:cubicBezTo>
                      <a:pt x="640" y="163"/>
                      <a:pt x="601" y="98"/>
                      <a:pt x="573" y="59"/>
                    </a:cubicBezTo>
                    <a:cubicBezTo>
                      <a:pt x="540" y="26"/>
                      <a:pt x="490" y="0"/>
                      <a:pt x="43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8" name="Google Shape;608;p30"/>
              <p:cNvSpPr/>
              <p:nvPr/>
            </p:nvSpPr>
            <p:spPr>
              <a:xfrm>
                <a:off x="5440200" y="3528900"/>
                <a:ext cx="18600" cy="14800"/>
              </a:xfrm>
              <a:custGeom>
                <a:avLst/>
                <a:gdLst/>
                <a:ahLst/>
                <a:cxnLst/>
                <a:rect l="l" t="t" r="r" b="b"/>
                <a:pathLst>
                  <a:path w="744" h="592" extrusionOk="0">
                    <a:moveTo>
                      <a:pt x="524" y="1"/>
                    </a:moveTo>
                    <a:cubicBezTo>
                      <a:pt x="489" y="1"/>
                      <a:pt x="455" y="12"/>
                      <a:pt x="421" y="32"/>
                    </a:cubicBezTo>
                    <a:cubicBezTo>
                      <a:pt x="317" y="90"/>
                      <a:pt x="208" y="147"/>
                      <a:pt x="104" y="205"/>
                    </a:cubicBezTo>
                    <a:cubicBezTo>
                      <a:pt x="56" y="233"/>
                      <a:pt x="19" y="279"/>
                      <a:pt x="10" y="330"/>
                    </a:cubicBezTo>
                    <a:cubicBezTo>
                      <a:pt x="1" y="357"/>
                      <a:pt x="1" y="387"/>
                      <a:pt x="10" y="415"/>
                    </a:cubicBezTo>
                    <a:cubicBezTo>
                      <a:pt x="10" y="445"/>
                      <a:pt x="19" y="473"/>
                      <a:pt x="40" y="491"/>
                    </a:cubicBezTo>
                    <a:cubicBezTo>
                      <a:pt x="67" y="540"/>
                      <a:pt x="114" y="577"/>
                      <a:pt x="162" y="586"/>
                    </a:cubicBezTo>
                    <a:cubicBezTo>
                      <a:pt x="183" y="589"/>
                      <a:pt x="203" y="591"/>
                      <a:pt x="223" y="591"/>
                    </a:cubicBezTo>
                    <a:cubicBezTo>
                      <a:pt x="260" y="591"/>
                      <a:pt x="294" y="584"/>
                      <a:pt x="324" y="565"/>
                    </a:cubicBezTo>
                    <a:cubicBezTo>
                      <a:pt x="428" y="507"/>
                      <a:pt x="536" y="450"/>
                      <a:pt x="640" y="392"/>
                    </a:cubicBezTo>
                    <a:cubicBezTo>
                      <a:pt x="688" y="364"/>
                      <a:pt x="725" y="318"/>
                      <a:pt x="735" y="267"/>
                    </a:cubicBezTo>
                    <a:cubicBezTo>
                      <a:pt x="744" y="240"/>
                      <a:pt x="744" y="210"/>
                      <a:pt x="735" y="182"/>
                    </a:cubicBezTo>
                    <a:cubicBezTo>
                      <a:pt x="735" y="152"/>
                      <a:pt x="725" y="124"/>
                      <a:pt x="705" y="106"/>
                    </a:cubicBezTo>
                    <a:cubicBezTo>
                      <a:pt x="677" y="57"/>
                      <a:pt x="631" y="20"/>
                      <a:pt x="582" y="11"/>
                    </a:cubicBezTo>
                    <a:cubicBezTo>
                      <a:pt x="562" y="4"/>
                      <a:pt x="543" y="1"/>
                      <a:pt x="524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9" name="Google Shape;609;p30"/>
              <p:cNvSpPr/>
              <p:nvPr/>
            </p:nvSpPr>
            <p:spPr>
              <a:xfrm>
                <a:off x="5417300" y="3462350"/>
                <a:ext cx="18775" cy="13350"/>
              </a:xfrm>
              <a:custGeom>
                <a:avLst/>
                <a:gdLst/>
                <a:ahLst/>
                <a:cxnLst/>
                <a:rect l="l" t="t" r="r" b="b"/>
                <a:pathLst>
                  <a:path w="751" h="534" extrusionOk="0">
                    <a:moveTo>
                      <a:pt x="535" y="1"/>
                    </a:moveTo>
                    <a:cubicBezTo>
                      <a:pt x="516" y="1"/>
                      <a:pt x="496" y="3"/>
                      <a:pt x="476" y="9"/>
                    </a:cubicBezTo>
                    <a:cubicBezTo>
                      <a:pt x="372" y="48"/>
                      <a:pt x="266" y="85"/>
                      <a:pt x="162" y="125"/>
                    </a:cubicBezTo>
                    <a:cubicBezTo>
                      <a:pt x="113" y="145"/>
                      <a:pt x="65" y="173"/>
                      <a:pt x="37" y="222"/>
                    </a:cubicBezTo>
                    <a:cubicBezTo>
                      <a:pt x="7" y="270"/>
                      <a:pt x="0" y="337"/>
                      <a:pt x="16" y="383"/>
                    </a:cubicBezTo>
                    <a:cubicBezTo>
                      <a:pt x="37" y="432"/>
                      <a:pt x="65" y="478"/>
                      <a:pt x="113" y="505"/>
                    </a:cubicBezTo>
                    <a:cubicBezTo>
                      <a:pt x="148" y="520"/>
                      <a:pt x="191" y="534"/>
                      <a:pt x="230" y="534"/>
                    </a:cubicBezTo>
                    <a:cubicBezTo>
                      <a:pt x="246" y="534"/>
                      <a:pt x="261" y="532"/>
                      <a:pt x="275" y="526"/>
                    </a:cubicBezTo>
                    <a:cubicBezTo>
                      <a:pt x="379" y="489"/>
                      <a:pt x="485" y="452"/>
                      <a:pt x="589" y="411"/>
                    </a:cubicBezTo>
                    <a:cubicBezTo>
                      <a:pt x="637" y="390"/>
                      <a:pt x="683" y="362"/>
                      <a:pt x="713" y="316"/>
                    </a:cubicBezTo>
                    <a:cubicBezTo>
                      <a:pt x="741" y="268"/>
                      <a:pt x="750" y="201"/>
                      <a:pt x="732" y="155"/>
                    </a:cubicBezTo>
                    <a:cubicBezTo>
                      <a:pt x="713" y="106"/>
                      <a:pt x="683" y="58"/>
                      <a:pt x="637" y="30"/>
                    </a:cubicBezTo>
                    <a:cubicBezTo>
                      <a:pt x="606" y="10"/>
                      <a:pt x="571" y="1"/>
                      <a:pt x="535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0" name="Google Shape;610;p30"/>
              <p:cNvSpPr/>
              <p:nvPr/>
            </p:nvSpPr>
            <p:spPr>
              <a:xfrm>
                <a:off x="5423700" y="3403725"/>
                <a:ext cx="16925" cy="11750"/>
              </a:xfrm>
              <a:custGeom>
                <a:avLst/>
                <a:gdLst/>
                <a:ahLst/>
                <a:cxnLst/>
                <a:rect l="l" t="t" r="r" b="b"/>
                <a:pathLst>
                  <a:path w="677" h="470" extrusionOk="0">
                    <a:moveTo>
                      <a:pt x="205" y="1"/>
                    </a:moveTo>
                    <a:cubicBezTo>
                      <a:pt x="168" y="1"/>
                      <a:pt x="134" y="8"/>
                      <a:pt x="104" y="27"/>
                    </a:cubicBezTo>
                    <a:cubicBezTo>
                      <a:pt x="76" y="34"/>
                      <a:pt x="56" y="55"/>
                      <a:pt x="46" y="85"/>
                    </a:cubicBezTo>
                    <a:cubicBezTo>
                      <a:pt x="26" y="103"/>
                      <a:pt x="19" y="133"/>
                      <a:pt x="10" y="150"/>
                    </a:cubicBezTo>
                    <a:cubicBezTo>
                      <a:pt x="0" y="207"/>
                      <a:pt x="0" y="265"/>
                      <a:pt x="30" y="311"/>
                    </a:cubicBezTo>
                    <a:cubicBezTo>
                      <a:pt x="46" y="362"/>
                      <a:pt x="95" y="399"/>
                      <a:pt x="153" y="408"/>
                    </a:cubicBezTo>
                    <a:cubicBezTo>
                      <a:pt x="240" y="427"/>
                      <a:pt x="326" y="445"/>
                      <a:pt x="409" y="466"/>
                    </a:cubicBezTo>
                    <a:cubicBezTo>
                      <a:pt x="428" y="468"/>
                      <a:pt x="447" y="470"/>
                      <a:pt x="466" y="470"/>
                    </a:cubicBezTo>
                    <a:cubicBezTo>
                      <a:pt x="504" y="470"/>
                      <a:pt x="540" y="463"/>
                      <a:pt x="573" y="445"/>
                    </a:cubicBezTo>
                    <a:cubicBezTo>
                      <a:pt x="601" y="436"/>
                      <a:pt x="621" y="415"/>
                      <a:pt x="631" y="387"/>
                    </a:cubicBezTo>
                    <a:cubicBezTo>
                      <a:pt x="649" y="367"/>
                      <a:pt x="658" y="339"/>
                      <a:pt x="667" y="320"/>
                    </a:cubicBezTo>
                    <a:cubicBezTo>
                      <a:pt x="677" y="263"/>
                      <a:pt x="677" y="205"/>
                      <a:pt x="647" y="159"/>
                    </a:cubicBezTo>
                    <a:cubicBezTo>
                      <a:pt x="619" y="110"/>
                      <a:pt x="573" y="73"/>
                      <a:pt x="522" y="64"/>
                    </a:cubicBezTo>
                    <a:cubicBezTo>
                      <a:pt x="437" y="43"/>
                      <a:pt x="349" y="27"/>
                      <a:pt x="266" y="6"/>
                    </a:cubicBezTo>
                    <a:cubicBezTo>
                      <a:pt x="245" y="3"/>
                      <a:pt x="225" y="1"/>
                      <a:pt x="205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1" name="Google Shape;611;p30"/>
              <p:cNvSpPr/>
              <p:nvPr/>
            </p:nvSpPr>
            <p:spPr>
              <a:xfrm>
                <a:off x="5440150" y="3350625"/>
                <a:ext cx="21900" cy="15750"/>
              </a:xfrm>
              <a:custGeom>
                <a:avLst/>
                <a:gdLst/>
                <a:ahLst/>
                <a:cxnLst/>
                <a:rect l="l" t="t" r="r" b="b"/>
                <a:pathLst>
                  <a:path w="876" h="630" extrusionOk="0">
                    <a:moveTo>
                      <a:pt x="635" y="182"/>
                    </a:moveTo>
                    <a:cubicBezTo>
                      <a:pt x="642" y="185"/>
                      <a:pt x="649" y="188"/>
                      <a:pt x="656" y="191"/>
                    </a:cubicBezTo>
                    <a:cubicBezTo>
                      <a:pt x="648" y="187"/>
                      <a:pt x="641" y="184"/>
                      <a:pt x="635" y="182"/>
                    </a:cubicBezTo>
                    <a:close/>
                    <a:moveTo>
                      <a:pt x="242" y="0"/>
                    </a:moveTo>
                    <a:cubicBezTo>
                      <a:pt x="222" y="0"/>
                      <a:pt x="203" y="3"/>
                      <a:pt x="187" y="9"/>
                    </a:cubicBezTo>
                    <a:cubicBezTo>
                      <a:pt x="139" y="18"/>
                      <a:pt x="83" y="57"/>
                      <a:pt x="65" y="104"/>
                    </a:cubicBezTo>
                    <a:cubicBezTo>
                      <a:pt x="0" y="212"/>
                      <a:pt x="37" y="334"/>
                      <a:pt x="134" y="392"/>
                    </a:cubicBezTo>
                    <a:cubicBezTo>
                      <a:pt x="286" y="489"/>
                      <a:pt x="439" y="565"/>
                      <a:pt x="610" y="621"/>
                    </a:cubicBezTo>
                    <a:cubicBezTo>
                      <a:pt x="624" y="627"/>
                      <a:pt x="640" y="629"/>
                      <a:pt x="656" y="629"/>
                    </a:cubicBezTo>
                    <a:cubicBezTo>
                      <a:pt x="696" y="629"/>
                      <a:pt x="739" y="615"/>
                      <a:pt x="771" y="600"/>
                    </a:cubicBezTo>
                    <a:cubicBezTo>
                      <a:pt x="820" y="572"/>
                      <a:pt x="857" y="526"/>
                      <a:pt x="866" y="478"/>
                    </a:cubicBezTo>
                    <a:cubicBezTo>
                      <a:pt x="875" y="420"/>
                      <a:pt x="875" y="362"/>
                      <a:pt x="845" y="316"/>
                    </a:cubicBezTo>
                    <a:cubicBezTo>
                      <a:pt x="817" y="265"/>
                      <a:pt x="781" y="240"/>
                      <a:pt x="723" y="219"/>
                    </a:cubicBezTo>
                    <a:cubicBezTo>
                      <a:pt x="684" y="210"/>
                      <a:pt x="647" y="191"/>
                      <a:pt x="607" y="171"/>
                    </a:cubicBezTo>
                    <a:lnTo>
                      <a:pt x="607" y="171"/>
                    </a:lnTo>
                    <a:cubicBezTo>
                      <a:pt x="619" y="176"/>
                      <a:pt x="626" y="178"/>
                      <a:pt x="635" y="182"/>
                    </a:cubicBezTo>
                    <a:lnTo>
                      <a:pt x="635" y="182"/>
                    </a:lnTo>
                    <a:cubicBezTo>
                      <a:pt x="538" y="136"/>
                      <a:pt x="439" y="90"/>
                      <a:pt x="349" y="30"/>
                    </a:cubicBezTo>
                    <a:cubicBezTo>
                      <a:pt x="317" y="10"/>
                      <a:pt x="278" y="0"/>
                      <a:pt x="242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2" name="Google Shape;612;p30"/>
              <p:cNvSpPr/>
              <p:nvPr/>
            </p:nvSpPr>
            <p:spPr>
              <a:xfrm>
                <a:off x="4517850" y="2867750"/>
                <a:ext cx="1204600" cy="1158225"/>
              </a:xfrm>
              <a:custGeom>
                <a:avLst/>
                <a:gdLst/>
                <a:ahLst/>
                <a:cxnLst/>
                <a:rect l="l" t="t" r="r" b="b"/>
                <a:pathLst>
                  <a:path w="48184" h="46329" extrusionOk="0">
                    <a:moveTo>
                      <a:pt x="21142" y="1"/>
                    </a:moveTo>
                    <a:cubicBezTo>
                      <a:pt x="20821" y="1"/>
                      <a:pt x="20478" y="52"/>
                      <a:pt x="20112" y="161"/>
                    </a:cubicBezTo>
                    <a:cubicBezTo>
                      <a:pt x="16367" y="1284"/>
                      <a:pt x="16747" y="10148"/>
                      <a:pt x="17209" y="14755"/>
                    </a:cubicBezTo>
                    <a:lnTo>
                      <a:pt x="17209" y="14755"/>
                    </a:lnTo>
                    <a:cubicBezTo>
                      <a:pt x="16530" y="10106"/>
                      <a:pt x="14753" y="1215"/>
                      <a:pt x="11082" y="1215"/>
                    </a:cubicBezTo>
                    <a:cubicBezTo>
                      <a:pt x="10839" y="1215"/>
                      <a:pt x="10587" y="1254"/>
                      <a:pt x="10326" y="1336"/>
                    </a:cubicBezTo>
                    <a:cubicBezTo>
                      <a:pt x="6236" y="2627"/>
                      <a:pt x="7539" y="11174"/>
                      <a:pt x="8731" y="16295"/>
                    </a:cubicBezTo>
                    <a:lnTo>
                      <a:pt x="8731" y="16295"/>
                    </a:lnTo>
                    <a:cubicBezTo>
                      <a:pt x="7728" y="13182"/>
                      <a:pt x="6008" y="9323"/>
                      <a:pt x="3604" y="9323"/>
                    </a:cubicBezTo>
                    <a:cubicBezTo>
                      <a:pt x="3388" y="9323"/>
                      <a:pt x="3166" y="9355"/>
                      <a:pt x="2939" y="9420"/>
                    </a:cubicBezTo>
                    <a:cubicBezTo>
                      <a:pt x="1173" y="9928"/>
                      <a:pt x="268" y="11856"/>
                      <a:pt x="180" y="13689"/>
                    </a:cubicBezTo>
                    <a:cubicBezTo>
                      <a:pt x="0" y="17572"/>
                      <a:pt x="1612" y="26192"/>
                      <a:pt x="2655" y="30555"/>
                    </a:cubicBezTo>
                    <a:cubicBezTo>
                      <a:pt x="4077" y="36490"/>
                      <a:pt x="6187" y="41970"/>
                      <a:pt x="12238" y="44415"/>
                    </a:cubicBezTo>
                    <a:cubicBezTo>
                      <a:pt x="15499" y="45729"/>
                      <a:pt x="19079" y="46328"/>
                      <a:pt x="22704" y="46328"/>
                    </a:cubicBezTo>
                    <a:cubicBezTo>
                      <a:pt x="28764" y="46328"/>
                      <a:pt x="34948" y="44654"/>
                      <a:pt x="39976" y="41846"/>
                    </a:cubicBezTo>
                    <a:cubicBezTo>
                      <a:pt x="42650" y="40357"/>
                      <a:pt x="48183" y="37494"/>
                      <a:pt x="47336" y="33694"/>
                    </a:cubicBezTo>
                    <a:cubicBezTo>
                      <a:pt x="46948" y="31959"/>
                      <a:pt x="45341" y="30792"/>
                      <a:pt x="43564" y="30792"/>
                    </a:cubicBezTo>
                    <a:cubicBezTo>
                      <a:pt x="43542" y="30792"/>
                      <a:pt x="43519" y="30792"/>
                      <a:pt x="43497" y="30792"/>
                    </a:cubicBezTo>
                    <a:cubicBezTo>
                      <a:pt x="41620" y="30811"/>
                      <a:pt x="40466" y="31850"/>
                      <a:pt x="38774" y="32462"/>
                    </a:cubicBezTo>
                    <a:cubicBezTo>
                      <a:pt x="38233" y="32659"/>
                      <a:pt x="37739" y="32749"/>
                      <a:pt x="37288" y="32749"/>
                    </a:cubicBezTo>
                    <a:cubicBezTo>
                      <a:pt x="34372" y="32749"/>
                      <a:pt x="33240" y="28977"/>
                      <a:pt x="32702" y="26002"/>
                    </a:cubicBezTo>
                    <a:cubicBezTo>
                      <a:pt x="32063" y="22394"/>
                      <a:pt x="32959" y="18835"/>
                      <a:pt x="37102" y="17105"/>
                    </a:cubicBezTo>
                    <a:cubicBezTo>
                      <a:pt x="41246" y="15376"/>
                      <a:pt x="42525" y="14194"/>
                      <a:pt x="42296" y="12054"/>
                    </a:cubicBezTo>
                    <a:cubicBezTo>
                      <a:pt x="42129" y="10504"/>
                      <a:pt x="40191" y="8767"/>
                      <a:pt x="37008" y="8767"/>
                    </a:cubicBezTo>
                    <a:cubicBezTo>
                      <a:pt x="35803" y="8767"/>
                      <a:pt x="34419" y="9016"/>
                      <a:pt x="32885" y="9619"/>
                    </a:cubicBezTo>
                    <a:cubicBezTo>
                      <a:pt x="27300" y="11812"/>
                      <a:pt x="25811" y="16263"/>
                      <a:pt x="25811" y="16263"/>
                    </a:cubicBezTo>
                    <a:cubicBezTo>
                      <a:pt x="25811" y="16263"/>
                      <a:pt x="26854" y="1"/>
                      <a:pt x="21142" y="1"/>
                    </a:cubicBezTo>
                    <a:close/>
                  </a:path>
                </a:pathLst>
              </a:custGeom>
              <a:solidFill>
                <a:srgbClr val="5A8DFF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3" name="Google Shape;613;p30"/>
              <p:cNvSpPr/>
              <p:nvPr/>
            </p:nvSpPr>
            <p:spPr>
              <a:xfrm>
                <a:off x="4871050" y="3704250"/>
                <a:ext cx="317550" cy="190250"/>
              </a:xfrm>
              <a:custGeom>
                <a:avLst/>
                <a:gdLst/>
                <a:ahLst/>
                <a:cxnLst/>
                <a:rect l="l" t="t" r="r" b="b"/>
                <a:pathLst>
                  <a:path w="12702" h="7610" extrusionOk="0">
                    <a:moveTo>
                      <a:pt x="9936" y="1"/>
                    </a:moveTo>
                    <a:cubicBezTo>
                      <a:pt x="8308" y="1"/>
                      <a:pt x="7854" y="1618"/>
                      <a:pt x="6346" y="1873"/>
                    </a:cubicBezTo>
                    <a:cubicBezTo>
                      <a:pt x="6273" y="1880"/>
                      <a:pt x="6201" y="1884"/>
                      <a:pt x="6130" y="1884"/>
                    </a:cubicBezTo>
                    <a:cubicBezTo>
                      <a:pt x="4923" y="1884"/>
                      <a:pt x="4127" y="924"/>
                      <a:pt x="2974" y="924"/>
                    </a:cubicBezTo>
                    <a:cubicBezTo>
                      <a:pt x="2782" y="924"/>
                      <a:pt x="2581" y="951"/>
                      <a:pt x="2366" y="1012"/>
                    </a:cubicBezTo>
                    <a:cubicBezTo>
                      <a:pt x="0" y="1700"/>
                      <a:pt x="543" y="4757"/>
                      <a:pt x="1937" y="6084"/>
                    </a:cubicBezTo>
                    <a:cubicBezTo>
                      <a:pt x="3053" y="7144"/>
                      <a:pt x="4640" y="7609"/>
                      <a:pt x="6179" y="7609"/>
                    </a:cubicBezTo>
                    <a:cubicBezTo>
                      <a:pt x="6493" y="7609"/>
                      <a:pt x="6805" y="7590"/>
                      <a:pt x="7110" y="7552"/>
                    </a:cubicBezTo>
                    <a:cubicBezTo>
                      <a:pt x="8904" y="7296"/>
                      <a:pt x="10758" y="6361"/>
                      <a:pt x="11709" y="4773"/>
                    </a:cubicBezTo>
                    <a:cubicBezTo>
                      <a:pt x="12702" y="3131"/>
                      <a:pt x="12424" y="38"/>
                      <a:pt x="9964" y="1"/>
                    </a:cubicBezTo>
                    <a:cubicBezTo>
                      <a:pt x="9954" y="1"/>
                      <a:pt x="9945" y="1"/>
                      <a:pt x="9936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05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4" name="Google Shape;614;p30"/>
              <p:cNvSpPr/>
              <p:nvPr/>
            </p:nvSpPr>
            <p:spPr>
              <a:xfrm>
                <a:off x="4920900" y="3770436"/>
                <a:ext cx="236200" cy="123266"/>
              </a:xfrm>
              <a:custGeom>
                <a:avLst/>
                <a:gdLst/>
                <a:ahLst/>
                <a:cxnLst/>
                <a:rect l="l" t="t" r="r" b="b"/>
                <a:pathLst>
                  <a:path w="9448" h="6535" extrusionOk="0">
                    <a:moveTo>
                      <a:pt x="6419" y="1"/>
                    </a:moveTo>
                    <a:cubicBezTo>
                      <a:pt x="6298" y="1"/>
                      <a:pt x="6177" y="17"/>
                      <a:pt x="6061" y="52"/>
                    </a:cubicBezTo>
                    <a:cubicBezTo>
                      <a:pt x="5622" y="177"/>
                      <a:pt x="5285" y="542"/>
                      <a:pt x="5001" y="893"/>
                    </a:cubicBezTo>
                    <a:cubicBezTo>
                      <a:pt x="4791" y="1149"/>
                      <a:pt x="4590" y="1426"/>
                      <a:pt x="4410" y="1712"/>
                    </a:cubicBezTo>
                    <a:cubicBezTo>
                      <a:pt x="4334" y="1534"/>
                      <a:pt x="4198" y="1380"/>
                      <a:pt x="4066" y="1237"/>
                    </a:cubicBezTo>
                    <a:cubicBezTo>
                      <a:pt x="3837" y="987"/>
                      <a:pt x="3590" y="740"/>
                      <a:pt x="3283" y="606"/>
                    </a:cubicBezTo>
                    <a:cubicBezTo>
                      <a:pt x="3103" y="527"/>
                      <a:pt x="2912" y="491"/>
                      <a:pt x="2719" y="491"/>
                    </a:cubicBezTo>
                    <a:cubicBezTo>
                      <a:pt x="2238" y="491"/>
                      <a:pt x="1747" y="715"/>
                      <a:pt x="1393" y="1054"/>
                    </a:cubicBezTo>
                    <a:cubicBezTo>
                      <a:pt x="896" y="1534"/>
                      <a:pt x="629" y="2192"/>
                      <a:pt x="430" y="2850"/>
                    </a:cubicBezTo>
                    <a:cubicBezTo>
                      <a:pt x="220" y="3545"/>
                      <a:pt x="75" y="4252"/>
                      <a:pt x="1" y="4967"/>
                    </a:cubicBezTo>
                    <a:cubicBezTo>
                      <a:pt x="1" y="4967"/>
                      <a:pt x="1834" y="6535"/>
                      <a:pt x="4264" y="6535"/>
                    </a:cubicBezTo>
                    <a:cubicBezTo>
                      <a:pt x="4503" y="6535"/>
                      <a:pt x="4747" y="6519"/>
                      <a:pt x="4996" y="6486"/>
                    </a:cubicBezTo>
                    <a:cubicBezTo>
                      <a:pt x="7796" y="6112"/>
                      <a:pt x="9447" y="3746"/>
                      <a:pt x="9447" y="3746"/>
                    </a:cubicBezTo>
                    <a:cubicBezTo>
                      <a:pt x="9082" y="2795"/>
                      <a:pt x="8720" y="1818"/>
                      <a:pt x="8090" y="1008"/>
                    </a:cubicBezTo>
                    <a:cubicBezTo>
                      <a:pt x="7854" y="692"/>
                      <a:pt x="7566" y="406"/>
                      <a:pt x="7215" y="214"/>
                    </a:cubicBezTo>
                    <a:cubicBezTo>
                      <a:pt x="6970" y="83"/>
                      <a:pt x="6693" y="1"/>
                      <a:pt x="6419" y="1"/>
                    </a:cubicBezTo>
                    <a:close/>
                  </a:path>
                </a:pathLst>
              </a:custGeom>
              <a:solidFill>
                <a:srgbClr val="FF57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5" name="Google Shape;615;p30"/>
              <p:cNvSpPr/>
              <p:nvPr/>
            </p:nvSpPr>
            <p:spPr>
              <a:xfrm>
                <a:off x="4871050" y="3703800"/>
                <a:ext cx="317550" cy="194800"/>
              </a:xfrm>
              <a:custGeom>
                <a:avLst/>
                <a:gdLst/>
                <a:ahLst/>
                <a:cxnLst/>
                <a:rect l="l" t="t" r="r" b="b"/>
                <a:pathLst>
                  <a:path w="12702" h="7792" fill="none" extrusionOk="0">
                    <a:moveTo>
                      <a:pt x="6346" y="1891"/>
                    </a:moveTo>
                    <a:cubicBezTo>
                      <a:pt x="4806" y="2037"/>
                      <a:pt x="3950" y="575"/>
                      <a:pt x="2366" y="1030"/>
                    </a:cubicBezTo>
                    <a:cubicBezTo>
                      <a:pt x="0" y="1718"/>
                      <a:pt x="543" y="4775"/>
                      <a:pt x="1937" y="6102"/>
                    </a:cubicBezTo>
                    <a:cubicBezTo>
                      <a:pt x="3281" y="7379"/>
                      <a:pt x="5307" y="7792"/>
                      <a:pt x="7110" y="7570"/>
                    </a:cubicBezTo>
                    <a:cubicBezTo>
                      <a:pt x="8904" y="7314"/>
                      <a:pt x="10758" y="6379"/>
                      <a:pt x="11709" y="4791"/>
                    </a:cubicBezTo>
                    <a:cubicBezTo>
                      <a:pt x="12702" y="3149"/>
                      <a:pt x="12424" y="56"/>
                      <a:pt x="9964" y="19"/>
                    </a:cubicBezTo>
                    <a:cubicBezTo>
                      <a:pt x="8313" y="1"/>
                      <a:pt x="7863" y="1635"/>
                      <a:pt x="6346" y="1891"/>
                    </a:cubicBezTo>
                    <a:close/>
                  </a:path>
                </a:pathLst>
              </a:custGeom>
              <a:noFill/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" name="Google Shape;616;p30"/>
              <p:cNvSpPr/>
              <p:nvPr/>
            </p:nvSpPr>
            <p:spPr>
              <a:xfrm>
                <a:off x="4580575" y="3273250"/>
                <a:ext cx="117700" cy="53650"/>
              </a:xfrm>
              <a:custGeom>
                <a:avLst/>
                <a:gdLst/>
                <a:ahLst/>
                <a:cxnLst/>
                <a:rect l="l" t="t" r="r" b="b"/>
                <a:pathLst>
                  <a:path w="4708" h="2146" extrusionOk="0">
                    <a:moveTo>
                      <a:pt x="4457" y="0"/>
                    </a:moveTo>
                    <a:cubicBezTo>
                      <a:pt x="4443" y="0"/>
                      <a:pt x="4429" y="2"/>
                      <a:pt x="4414" y="4"/>
                    </a:cubicBezTo>
                    <a:cubicBezTo>
                      <a:pt x="3221" y="204"/>
                      <a:pt x="2064" y="615"/>
                      <a:pt x="1005" y="1216"/>
                    </a:cubicBezTo>
                    <a:cubicBezTo>
                      <a:pt x="709" y="1389"/>
                      <a:pt x="423" y="1569"/>
                      <a:pt x="146" y="1763"/>
                    </a:cubicBezTo>
                    <a:cubicBezTo>
                      <a:pt x="58" y="1830"/>
                      <a:pt x="1" y="1945"/>
                      <a:pt x="70" y="2049"/>
                    </a:cubicBezTo>
                    <a:cubicBezTo>
                      <a:pt x="113" y="2106"/>
                      <a:pt x="186" y="2146"/>
                      <a:pt x="259" y="2146"/>
                    </a:cubicBezTo>
                    <a:cubicBezTo>
                      <a:pt x="295" y="2146"/>
                      <a:pt x="331" y="2136"/>
                      <a:pt x="363" y="2114"/>
                    </a:cubicBezTo>
                    <a:cubicBezTo>
                      <a:pt x="850" y="1772"/>
                      <a:pt x="1363" y="1465"/>
                      <a:pt x="1910" y="1218"/>
                    </a:cubicBezTo>
                    <a:cubicBezTo>
                      <a:pt x="2413" y="978"/>
                      <a:pt x="2967" y="779"/>
                      <a:pt x="3542" y="618"/>
                    </a:cubicBezTo>
                    <a:cubicBezTo>
                      <a:pt x="3865" y="530"/>
                      <a:pt x="4190" y="456"/>
                      <a:pt x="4525" y="405"/>
                    </a:cubicBezTo>
                    <a:cubicBezTo>
                      <a:pt x="4629" y="387"/>
                      <a:pt x="4708" y="244"/>
                      <a:pt x="4671" y="149"/>
                    </a:cubicBezTo>
                    <a:cubicBezTo>
                      <a:pt x="4638" y="48"/>
                      <a:pt x="4552" y="0"/>
                      <a:pt x="4457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30"/>
              <p:cNvSpPr/>
              <p:nvPr/>
            </p:nvSpPr>
            <p:spPr>
              <a:xfrm>
                <a:off x="4747375" y="3069250"/>
                <a:ext cx="122200" cy="33400"/>
              </a:xfrm>
              <a:custGeom>
                <a:avLst/>
                <a:gdLst/>
                <a:ahLst/>
                <a:cxnLst/>
                <a:rect l="l" t="t" r="r" b="b"/>
                <a:pathLst>
                  <a:path w="4888" h="1336" extrusionOk="0">
                    <a:moveTo>
                      <a:pt x="4679" y="0"/>
                    </a:moveTo>
                    <a:cubicBezTo>
                      <a:pt x="4674" y="0"/>
                      <a:pt x="4670" y="0"/>
                      <a:pt x="4666" y="1"/>
                    </a:cubicBezTo>
                    <a:cubicBezTo>
                      <a:pt x="4056" y="31"/>
                      <a:pt x="3447" y="38"/>
                      <a:pt x="2835" y="95"/>
                    </a:cubicBezTo>
                    <a:cubicBezTo>
                      <a:pt x="2521" y="125"/>
                      <a:pt x="2214" y="172"/>
                      <a:pt x="1907" y="257"/>
                    </a:cubicBezTo>
                    <a:cubicBezTo>
                      <a:pt x="1630" y="333"/>
                      <a:pt x="1353" y="430"/>
                      <a:pt x="1087" y="534"/>
                    </a:cubicBezTo>
                    <a:cubicBezTo>
                      <a:pt x="766" y="659"/>
                      <a:pt x="448" y="804"/>
                      <a:pt x="134" y="945"/>
                    </a:cubicBezTo>
                    <a:cubicBezTo>
                      <a:pt x="30" y="993"/>
                      <a:pt x="0" y="1143"/>
                      <a:pt x="58" y="1231"/>
                    </a:cubicBezTo>
                    <a:cubicBezTo>
                      <a:pt x="96" y="1303"/>
                      <a:pt x="159" y="1336"/>
                      <a:pt x="228" y="1336"/>
                    </a:cubicBezTo>
                    <a:cubicBezTo>
                      <a:pt x="263" y="1336"/>
                      <a:pt x="299" y="1327"/>
                      <a:pt x="335" y="1312"/>
                    </a:cubicBezTo>
                    <a:cubicBezTo>
                      <a:pt x="605" y="1187"/>
                      <a:pt x="852" y="1083"/>
                      <a:pt x="1108" y="977"/>
                    </a:cubicBezTo>
                    <a:cubicBezTo>
                      <a:pt x="1378" y="873"/>
                      <a:pt x="1655" y="767"/>
                      <a:pt x="1928" y="691"/>
                    </a:cubicBezTo>
                    <a:cubicBezTo>
                      <a:pt x="2062" y="654"/>
                      <a:pt x="2205" y="624"/>
                      <a:pt x="2339" y="596"/>
                    </a:cubicBezTo>
                    <a:cubicBezTo>
                      <a:pt x="2406" y="587"/>
                      <a:pt x="2470" y="566"/>
                      <a:pt x="2537" y="557"/>
                    </a:cubicBezTo>
                    <a:cubicBezTo>
                      <a:pt x="2623" y="550"/>
                      <a:pt x="2653" y="539"/>
                      <a:pt x="2747" y="529"/>
                    </a:cubicBezTo>
                    <a:cubicBezTo>
                      <a:pt x="3045" y="499"/>
                      <a:pt x="3338" y="481"/>
                      <a:pt x="3636" y="472"/>
                    </a:cubicBezTo>
                    <a:cubicBezTo>
                      <a:pt x="3980" y="451"/>
                      <a:pt x="4324" y="442"/>
                      <a:pt x="4666" y="423"/>
                    </a:cubicBezTo>
                    <a:cubicBezTo>
                      <a:pt x="4772" y="414"/>
                      <a:pt x="4887" y="326"/>
                      <a:pt x="4878" y="211"/>
                    </a:cubicBezTo>
                    <a:cubicBezTo>
                      <a:pt x="4869" y="111"/>
                      <a:pt x="4787" y="0"/>
                      <a:pt x="467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30"/>
              <p:cNvSpPr/>
              <p:nvPr/>
            </p:nvSpPr>
            <p:spPr>
              <a:xfrm>
                <a:off x="4782000" y="3213875"/>
                <a:ext cx="122775" cy="29900"/>
              </a:xfrm>
              <a:custGeom>
                <a:avLst/>
                <a:gdLst/>
                <a:ahLst/>
                <a:cxnLst/>
                <a:rect l="l" t="t" r="r" b="b"/>
                <a:pathLst>
                  <a:path w="4911" h="1196" extrusionOk="0">
                    <a:moveTo>
                      <a:pt x="4691" y="1"/>
                    </a:moveTo>
                    <a:cubicBezTo>
                      <a:pt x="3498" y="10"/>
                      <a:pt x="2295" y="162"/>
                      <a:pt x="1138" y="479"/>
                    </a:cubicBezTo>
                    <a:cubicBezTo>
                      <a:pt x="815" y="564"/>
                      <a:pt x="496" y="668"/>
                      <a:pt x="183" y="774"/>
                    </a:cubicBezTo>
                    <a:cubicBezTo>
                      <a:pt x="79" y="813"/>
                      <a:pt x="0" y="920"/>
                      <a:pt x="39" y="1033"/>
                    </a:cubicBezTo>
                    <a:cubicBezTo>
                      <a:pt x="62" y="1121"/>
                      <a:pt x="145" y="1196"/>
                      <a:pt x="232" y="1196"/>
                    </a:cubicBezTo>
                    <a:cubicBezTo>
                      <a:pt x="250" y="1196"/>
                      <a:pt x="268" y="1192"/>
                      <a:pt x="286" y="1185"/>
                    </a:cubicBezTo>
                    <a:cubicBezTo>
                      <a:pt x="840" y="996"/>
                      <a:pt x="1404" y="834"/>
                      <a:pt x="1979" y="710"/>
                    </a:cubicBezTo>
                    <a:cubicBezTo>
                      <a:pt x="2262" y="652"/>
                      <a:pt x="2549" y="594"/>
                      <a:pt x="2847" y="557"/>
                    </a:cubicBezTo>
                    <a:cubicBezTo>
                      <a:pt x="2883" y="548"/>
                      <a:pt x="2920" y="548"/>
                      <a:pt x="2962" y="536"/>
                    </a:cubicBezTo>
                    <a:lnTo>
                      <a:pt x="2971" y="536"/>
                    </a:lnTo>
                    <a:cubicBezTo>
                      <a:pt x="2990" y="536"/>
                      <a:pt x="2999" y="536"/>
                      <a:pt x="3020" y="527"/>
                    </a:cubicBezTo>
                    <a:cubicBezTo>
                      <a:pt x="3094" y="518"/>
                      <a:pt x="3172" y="506"/>
                      <a:pt x="3260" y="499"/>
                    </a:cubicBezTo>
                    <a:cubicBezTo>
                      <a:pt x="3403" y="479"/>
                      <a:pt x="3555" y="469"/>
                      <a:pt x="3698" y="460"/>
                    </a:cubicBezTo>
                    <a:cubicBezTo>
                      <a:pt x="4033" y="433"/>
                      <a:pt x="4356" y="423"/>
                      <a:pt x="4691" y="423"/>
                    </a:cubicBezTo>
                    <a:cubicBezTo>
                      <a:pt x="4795" y="423"/>
                      <a:pt x="4910" y="329"/>
                      <a:pt x="4901" y="213"/>
                    </a:cubicBezTo>
                    <a:cubicBezTo>
                      <a:pt x="4892" y="98"/>
                      <a:pt x="4806" y="1"/>
                      <a:pt x="4691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" name="Google Shape;619;p30"/>
              <p:cNvSpPr/>
              <p:nvPr/>
            </p:nvSpPr>
            <p:spPr>
              <a:xfrm>
                <a:off x="4984850" y="3033425"/>
                <a:ext cx="137025" cy="22275"/>
              </a:xfrm>
              <a:custGeom>
                <a:avLst/>
                <a:gdLst/>
                <a:ahLst/>
                <a:cxnLst/>
                <a:rect l="l" t="t" r="r" b="b"/>
                <a:pathLst>
                  <a:path w="5481" h="891" extrusionOk="0">
                    <a:moveTo>
                      <a:pt x="1744" y="1"/>
                    </a:moveTo>
                    <a:cubicBezTo>
                      <a:pt x="1609" y="1"/>
                      <a:pt x="1473" y="3"/>
                      <a:pt x="1337" y="7"/>
                    </a:cubicBezTo>
                    <a:cubicBezTo>
                      <a:pt x="965" y="14"/>
                      <a:pt x="591" y="44"/>
                      <a:pt x="220" y="81"/>
                    </a:cubicBezTo>
                    <a:cubicBezTo>
                      <a:pt x="116" y="90"/>
                      <a:pt x="1" y="166"/>
                      <a:pt x="10" y="291"/>
                    </a:cubicBezTo>
                    <a:cubicBezTo>
                      <a:pt x="10" y="385"/>
                      <a:pt x="99" y="492"/>
                      <a:pt x="210" y="492"/>
                    </a:cubicBezTo>
                    <a:cubicBezTo>
                      <a:pt x="213" y="492"/>
                      <a:pt x="216" y="492"/>
                      <a:pt x="220" y="492"/>
                    </a:cubicBezTo>
                    <a:cubicBezTo>
                      <a:pt x="714" y="434"/>
                      <a:pt x="1213" y="408"/>
                      <a:pt x="1712" y="408"/>
                    </a:cubicBezTo>
                    <a:cubicBezTo>
                      <a:pt x="1870" y="408"/>
                      <a:pt x="2029" y="411"/>
                      <a:pt x="2187" y="416"/>
                    </a:cubicBezTo>
                    <a:cubicBezTo>
                      <a:pt x="2510" y="425"/>
                      <a:pt x="2845" y="453"/>
                      <a:pt x="3170" y="492"/>
                    </a:cubicBezTo>
                    <a:cubicBezTo>
                      <a:pt x="3244" y="499"/>
                      <a:pt x="3332" y="510"/>
                      <a:pt x="3410" y="520"/>
                    </a:cubicBezTo>
                    <a:cubicBezTo>
                      <a:pt x="3486" y="529"/>
                      <a:pt x="3533" y="540"/>
                      <a:pt x="3620" y="550"/>
                    </a:cubicBezTo>
                    <a:cubicBezTo>
                      <a:pt x="3782" y="577"/>
                      <a:pt x="3943" y="598"/>
                      <a:pt x="4117" y="635"/>
                    </a:cubicBezTo>
                    <a:cubicBezTo>
                      <a:pt x="4479" y="702"/>
                      <a:pt x="4841" y="787"/>
                      <a:pt x="5195" y="884"/>
                    </a:cubicBezTo>
                    <a:cubicBezTo>
                      <a:pt x="5211" y="889"/>
                      <a:pt x="5227" y="891"/>
                      <a:pt x="5243" y="891"/>
                    </a:cubicBezTo>
                    <a:cubicBezTo>
                      <a:pt x="5334" y="891"/>
                      <a:pt x="5428" y="829"/>
                      <a:pt x="5453" y="739"/>
                    </a:cubicBezTo>
                    <a:cubicBezTo>
                      <a:pt x="5481" y="623"/>
                      <a:pt x="5423" y="510"/>
                      <a:pt x="5308" y="483"/>
                    </a:cubicBezTo>
                    <a:cubicBezTo>
                      <a:pt x="4148" y="165"/>
                      <a:pt x="2946" y="1"/>
                      <a:pt x="1744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" name="Google Shape;620;p30"/>
              <p:cNvSpPr/>
              <p:nvPr/>
            </p:nvSpPr>
            <p:spPr>
              <a:xfrm>
                <a:off x="4989475" y="3189725"/>
                <a:ext cx="134200" cy="17825"/>
              </a:xfrm>
              <a:custGeom>
                <a:avLst/>
                <a:gdLst/>
                <a:ahLst/>
                <a:cxnLst/>
                <a:rect l="l" t="t" r="r" b="b"/>
                <a:pathLst>
                  <a:path w="5368" h="713" extrusionOk="0">
                    <a:moveTo>
                      <a:pt x="1914" y="0"/>
                    </a:moveTo>
                    <a:cubicBezTo>
                      <a:pt x="1712" y="0"/>
                      <a:pt x="1510" y="4"/>
                      <a:pt x="1309" y="11"/>
                    </a:cubicBezTo>
                    <a:cubicBezTo>
                      <a:pt x="944" y="18"/>
                      <a:pt x="584" y="48"/>
                      <a:pt x="220" y="85"/>
                    </a:cubicBezTo>
                    <a:cubicBezTo>
                      <a:pt x="116" y="94"/>
                      <a:pt x="0" y="173"/>
                      <a:pt x="9" y="295"/>
                    </a:cubicBezTo>
                    <a:cubicBezTo>
                      <a:pt x="7" y="401"/>
                      <a:pt x="83" y="511"/>
                      <a:pt x="198" y="511"/>
                    </a:cubicBezTo>
                    <a:cubicBezTo>
                      <a:pt x="203" y="511"/>
                      <a:pt x="209" y="510"/>
                      <a:pt x="215" y="510"/>
                    </a:cubicBezTo>
                    <a:cubicBezTo>
                      <a:pt x="797" y="453"/>
                      <a:pt x="1383" y="424"/>
                      <a:pt x="1969" y="424"/>
                    </a:cubicBezTo>
                    <a:cubicBezTo>
                      <a:pt x="2662" y="424"/>
                      <a:pt x="3355" y="464"/>
                      <a:pt x="4040" y="547"/>
                    </a:cubicBezTo>
                    <a:cubicBezTo>
                      <a:pt x="4213" y="567"/>
                      <a:pt x="4356" y="584"/>
                      <a:pt x="4536" y="614"/>
                    </a:cubicBezTo>
                    <a:cubicBezTo>
                      <a:pt x="4719" y="641"/>
                      <a:pt x="4901" y="671"/>
                      <a:pt x="5090" y="708"/>
                    </a:cubicBezTo>
                    <a:cubicBezTo>
                      <a:pt x="5106" y="711"/>
                      <a:pt x="5122" y="713"/>
                      <a:pt x="5138" y="713"/>
                    </a:cubicBezTo>
                    <a:cubicBezTo>
                      <a:pt x="5230" y="713"/>
                      <a:pt x="5323" y="663"/>
                      <a:pt x="5349" y="565"/>
                    </a:cubicBezTo>
                    <a:cubicBezTo>
                      <a:pt x="5367" y="461"/>
                      <a:pt x="5319" y="325"/>
                      <a:pt x="5204" y="307"/>
                    </a:cubicBezTo>
                    <a:cubicBezTo>
                      <a:pt x="4123" y="106"/>
                      <a:pt x="3015" y="0"/>
                      <a:pt x="1914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" name="Google Shape;621;p30"/>
              <p:cNvSpPr/>
              <p:nvPr/>
            </p:nvSpPr>
            <p:spPr>
              <a:xfrm>
                <a:off x="5218700" y="3255000"/>
                <a:ext cx="99125" cy="79050"/>
              </a:xfrm>
              <a:custGeom>
                <a:avLst/>
                <a:gdLst/>
                <a:ahLst/>
                <a:cxnLst/>
                <a:rect l="l" t="t" r="r" b="b"/>
                <a:pathLst>
                  <a:path w="3965" h="3162" extrusionOk="0">
                    <a:moveTo>
                      <a:pt x="231" y="0"/>
                    </a:moveTo>
                    <a:cubicBezTo>
                      <a:pt x="160" y="0"/>
                      <a:pt x="90" y="32"/>
                      <a:pt x="51" y="101"/>
                    </a:cubicBezTo>
                    <a:cubicBezTo>
                      <a:pt x="1" y="182"/>
                      <a:pt x="19" y="325"/>
                      <a:pt x="123" y="380"/>
                    </a:cubicBezTo>
                    <a:cubicBezTo>
                      <a:pt x="649" y="627"/>
                      <a:pt x="1146" y="925"/>
                      <a:pt x="1621" y="1269"/>
                    </a:cubicBezTo>
                    <a:cubicBezTo>
                      <a:pt x="1679" y="1306"/>
                      <a:pt x="1737" y="1355"/>
                      <a:pt x="1794" y="1394"/>
                    </a:cubicBezTo>
                    <a:cubicBezTo>
                      <a:pt x="1824" y="1412"/>
                      <a:pt x="1852" y="1442"/>
                      <a:pt x="1882" y="1458"/>
                    </a:cubicBezTo>
                    <a:lnTo>
                      <a:pt x="1910" y="1488"/>
                    </a:lnTo>
                    <a:lnTo>
                      <a:pt x="1937" y="1514"/>
                    </a:lnTo>
                    <a:lnTo>
                      <a:pt x="1937" y="1514"/>
                    </a:lnTo>
                    <a:cubicBezTo>
                      <a:pt x="1930" y="1512"/>
                      <a:pt x="1926" y="1511"/>
                      <a:pt x="1925" y="1511"/>
                    </a:cubicBezTo>
                    <a:lnTo>
                      <a:pt x="1925" y="1511"/>
                    </a:lnTo>
                    <a:cubicBezTo>
                      <a:pt x="1924" y="1511"/>
                      <a:pt x="1929" y="1513"/>
                      <a:pt x="1940" y="1516"/>
                    </a:cubicBezTo>
                    <a:lnTo>
                      <a:pt x="1937" y="1514"/>
                    </a:lnTo>
                    <a:lnTo>
                      <a:pt x="1937" y="1514"/>
                    </a:lnTo>
                    <a:cubicBezTo>
                      <a:pt x="1940" y="1514"/>
                      <a:pt x="1943" y="1515"/>
                      <a:pt x="1947" y="1516"/>
                    </a:cubicBezTo>
                    <a:cubicBezTo>
                      <a:pt x="2062" y="1604"/>
                      <a:pt x="2175" y="1699"/>
                      <a:pt x="2281" y="1786"/>
                    </a:cubicBezTo>
                    <a:cubicBezTo>
                      <a:pt x="2501" y="1976"/>
                      <a:pt x="2720" y="2167"/>
                      <a:pt x="2923" y="2377"/>
                    </a:cubicBezTo>
                    <a:cubicBezTo>
                      <a:pt x="3152" y="2606"/>
                      <a:pt x="3371" y="2853"/>
                      <a:pt x="3581" y="3102"/>
                    </a:cubicBezTo>
                    <a:cubicBezTo>
                      <a:pt x="3613" y="3143"/>
                      <a:pt x="3668" y="3162"/>
                      <a:pt x="3723" y="3162"/>
                    </a:cubicBezTo>
                    <a:cubicBezTo>
                      <a:pt x="3782" y="3162"/>
                      <a:pt x="3843" y="3140"/>
                      <a:pt x="3879" y="3102"/>
                    </a:cubicBezTo>
                    <a:cubicBezTo>
                      <a:pt x="3964" y="3014"/>
                      <a:pt x="3953" y="2890"/>
                      <a:pt x="3879" y="2804"/>
                    </a:cubicBezTo>
                    <a:cubicBezTo>
                      <a:pt x="3124" y="1886"/>
                      <a:pt x="2217" y="1105"/>
                      <a:pt x="1206" y="494"/>
                    </a:cubicBezTo>
                    <a:cubicBezTo>
                      <a:pt x="919" y="320"/>
                      <a:pt x="635" y="170"/>
                      <a:pt x="338" y="25"/>
                    </a:cubicBezTo>
                    <a:cubicBezTo>
                      <a:pt x="305" y="8"/>
                      <a:pt x="268" y="0"/>
                      <a:pt x="231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" name="Google Shape;622;p30"/>
              <p:cNvSpPr/>
              <p:nvPr/>
            </p:nvSpPr>
            <p:spPr>
              <a:xfrm>
                <a:off x="5342775" y="3157000"/>
                <a:ext cx="90975" cy="91175"/>
              </a:xfrm>
              <a:custGeom>
                <a:avLst/>
                <a:gdLst/>
                <a:ahLst/>
                <a:cxnLst/>
                <a:rect l="l" t="t" r="r" b="b"/>
                <a:pathLst>
                  <a:path w="3639" h="3647" extrusionOk="0">
                    <a:moveTo>
                      <a:pt x="507" y="169"/>
                    </a:moveTo>
                    <a:cubicBezTo>
                      <a:pt x="509" y="170"/>
                      <a:pt x="510" y="170"/>
                      <a:pt x="510" y="170"/>
                    </a:cubicBezTo>
                    <a:cubicBezTo>
                      <a:pt x="511" y="170"/>
                      <a:pt x="510" y="170"/>
                      <a:pt x="507" y="169"/>
                    </a:cubicBezTo>
                    <a:close/>
                    <a:moveTo>
                      <a:pt x="218" y="0"/>
                    </a:moveTo>
                    <a:cubicBezTo>
                      <a:pt x="166" y="0"/>
                      <a:pt x="115" y="20"/>
                      <a:pt x="77" y="62"/>
                    </a:cubicBezTo>
                    <a:cubicBezTo>
                      <a:pt x="12" y="138"/>
                      <a:pt x="1" y="274"/>
                      <a:pt x="86" y="358"/>
                    </a:cubicBezTo>
                    <a:cubicBezTo>
                      <a:pt x="336" y="586"/>
                      <a:pt x="631" y="750"/>
                      <a:pt x="917" y="930"/>
                    </a:cubicBezTo>
                    <a:cubicBezTo>
                      <a:pt x="1042" y="1004"/>
                      <a:pt x="1167" y="1082"/>
                      <a:pt x="1282" y="1170"/>
                    </a:cubicBezTo>
                    <a:cubicBezTo>
                      <a:pt x="1340" y="1207"/>
                      <a:pt x="1397" y="1256"/>
                      <a:pt x="1455" y="1292"/>
                    </a:cubicBezTo>
                    <a:cubicBezTo>
                      <a:pt x="1467" y="1302"/>
                      <a:pt x="1471" y="1305"/>
                      <a:pt x="1472" y="1305"/>
                    </a:cubicBezTo>
                    <a:cubicBezTo>
                      <a:pt x="1473" y="1305"/>
                      <a:pt x="1456" y="1290"/>
                      <a:pt x="1457" y="1290"/>
                    </a:cubicBezTo>
                    <a:lnTo>
                      <a:pt x="1457" y="1290"/>
                    </a:lnTo>
                    <a:cubicBezTo>
                      <a:pt x="1458" y="1290"/>
                      <a:pt x="1462" y="1293"/>
                      <a:pt x="1474" y="1302"/>
                    </a:cubicBezTo>
                    <a:cubicBezTo>
                      <a:pt x="1494" y="1311"/>
                      <a:pt x="1504" y="1322"/>
                      <a:pt x="1524" y="1339"/>
                    </a:cubicBezTo>
                    <a:cubicBezTo>
                      <a:pt x="1552" y="1369"/>
                      <a:pt x="1582" y="1389"/>
                      <a:pt x="1610" y="1415"/>
                    </a:cubicBezTo>
                    <a:cubicBezTo>
                      <a:pt x="1829" y="1597"/>
                      <a:pt x="2039" y="1796"/>
                      <a:pt x="2231" y="2015"/>
                    </a:cubicBezTo>
                    <a:cubicBezTo>
                      <a:pt x="2325" y="2119"/>
                      <a:pt x="2420" y="2234"/>
                      <a:pt x="2517" y="2350"/>
                    </a:cubicBezTo>
                    <a:cubicBezTo>
                      <a:pt x="2527" y="2362"/>
                      <a:pt x="2529" y="2366"/>
                      <a:pt x="2528" y="2366"/>
                    </a:cubicBezTo>
                    <a:cubicBezTo>
                      <a:pt x="2527" y="2366"/>
                      <a:pt x="2514" y="2353"/>
                      <a:pt x="2513" y="2353"/>
                    </a:cubicBezTo>
                    <a:lnTo>
                      <a:pt x="2513" y="2353"/>
                    </a:lnTo>
                    <a:cubicBezTo>
                      <a:pt x="2512" y="2353"/>
                      <a:pt x="2514" y="2357"/>
                      <a:pt x="2524" y="2371"/>
                    </a:cubicBezTo>
                    <a:cubicBezTo>
                      <a:pt x="2533" y="2377"/>
                      <a:pt x="2545" y="2398"/>
                      <a:pt x="2554" y="2407"/>
                    </a:cubicBezTo>
                    <a:cubicBezTo>
                      <a:pt x="2575" y="2435"/>
                      <a:pt x="2591" y="2465"/>
                      <a:pt x="2621" y="2493"/>
                    </a:cubicBezTo>
                    <a:cubicBezTo>
                      <a:pt x="2669" y="2560"/>
                      <a:pt x="2706" y="2618"/>
                      <a:pt x="2753" y="2684"/>
                    </a:cubicBezTo>
                    <a:cubicBezTo>
                      <a:pt x="2935" y="2952"/>
                      <a:pt x="3096" y="3238"/>
                      <a:pt x="3228" y="3543"/>
                    </a:cubicBezTo>
                    <a:cubicBezTo>
                      <a:pt x="3262" y="3609"/>
                      <a:pt x="3342" y="3647"/>
                      <a:pt x="3416" y="3647"/>
                    </a:cubicBezTo>
                    <a:cubicBezTo>
                      <a:pt x="3452" y="3647"/>
                      <a:pt x="3487" y="3638"/>
                      <a:pt x="3514" y="3619"/>
                    </a:cubicBezTo>
                    <a:cubicBezTo>
                      <a:pt x="3618" y="3552"/>
                      <a:pt x="3639" y="3437"/>
                      <a:pt x="3591" y="3333"/>
                    </a:cubicBezTo>
                    <a:cubicBezTo>
                      <a:pt x="3094" y="2246"/>
                      <a:pt x="2270" y="1311"/>
                      <a:pt x="1270" y="662"/>
                    </a:cubicBezTo>
                    <a:cubicBezTo>
                      <a:pt x="1116" y="565"/>
                      <a:pt x="954" y="471"/>
                      <a:pt x="802" y="376"/>
                    </a:cubicBezTo>
                    <a:cubicBezTo>
                      <a:pt x="728" y="327"/>
                      <a:pt x="649" y="281"/>
                      <a:pt x="573" y="224"/>
                    </a:cubicBezTo>
                    <a:cubicBezTo>
                      <a:pt x="566" y="214"/>
                      <a:pt x="555" y="203"/>
                      <a:pt x="536" y="194"/>
                    </a:cubicBezTo>
                    <a:cubicBezTo>
                      <a:pt x="527" y="184"/>
                      <a:pt x="516" y="173"/>
                      <a:pt x="499" y="166"/>
                    </a:cubicBezTo>
                    <a:lnTo>
                      <a:pt x="499" y="166"/>
                    </a:lnTo>
                    <a:cubicBezTo>
                      <a:pt x="503" y="167"/>
                      <a:pt x="505" y="168"/>
                      <a:pt x="507" y="169"/>
                    </a:cubicBezTo>
                    <a:lnTo>
                      <a:pt x="507" y="169"/>
                    </a:lnTo>
                    <a:cubicBezTo>
                      <a:pt x="503" y="167"/>
                      <a:pt x="497" y="163"/>
                      <a:pt x="490" y="157"/>
                    </a:cubicBezTo>
                    <a:cubicBezTo>
                      <a:pt x="453" y="127"/>
                      <a:pt x="416" y="90"/>
                      <a:pt x="375" y="62"/>
                    </a:cubicBezTo>
                    <a:cubicBezTo>
                      <a:pt x="331" y="23"/>
                      <a:pt x="273" y="0"/>
                      <a:pt x="218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" name="Google Shape;623;p30"/>
              <p:cNvSpPr/>
              <p:nvPr/>
            </p:nvSpPr>
            <p:spPr>
              <a:xfrm>
                <a:off x="5471375" y="3710100"/>
                <a:ext cx="74575" cy="126225"/>
              </a:xfrm>
              <a:custGeom>
                <a:avLst/>
                <a:gdLst/>
                <a:ahLst/>
                <a:cxnLst/>
                <a:rect l="l" t="t" r="r" b="b"/>
                <a:pathLst>
                  <a:path w="2983" h="5049" extrusionOk="0">
                    <a:moveTo>
                      <a:pt x="238" y="1"/>
                    </a:moveTo>
                    <a:cubicBezTo>
                      <a:pt x="167" y="1"/>
                      <a:pt x="101" y="33"/>
                      <a:pt x="62" y="102"/>
                    </a:cubicBezTo>
                    <a:cubicBezTo>
                      <a:pt x="0" y="208"/>
                      <a:pt x="12" y="353"/>
                      <a:pt x="125" y="400"/>
                    </a:cubicBezTo>
                    <a:cubicBezTo>
                      <a:pt x="270" y="464"/>
                      <a:pt x="411" y="543"/>
                      <a:pt x="536" y="637"/>
                    </a:cubicBezTo>
                    <a:cubicBezTo>
                      <a:pt x="554" y="647"/>
                      <a:pt x="563" y="658"/>
                      <a:pt x="584" y="667"/>
                    </a:cubicBezTo>
                    <a:cubicBezTo>
                      <a:pt x="575" y="661"/>
                      <a:pt x="571" y="658"/>
                      <a:pt x="572" y="658"/>
                    </a:cubicBezTo>
                    <a:lnTo>
                      <a:pt x="572" y="658"/>
                    </a:lnTo>
                    <a:cubicBezTo>
                      <a:pt x="572" y="658"/>
                      <a:pt x="591" y="670"/>
                      <a:pt x="605" y="677"/>
                    </a:cubicBezTo>
                    <a:cubicBezTo>
                      <a:pt x="633" y="704"/>
                      <a:pt x="670" y="734"/>
                      <a:pt x="700" y="762"/>
                    </a:cubicBezTo>
                    <a:cubicBezTo>
                      <a:pt x="757" y="811"/>
                      <a:pt x="815" y="866"/>
                      <a:pt x="861" y="924"/>
                    </a:cubicBezTo>
                    <a:cubicBezTo>
                      <a:pt x="919" y="981"/>
                      <a:pt x="965" y="1039"/>
                      <a:pt x="1023" y="1106"/>
                    </a:cubicBezTo>
                    <a:cubicBezTo>
                      <a:pt x="1032" y="1115"/>
                      <a:pt x="1044" y="1134"/>
                      <a:pt x="1060" y="1155"/>
                    </a:cubicBezTo>
                    <a:cubicBezTo>
                      <a:pt x="1069" y="1164"/>
                      <a:pt x="1069" y="1175"/>
                      <a:pt x="1081" y="1175"/>
                    </a:cubicBezTo>
                    <a:cubicBezTo>
                      <a:pt x="1108" y="1203"/>
                      <a:pt x="1129" y="1242"/>
                      <a:pt x="1154" y="1270"/>
                    </a:cubicBezTo>
                    <a:cubicBezTo>
                      <a:pt x="1251" y="1404"/>
                      <a:pt x="1337" y="1538"/>
                      <a:pt x="1413" y="1681"/>
                    </a:cubicBezTo>
                    <a:cubicBezTo>
                      <a:pt x="1487" y="1812"/>
                      <a:pt x="1565" y="1958"/>
                      <a:pt x="1632" y="2101"/>
                    </a:cubicBezTo>
                    <a:cubicBezTo>
                      <a:pt x="1669" y="2189"/>
                      <a:pt x="1706" y="2263"/>
                      <a:pt x="1748" y="2350"/>
                    </a:cubicBezTo>
                    <a:cubicBezTo>
                      <a:pt x="1766" y="2399"/>
                      <a:pt x="1785" y="2436"/>
                      <a:pt x="1805" y="2482"/>
                    </a:cubicBezTo>
                    <a:cubicBezTo>
                      <a:pt x="1812" y="2503"/>
                      <a:pt x="1824" y="2519"/>
                      <a:pt x="1833" y="2540"/>
                    </a:cubicBezTo>
                    <a:cubicBezTo>
                      <a:pt x="1833" y="2547"/>
                      <a:pt x="1852" y="2585"/>
                      <a:pt x="1855" y="2585"/>
                    </a:cubicBezTo>
                    <a:cubicBezTo>
                      <a:pt x="1856" y="2585"/>
                      <a:pt x="1856" y="2583"/>
                      <a:pt x="1854" y="2577"/>
                    </a:cubicBezTo>
                    <a:lnTo>
                      <a:pt x="1854" y="2577"/>
                    </a:lnTo>
                    <a:cubicBezTo>
                      <a:pt x="1997" y="2930"/>
                      <a:pt x="2131" y="3285"/>
                      <a:pt x="2246" y="3645"/>
                    </a:cubicBezTo>
                    <a:cubicBezTo>
                      <a:pt x="2371" y="4054"/>
                      <a:pt x="2475" y="4476"/>
                      <a:pt x="2551" y="4894"/>
                    </a:cubicBezTo>
                    <a:cubicBezTo>
                      <a:pt x="2568" y="4980"/>
                      <a:pt x="2663" y="5049"/>
                      <a:pt x="2754" y="5049"/>
                    </a:cubicBezTo>
                    <a:cubicBezTo>
                      <a:pt x="2773" y="5049"/>
                      <a:pt x="2792" y="5046"/>
                      <a:pt x="2810" y="5040"/>
                    </a:cubicBezTo>
                    <a:cubicBezTo>
                      <a:pt x="2925" y="5000"/>
                      <a:pt x="2983" y="4894"/>
                      <a:pt x="2953" y="4781"/>
                    </a:cubicBezTo>
                    <a:cubicBezTo>
                      <a:pt x="2810" y="4017"/>
                      <a:pt x="2590" y="3264"/>
                      <a:pt x="2295" y="2549"/>
                    </a:cubicBezTo>
                    <a:cubicBezTo>
                      <a:pt x="2027" y="1891"/>
                      <a:pt x="1713" y="1233"/>
                      <a:pt x="1235" y="695"/>
                    </a:cubicBezTo>
                    <a:cubicBezTo>
                      <a:pt x="988" y="418"/>
                      <a:pt x="690" y="180"/>
                      <a:pt x="346" y="26"/>
                    </a:cubicBezTo>
                    <a:cubicBezTo>
                      <a:pt x="311" y="9"/>
                      <a:pt x="274" y="1"/>
                      <a:pt x="23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" name="Google Shape;624;p30"/>
              <p:cNvSpPr/>
              <p:nvPr/>
            </p:nvSpPr>
            <p:spPr>
              <a:xfrm>
                <a:off x="4660225" y="3463725"/>
                <a:ext cx="10575" cy="10575"/>
              </a:xfrm>
              <a:custGeom>
                <a:avLst/>
                <a:gdLst/>
                <a:ahLst/>
                <a:cxnLst/>
                <a:rect l="l" t="t" r="r" b="b"/>
                <a:pathLst>
                  <a:path w="423" h="423" extrusionOk="0">
                    <a:moveTo>
                      <a:pt x="213" y="0"/>
                    </a:moveTo>
                    <a:cubicBezTo>
                      <a:pt x="109" y="0"/>
                      <a:pt x="0" y="97"/>
                      <a:pt x="0" y="213"/>
                    </a:cubicBezTo>
                    <a:cubicBezTo>
                      <a:pt x="5" y="328"/>
                      <a:pt x="100" y="423"/>
                      <a:pt x="213" y="423"/>
                    </a:cubicBezTo>
                    <a:cubicBezTo>
                      <a:pt x="317" y="423"/>
                      <a:pt x="423" y="328"/>
                      <a:pt x="423" y="213"/>
                    </a:cubicBezTo>
                    <a:cubicBezTo>
                      <a:pt x="413" y="97"/>
                      <a:pt x="328" y="0"/>
                      <a:pt x="213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" name="Google Shape;625;p30"/>
              <p:cNvSpPr/>
              <p:nvPr/>
            </p:nvSpPr>
            <p:spPr>
              <a:xfrm>
                <a:off x="4636850" y="3485425"/>
                <a:ext cx="10575" cy="10575"/>
              </a:xfrm>
              <a:custGeom>
                <a:avLst/>
                <a:gdLst/>
                <a:ahLst/>
                <a:cxnLst/>
                <a:rect l="l" t="t" r="r" b="b"/>
                <a:pathLst>
                  <a:path w="423" h="423" extrusionOk="0">
                    <a:moveTo>
                      <a:pt x="213" y="0"/>
                    </a:moveTo>
                    <a:cubicBezTo>
                      <a:pt x="109" y="0"/>
                      <a:pt x="0" y="97"/>
                      <a:pt x="0" y="213"/>
                    </a:cubicBezTo>
                    <a:cubicBezTo>
                      <a:pt x="0" y="328"/>
                      <a:pt x="88" y="423"/>
                      <a:pt x="213" y="423"/>
                    </a:cubicBezTo>
                    <a:cubicBezTo>
                      <a:pt x="317" y="423"/>
                      <a:pt x="423" y="328"/>
                      <a:pt x="423" y="213"/>
                    </a:cubicBezTo>
                    <a:cubicBezTo>
                      <a:pt x="414" y="97"/>
                      <a:pt x="328" y="0"/>
                      <a:pt x="213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" name="Google Shape;626;p30"/>
              <p:cNvSpPr/>
              <p:nvPr/>
            </p:nvSpPr>
            <p:spPr>
              <a:xfrm>
                <a:off x="4651500" y="3516650"/>
                <a:ext cx="127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1" h="467" extrusionOk="0">
                    <a:moveTo>
                      <a:pt x="286" y="72"/>
                    </a:moveTo>
                    <a:lnTo>
                      <a:pt x="286" y="72"/>
                    </a:lnTo>
                    <a:cubicBezTo>
                      <a:pt x="287" y="73"/>
                      <a:pt x="288" y="73"/>
                      <a:pt x="290" y="73"/>
                    </a:cubicBezTo>
                    <a:lnTo>
                      <a:pt x="290" y="73"/>
                    </a:lnTo>
                    <a:cubicBezTo>
                      <a:pt x="280" y="75"/>
                      <a:pt x="270" y="76"/>
                      <a:pt x="260" y="78"/>
                    </a:cubicBezTo>
                    <a:lnTo>
                      <a:pt x="260" y="78"/>
                    </a:lnTo>
                    <a:cubicBezTo>
                      <a:pt x="268" y="76"/>
                      <a:pt x="277" y="74"/>
                      <a:pt x="286" y="72"/>
                    </a:cubicBezTo>
                    <a:close/>
                    <a:moveTo>
                      <a:pt x="250" y="80"/>
                    </a:moveTo>
                    <a:lnTo>
                      <a:pt x="250" y="80"/>
                    </a:lnTo>
                    <a:cubicBezTo>
                      <a:pt x="248" y="80"/>
                      <a:pt x="247" y="81"/>
                      <a:pt x="245" y="81"/>
                    </a:cubicBezTo>
                    <a:lnTo>
                      <a:pt x="238" y="81"/>
                    </a:lnTo>
                    <a:cubicBezTo>
                      <a:pt x="242" y="81"/>
                      <a:pt x="246" y="81"/>
                      <a:pt x="250" y="80"/>
                    </a:cubicBezTo>
                    <a:close/>
                    <a:moveTo>
                      <a:pt x="326" y="81"/>
                    </a:moveTo>
                    <a:lnTo>
                      <a:pt x="326" y="81"/>
                    </a:lnTo>
                    <a:cubicBezTo>
                      <a:pt x="328" y="81"/>
                      <a:pt x="331" y="81"/>
                      <a:pt x="333" y="81"/>
                    </a:cubicBezTo>
                    <a:cubicBezTo>
                      <a:pt x="330" y="81"/>
                      <a:pt x="328" y="81"/>
                      <a:pt x="326" y="81"/>
                    </a:cubicBezTo>
                    <a:close/>
                    <a:moveTo>
                      <a:pt x="197" y="0"/>
                    </a:moveTo>
                    <a:cubicBezTo>
                      <a:pt x="182" y="0"/>
                      <a:pt x="168" y="3"/>
                      <a:pt x="153" y="7"/>
                    </a:cubicBezTo>
                    <a:cubicBezTo>
                      <a:pt x="132" y="16"/>
                      <a:pt x="125" y="16"/>
                      <a:pt x="105" y="28"/>
                    </a:cubicBezTo>
                    <a:cubicBezTo>
                      <a:pt x="75" y="49"/>
                      <a:pt x="47" y="76"/>
                      <a:pt x="28" y="102"/>
                    </a:cubicBezTo>
                    <a:cubicBezTo>
                      <a:pt x="21" y="123"/>
                      <a:pt x="21" y="132"/>
                      <a:pt x="10" y="153"/>
                    </a:cubicBezTo>
                    <a:cubicBezTo>
                      <a:pt x="1" y="189"/>
                      <a:pt x="1" y="226"/>
                      <a:pt x="10" y="268"/>
                    </a:cubicBezTo>
                    <a:cubicBezTo>
                      <a:pt x="10" y="275"/>
                      <a:pt x="17" y="286"/>
                      <a:pt x="17" y="296"/>
                    </a:cubicBezTo>
                    <a:cubicBezTo>
                      <a:pt x="17" y="305"/>
                      <a:pt x="26" y="316"/>
                      <a:pt x="26" y="326"/>
                    </a:cubicBezTo>
                    <a:lnTo>
                      <a:pt x="26" y="333"/>
                    </a:lnTo>
                    <a:cubicBezTo>
                      <a:pt x="35" y="353"/>
                      <a:pt x="47" y="363"/>
                      <a:pt x="65" y="383"/>
                    </a:cubicBezTo>
                    <a:cubicBezTo>
                      <a:pt x="72" y="402"/>
                      <a:pt x="102" y="420"/>
                      <a:pt x="123" y="420"/>
                    </a:cubicBezTo>
                    <a:lnTo>
                      <a:pt x="130" y="430"/>
                    </a:lnTo>
                    <a:cubicBezTo>
                      <a:pt x="151" y="437"/>
                      <a:pt x="169" y="448"/>
                      <a:pt x="197" y="457"/>
                    </a:cubicBezTo>
                    <a:cubicBezTo>
                      <a:pt x="218" y="467"/>
                      <a:pt x="245" y="467"/>
                      <a:pt x="264" y="467"/>
                    </a:cubicBezTo>
                    <a:lnTo>
                      <a:pt x="285" y="467"/>
                    </a:lnTo>
                    <a:cubicBezTo>
                      <a:pt x="303" y="467"/>
                      <a:pt x="322" y="467"/>
                      <a:pt x="342" y="457"/>
                    </a:cubicBezTo>
                    <a:lnTo>
                      <a:pt x="349" y="457"/>
                    </a:lnTo>
                    <a:cubicBezTo>
                      <a:pt x="379" y="448"/>
                      <a:pt x="400" y="437"/>
                      <a:pt x="416" y="420"/>
                    </a:cubicBezTo>
                    <a:lnTo>
                      <a:pt x="474" y="363"/>
                    </a:lnTo>
                    <a:cubicBezTo>
                      <a:pt x="495" y="333"/>
                      <a:pt x="495" y="314"/>
                      <a:pt x="504" y="286"/>
                    </a:cubicBezTo>
                    <a:cubicBezTo>
                      <a:pt x="511" y="261"/>
                      <a:pt x="511" y="229"/>
                      <a:pt x="504" y="201"/>
                    </a:cubicBezTo>
                    <a:cubicBezTo>
                      <a:pt x="495" y="180"/>
                      <a:pt x="495" y="171"/>
                      <a:pt x="483" y="153"/>
                    </a:cubicBezTo>
                    <a:cubicBezTo>
                      <a:pt x="462" y="123"/>
                      <a:pt x="435" y="95"/>
                      <a:pt x="407" y="76"/>
                    </a:cubicBezTo>
                    <a:cubicBezTo>
                      <a:pt x="388" y="67"/>
                      <a:pt x="379" y="67"/>
                      <a:pt x="358" y="56"/>
                    </a:cubicBezTo>
                    <a:cubicBezTo>
                      <a:pt x="352" y="58"/>
                      <a:pt x="346" y="61"/>
                      <a:pt x="340" y="63"/>
                    </a:cubicBezTo>
                    <a:lnTo>
                      <a:pt x="340" y="63"/>
                    </a:lnTo>
                    <a:lnTo>
                      <a:pt x="315" y="37"/>
                    </a:lnTo>
                    <a:cubicBezTo>
                      <a:pt x="287" y="16"/>
                      <a:pt x="266" y="16"/>
                      <a:pt x="241" y="7"/>
                    </a:cubicBezTo>
                    <a:cubicBezTo>
                      <a:pt x="226" y="3"/>
                      <a:pt x="211" y="0"/>
                      <a:pt x="197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" name="Google Shape;627;p30"/>
              <p:cNvSpPr/>
              <p:nvPr/>
            </p:nvSpPr>
            <p:spPr>
              <a:xfrm>
                <a:off x="4675050" y="3499100"/>
                <a:ext cx="11675" cy="10525"/>
              </a:xfrm>
              <a:custGeom>
                <a:avLst/>
                <a:gdLst/>
                <a:ahLst/>
                <a:cxnLst/>
                <a:rect l="l" t="t" r="r" b="b"/>
                <a:pathLst>
                  <a:path w="467" h="421" extrusionOk="0">
                    <a:moveTo>
                      <a:pt x="211" y="0"/>
                    </a:moveTo>
                    <a:cubicBezTo>
                      <a:pt x="181" y="0"/>
                      <a:pt x="153" y="10"/>
                      <a:pt x="134" y="21"/>
                    </a:cubicBezTo>
                    <a:cubicBezTo>
                      <a:pt x="107" y="28"/>
                      <a:pt x="86" y="40"/>
                      <a:pt x="70" y="70"/>
                    </a:cubicBezTo>
                    <a:cubicBezTo>
                      <a:pt x="49" y="88"/>
                      <a:pt x="31" y="107"/>
                      <a:pt x="19" y="137"/>
                    </a:cubicBezTo>
                    <a:cubicBezTo>
                      <a:pt x="12" y="164"/>
                      <a:pt x="1" y="185"/>
                      <a:pt x="1" y="210"/>
                    </a:cubicBezTo>
                    <a:cubicBezTo>
                      <a:pt x="1" y="231"/>
                      <a:pt x="7" y="247"/>
                      <a:pt x="7" y="268"/>
                    </a:cubicBezTo>
                    <a:cubicBezTo>
                      <a:pt x="17" y="305"/>
                      <a:pt x="37" y="335"/>
                      <a:pt x="65" y="363"/>
                    </a:cubicBezTo>
                    <a:cubicBezTo>
                      <a:pt x="74" y="372"/>
                      <a:pt x="95" y="384"/>
                      <a:pt x="104" y="393"/>
                    </a:cubicBezTo>
                    <a:cubicBezTo>
                      <a:pt x="132" y="414"/>
                      <a:pt x="169" y="421"/>
                      <a:pt x="208" y="421"/>
                    </a:cubicBezTo>
                    <a:lnTo>
                      <a:pt x="257" y="421"/>
                    </a:lnTo>
                    <a:cubicBezTo>
                      <a:pt x="284" y="421"/>
                      <a:pt x="314" y="414"/>
                      <a:pt x="331" y="402"/>
                    </a:cubicBezTo>
                    <a:cubicBezTo>
                      <a:pt x="361" y="393"/>
                      <a:pt x="381" y="381"/>
                      <a:pt x="398" y="351"/>
                    </a:cubicBezTo>
                    <a:cubicBezTo>
                      <a:pt x="418" y="333"/>
                      <a:pt x="435" y="314"/>
                      <a:pt x="446" y="287"/>
                    </a:cubicBezTo>
                    <a:cubicBezTo>
                      <a:pt x="455" y="257"/>
                      <a:pt x="467" y="236"/>
                      <a:pt x="467" y="210"/>
                    </a:cubicBezTo>
                    <a:cubicBezTo>
                      <a:pt x="467" y="190"/>
                      <a:pt x="458" y="174"/>
                      <a:pt x="458" y="153"/>
                    </a:cubicBezTo>
                    <a:cubicBezTo>
                      <a:pt x="451" y="116"/>
                      <a:pt x="430" y="86"/>
                      <a:pt x="400" y="58"/>
                    </a:cubicBezTo>
                    <a:cubicBezTo>
                      <a:pt x="393" y="49"/>
                      <a:pt x="372" y="37"/>
                      <a:pt x="363" y="28"/>
                    </a:cubicBezTo>
                    <a:cubicBezTo>
                      <a:pt x="326" y="12"/>
                      <a:pt x="289" y="0"/>
                      <a:pt x="25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30"/>
              <p:cNvSpPr/>
              <p:nvPr/>
            </p:nvSpPr>
            <p:spPr>
              <a:xfrm>
                <a:off x="5406500" y="3820675"/>
                <a:ext cx="11450" cy="12075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83" extrusionOk="0">
                    <a:moveTo>
                      <a:pt x="201" y="0"/>
                    </a:moveTo>
                    <a:cubicBezTo>
                      <a:pt x="174" y="0"/>
                      <a:pt x="144" y="10"/>
                      <a:pt x="125" y="21"/>
                    </a:cubicBezTo>
                    <a:cubicBezTo>
                      <a:pt x="97" y="30"/>
                      <a:pt x="77" y="42"/>
                      <a:pt x="58" y="70"/>
                    </a:cubicBezTo>
                    <a:cubicBezTo>
                      <a:pt x="51" y="79"/>
                      <a:pt x="40" y="100"/>
                      <a:pt x="30" y="109"/>
                    </a:cubicBezTo>
                    <a:cubicBezTo>
                      <a:pt x="10" y="137"/>
                      <a:pt x="0" y="173"/>
                      <a:pt x="0" y="213"/>
                    </a:cubicBezTo>
                    <a:cubicBezTo>
                      <a:pt x="0" y="231"/>
                      <a:pt x="10" y="250"/>
                      <a:pt x="10" y="270"/>
                    </a:cubicBezTo>
                    <a:cubicBezTo>
                      <a:pt x="19" y="307"/>
                      <a:pt x="40" y="335"/>
                      <a:pt x="67" y="365"/>
                    </a:cubicBezTo>
                    <a:lnTo>
                      <a:pt x="116" y="414"/>
                    </a:lnTo>
                    <a:cubicBezTo>
                      <a:pt x="137" y="434"/>
                      <a:pt x="155" y="450"/>
                      <a:pt x="183" y="462"/>
                    </a:cubicBezTo>
                    <a:cubicBezTo>
                      <a:pt x="213" y="471"/>
                      <a:pt x="231" y="483"/>
                      <a:pt x="259" y="483"/>
                    </a:cubicBezTo>
                    <a:cubicBezTo>
                      <a:pt x="284" y="483"/>
                      <a:pt x="317" y="474"/>
                      <a:pt x="333" y="462"/>
                    </a:cubicBezTo>
                    <a:cubicBezTo>
                      <a:pt x="363" y="455"/>
                      <a:pt x="384" y="444"/>
                      <a:pt x="400" y="414"/>
                    </a:cubicBezTo>
                    <a:cubicBezTo>
                      <a:pt x="409" y="404"/>
                      <a:pt x="421" y="386"/>
                      <a:pt x="430" y="377"/>
                    </a:cubicBezTo>
                    <a:cubicBezTo>
                      <a:pt x="448" y="347"/>
                      <a:pt x="457" y="310"/>
                      <a:pt x="457" y="273"/>
                    </a:cubicBezTo>
                    <a:cubicBezTo>
                      <a:pt x="457" y="252"/>
                      <a:pt x="448" y="236"/>
                      <a:pt x="448" y="215"/>
                    </a:cubicBezTo>
                    <a:cubicBezTo>
                      <a:pt x="432" y="178"/>
                      <a:pt x="411" y="148"/>
                      <a:pt x="391" y="120"/>
                    </a:cubicBezTo>
                    <a:lnTo>
                      <a:pt x="342" y="70"/>
                    </a:lnTo>
                    <a:cubicBezTo>
                      <a:pt x="321" y="51"/>
                      <a:pt x="305" y="33"/>
                      <a:pt x="275" y="21"/>
                    </a:cubicBezTo>
                    <a:cubicBezTo>
                      <a:pt x="247" y="12"/>
                      <a:pt x="227" y="0"/>
                      <a:pt x="201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30"/>
              <p:cNvSpPr/>
              <p:nvPr/>
            </p:nvSpPr>
            <p:spPr>
              <a:xfrm>
                <a:off x="5368350" y="3846400"/>
                <a:ext cx="11675" cy="14225"/>
              </a:xfrm>
              <a:custGeom>
                <a:avLst/>
                <a:gdLst/>
                <a:ahLst/>
                <a:cxnLst/>
                <a:rect l="l" t="t" r="r" b="b"/>
                <a:pathLst>
                  <a:path w="467" h="569" extrusionOk="0">
                    <a:moveTo>
                      <a:pt x="354" y="169"/>
                    </a:moveTo>
                    <a:cubicBezTo>
                      <a:pt x="360" y="176"/>
                      <a:pt x="370" y="183"/>
                      <a:pt x="379" y="190"/>
                    </a:cubicBezTo>
                    <a:lnTo>
                      <a:pt x="379" y="190"/>
                    </a:lnTo>
                    <a:cubicBezTo>
                      <a:pt x="380" y="191"/>
                      <a:pt x="381" y="191"/>
                      <a:pt x="381" y="192"/>
                    </a:cubicBezTo>
                    <a:lnTo>
                      <a:pt x="381" y="192"/>
                    </a:lnTo>
                    <a:cubicBezTo>
                      <a:pt x="375" y="187"/>
                      <a:pt x="369" y="182"/>
                      <a:pt x="363" y="179"/>
                    </a:cubicBezTo>
                    <a:cubicBezTo>
                      <a:pt x="363" y="179"/>
                      <a:pt x="354" y="179"/>
                      <a:pt x="354" y="169"/>
                    </a:cubicBezTo>
                    <a:close/>
                    <a:moveTo>
                      <a:pt x="393" y="275"/>
                    </a:moveTo>
                    <a:cubicBezTo>
                      <a:pt x="392" y="279"/>
                      <a:pt x="391" y="284"/>
                      <a:pt x="391" y="288"/>
                    </a:cubicBezTo>
                    <a:lnTo>
                      <a:pt x="391" y="288"/>
                    </a:lnTo>
                    <a:cubicBezTo>
                      <a:pt x="391" y="288"/>
                      <a:pt x="391" y="288"/>
                      <a:pt x="391" y="288"/>
                    </a:cubicBezTo>
                    <a:lnTo>
                      <a:pt x="391" y="288"/>
                    </a:lnTo>
                    <a:cubicBezTo>
                      <a:pt x="391" y="284"/>
                      <a:pt x="391" y="280"/>
                      <a:pt x="393" y="275"/>
                    </a:cubicBezTo>
                    <a:close/>
                    <a:moveTo>
                      <a:pt x="208" y="1"/>
                    </a:moveTo>
                    <a:cubicBezTo>
                      <a:pt x="189" y="1"/>
                      <a:pt x="169" y="3"/>
                      <a:pt x="148" y="8"/>
                    </a:cubicBezTo>
                    <a:cubicBezTo>
                      <a:pt x="127" y="17"/>
                      <a:pt x="121" y="17"/>
                      <a:pt x="100" y="29"/>
                    </a:cubicBezTo>
                    <a:cubicBezTo>
                      <a:pt x="86" y="45"/>
                      <a:pt x="56" y="75"/>
                      <a:pt x="40" y="102"/>
                    </a:cubicBezTo>
                    <a:cubicBezTo>
                      <a:pt x="30" y="123"/>
                      <a:pt x="19" y="153"/>
                      <a:pt x="10" y="169"/>
                    </a:cubicBezTo>
                    <a:cubicBezTo>
                      <a:pt x="0" y="199"/>
                      <a:pt x="0" y="218"/>
                      <a:pt x="0" y="246"/>
                    </a:cubicBezTo>
                    <a:lnTo>
                      <a:pt x="0" y="294"/>
                    </a:lnTo>
                    <a:cubicBezTo>
                      <a:pt x="0" y="315"/>
                      <a:pt x="0" y="322"/>
                      <a:pt x="10" y="343"/>
                    </a:cubicBezTo>
                    <a:cubicBezTo>
                      <a:pt x="19" y="363"/>
                      <a:pt x="30" y="391"/>
                      <a:pt x="40" y="410"/>
                    </a:cubicBezTo>
                    <a:cubicBezTo>
                      <a:pt x="40" y="419"/>
                      <a:pt x="47" y="419"/>
                      <a:pt x="47" y="430"/>
                    </a:cubicBezTo>
                    <a:cubicBezTo>
                      <a:pt x="56" y="449"/>
                      <a:pt x="77" y="467"/>
                      <a:pt x="86" y="479"/>
                    </a:cubicBezTo>
                    <a:cubicBezTo>
                      <a:pt x="86" y="479"/>
                      <a:pt x="86" y="488"/>
                      <a:pt x="93" y="488"/>
                    </a:cubicBezTo>
                    <a:cubicBezTo>
                      <a:pt x="114" y="495"/>
                      <a:pt x="123" y="516"/>
                      <a:pt x="144" y="525"/>
                    </a:cubicBezTo>
                    <a:cubicBezTo>
                      <a:pt x="144" y="525"/>
                      <a:pt x="151" y="525"/>
                      <a:pt x="151" y="534"/>
                    </a:cubicBezTo>
                    <a:cubicBezTo>
                      <a:pt x="181" y="553"/>
                      <a:pt x="201" y="553"/>
                      <a:pt x="227" y="562"/>
                    </a:cubicBezTo>
                    <a:cubicBezTo>
                      <a:pt x="241" y="566"/>
                      <a:pt x="255" y="569"/>
                      <a:pt x="269" y="569"/>
                    </a:cubicBezTo>
                    <a:cubicBezTo>
                      <a:pt x="284" y="569"/>
                      <a:pt x="298" y="566"/>
                      <a:pt x="312" y="562"/>
                    </a:cubicBezTo>
                    <a:cubicBezTo>
                      <a:pt x="342" y="553"/>
                      <a:pt x="363" y="541"/>
                      <a:pt x="379" y="525"/>
                    </a:cubicBezTo>
                    <a:lnTo>
                      <a:pt x="437" y="467"/>
                    </a:lnTo>
                    <a:cubicBezTo>
                      <a:pt x="446" y="446"/>
                      <a:pt x="446" y="437"/>
                      <a:pt x="458" y="419"/>
                    </a:cubicBezTo>
                    <a:cubicBezTo>
                      <a:pt x="467" y="380"/>
                      <a:pt x="467" y="343"/>
                      <a:pt x="458" y="303"/>
                    </a:cubicBezTo>
                    <a:cubicBezTo>
                      <a:pt x="448" y="283"/>
                      <a:pt x="448" y="273"/>
                      <a:pt x="437" y="253"/>
                    </a:cubicBezTo>
                    <a:cubicBezTo>
                      <a:pt x="429" y="243"/>
                      <a:pt x="421" y="232"/>
                      <a:pt x="412" y="223"/>
                    </a:cubicBezTo>
                    <a:lnTo>
                      <a:pt x="412" y="223"/>
                    </a:lnTo>
                    <a:cubicBezTo>
                      <a:pt x="416" y="200"/>
                      <a:pt x="415" y="176"/>
                      <a:pt x="409" y="153"/>
                    </a:cubicBezTo>
                    <a:cubicBezTo>
                      <a:pt x="400" y="123"/>
                      <a:pt x="388" y="102"/>
                      <a:pt x="370" y="86"/>
                    </a:cubicBezTo>
                    <a:lnTo>
                      <a:pt x="312" y="29"/>
                    </a:lnTo>
                    <a:cubicBezTo>
                      <a:pt x="294" y="19"/>
                      <a:pt x="284" y="19"/>
                      <a:pt x="264" y="8"/>
                    </a:cubicBezTo>
                    <a:cubicBezTo>
                      <a:pt x="245" y="3"/>
                      <a:pt x="227" y="1"/>
                      <a:pt x="20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30"/>
              <p:cNvSpPr/>
              <p:nvPr/>
            </p:nvSpPr>
            <p:spPr>
              <a:xfrm>
                <a:off x="5381900" y="3896050"/>
                <a:ext cx="13125" cy="13175"/>
              </a:xfrm>
              <a:custGeom>
                <a:avLst/>
                <a:gdLst/>
                <a:ahLst/>
                <a:cxnLst/>
                <a:rect l="l" t="t" r="r" b="b"/>
                <a:pathLst>
                  <a:path w="525" h="527" extrusionOk="0">
                    <a:moveTo>
                      <a:pt x="262" y="99"/>
                    </a:moveTo>
                    <a:cubicBezTo>
                      <a:pt x="261" y="99"/>
                      <a:pt x="260" y="99"/>
                      <a:pt x="260" y="99"/>
                    </a:cubicBezTo>
                    <a:lnTo>
                      <a:pt x="253" y="99"/>
                    </a:lnTo>
                    <a:cubicBezTo>
                      <a:pt x="256" y="99"/>
                      <a:pt x="259" y="99"/>
                      <a:pt x="262" y="99"/>
                    </a:cubicBezTo>
                    <a:close/>
                    <a:moveTo>
                      <a:pt x="300" y="91"/>
                    </a:moveTo>
                    <a:lnTo>
                      <a:pt x="300" y="91"/>
                    </a:lnTo>
                    <a:cubicBezTo>
                      <a:pt x="317" y="93"/>
                      <a:pt x="332" y="99"/>
                      <a:pt x="347" y="99"/>
                    </a:cubicBezTo>
                    <a:lnTo>
                      <a:pt x="329" y="99"/>
                    </a:lnTo>
                    <a:cubicBezTo>
                      <a:pt x="336" y="103"/>
                      <a:pt x="341" y="105"/>
                      <a:pt x="346" y="107"/>
                    </a:cubicBezTo>
                    <a:lnTo>
                      <a:pt x="346" y="107"/>
                    </a:lnTo>
                    <a:cubicBezTo>
                      <a:pt x="332" y="104"/>
                      <a:pt x="319" y="99"/>
                      <a:pt x="306" y="99"/>
                    </a:cubicBezTo>
                    <a:cubicBezTo>
                      <a:pt x="299" y="97"/>
                      <a:pt x="292" y="96"/>
                      <a:pt x="284" y="96"/>
                    </a:cubicBezTo>
                    <a:cubicBezTo>
                      <a:pt x="280" y="96"/>
                      <a:pt x="277" y="96"/>
                      <a:pt x="273" y="97"/>
                    </a:cubicBezTo>
                    <a:lnTo>
                      <a:pt x="273" y="97"/>
                    </a:lnTo>
                    <a:cubicBezTo>
                      <a:pt x="282" y="95"/>
                      <a:pt x="290" y="92"/>
                      <a:pt x="300" y="91"/>
                    </a:cubicBezTo>
                    <a:close/>
                    <a:moveTo>
                      <a:pt x="226" y="113"/>
                    </a:moveTo>
                    <a:cubicBezTo>
                      <a:pt x="221" y="115"/>
                      <a:pt x="217" y="118"/>
                      <a:pt x="213" y="120"/>
                    </a:cubicBezTo>
                    <a:cubicBezTo>
                      <a:pt x="216" y="117"/>
                      <a:pt x="220" y="115"/>
                      <a:pt x="226" y="113"/>
                    </a:cubicBezTo>
                    <a:close/>
                    <a:moveTo>
                      <a:pt x="414" y="269"/>
                    </a:moveTo>
                    <a:cubicBezTo>
                      <a:pt x="414" y="270"/>
                      <a:pt x="414" y="271"/>
                      <a:pt x="414" y="273"/>
                    </a:cubicBezTo>
                    <a:lnTo>
                      <a:pt x="414" y="269"/>
                    </a:lnTo>
                    <a:lnTo>
                      <a:pt x="414" y="269"/>
                    </a:lnTo>
                    <a:cubicBezTo>
                      <a:pt x="414" y="269"/>
                      <a:pt x="414" y="269"/>
                      <a:pt x="414" y="269"/>
                    </a:cubicBezTo>
                    <a:close/>
                    <a:moveTo>
                      <a:pt x="222" y="0"/>
                    </a:moveTo>
                    <a:cubicBezTo>
                      <a:pt x="203" y="0"/>
                      <a:pt x="183" y="3"/>
                      <a:pt x="163" y="7"/>
                    </a:cubicBezTo>
                    <a:cubicBezTo>
                      <a:pt x="144" y="16"/>
                      <a:pt x="135" y="16"/>
                      <a:pt x="114" y="28"/>
                    </a:cubicBezTo>
                    <a:cubicBezTo>
                      <a:pt x="86" y="49"/>
                      <a:pt x="56" y="76"/>
                      <a:pt x="40" y="102"/>
                    </a:cubicBezTo>
                    <a:cubicBezTo>
                      <a:pt x="31" y="123"/>
                      <a:pt x="19" y="141"/>
                      <a:pt x="10" y="160"/>
                    </a:cubicBezTo>
                    <a:lnTo>
                      <a:pt x="10" y="169"/>
                    </a:lnTo>
                    <a:cubicBezTo>
                      <a:pt x="10" y="190"/>
                      <a:pt x="1" y="206"/>
                      <a:pt x="1" y="236"/>
                    </a:cubicBezTo>
                    <a:lnTo>
                      <a:pt x="1" y="245"/>
                    </a:lnTo>
                    <a:cubicBezTo>
                      <a:pt x="1" y="263"/>
                      <a:pt x="1" y="282"/>
                      <a:pt x="10" y="303"/>
                    </a:cubicBezTo>
                    <a:lnTo>
                      <a:pt x="10" y="310"/>
                    </a:lnTo>
                    <a:cubicBezTo>
                      <a:pt x="19" y="330"/>
                      <a:pt x="31" y="349"/>
                      <a:pt x="31" y="367"/>
                    </a:cubicBezTo>
                    <a:lnTo>
                      <a:pt x="31" y="376"/>
                    </a:lnTo>
                    <a:cubicBezTo>
                      <a:pt x="40" y="397"/>
                      <a:pt x="52" y="407"/>
                      <a:pt x="68" y="425"/>
                    </a:cubicBezTo>
                    <a:lnTo>
                      <a:pt x="77" y="434"/>
                    </a:lnTo>
                    <a:lnTo>
                      <a:pt x="86" y="443"/>
                    </a:lnTo>
                    <a:cubicBezTo>
                      <a:pt x="105" y="453"/>
                      <a:pt x="114" y="464"/>
                      <a:pt x="135" y="480"/>
                    </a:cubicBezTo>
                    <a:cubicBezTo>
                      <a:pt x="135" y="480"/>
                      <a:pt x="144" y="490"/>
                      <a:pt x="156" y="490"/>
                    </a:cubicBezTo>
                    <a:cubicBezTo>
                      <a:pt x="174" y="499"/>
                      <a:pt x="204" y="510"/>
                      <a:pt x="220" y="517"/>
                    </a:cubicBezTo>
                    <a:cubicBezTo>
                      <a:pt x="241" y="517"/>
                      <a:pt x="260" y="527"/>
                      <a:pt x="287" y="527"/>
                    </a:cubicBezTo>
                    <a:cubicBezTo>
                      <a:pt x="308" y="527"/>
                      <a:pt x="345" y="517"/>
                      <a:pt x="354" y="517"/>
                    </a:cubicBezTo>
                    <a:lnTo>
                      <a:pt x="363" y="517"/>
                    </a:lnTo>
                    <a:cubicBezTo>
                      <a:pt x="382" y="510"/>
                      <a:pt x="400" y="499"/>
                      <a:pt x="421" y="490"/>
                    </a:cubicBezTo>
                    <a:cubicBezTo>
                      <a:pt x="449" y="480"/>
                      <a:pt x="470" y="460"/>
                      <a:pt x="479" y="432"/>
                    </a:cubicBezTo>
                    <a:cubicBezTo>
                      <a:pt x="497" y="411"/>
                      <a:pt x="507" y="383"/>
                      <a:pt x="516" y="365"/>
                    </a:cubicBezTo>
                    <a:cubicBezTo>
                      <a:pt x="525" y="337"/>
                      <a:pt x="525" y="307"/>
                      <a:pt x="516" y="280"/>
                    </a:cubicBezTo>
                    <a:cubicBezTo>
                      <a:pt x="516" y="250"/>
                      <a:pt x="507" y="222"/>
                      <a:pt x="486" y="203"/>
                    </a:cubicBezTo>
                    <a:cubicBezTo>
                      <a:pt x="479" y="194"/>
                      <a:pt x="467" y="176"/>
                      <a:pt x="458" y="166"/>
                    </a:cubicBezTo>
                    <a:cubicBezTo>
                      <a:pt x="444" y="152"/>
                      <a:pt x="430" y="141"/>
                      <a:pt x="416" y="131"/>
                    </a:cubicBezTo>
                    <a:lnTo>
                      <a:pt x="416" y="131"/>
                    </a:lnTo>
                    <a:cubicBezTo>
                      <a:pt x="408" y="112"/>
                      <a:pt x="399" y="98"/>
                      <a:pt x="386" y="86"/>
                    </a:cubicBezTo>
                    <a:lnTo>
                      <a:pt x="329" y="28"/>
                    </a:lnTo>
                    <a:cubicBezTo>
                      <a:pt x="308" y="19"/>
                      <a:pt x="299" y="19"/>
                      <a:pt x="278" y="7"/>
                    </a:cubicBezTo>
                    <a:cubicBezTo>
                      <a:pt x="260" y="3"/>
                      <a:pt x="241" y="0"/>
                      <a:pt x="222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" name="Google Shape;631;p30"/>
              <p:cNvSpPr/>
              <p:nvPr/>
            </p:nvSpPr>
            <p:spPr>
              <a:xfrm>
                <a:off x="5417400" y="3869450"/>
                <a:ext cx="11750" cy="10575"/>
              </a:xfrm>
              <a:custGeom>
                <a:avLst/>
                <a:gdLst/>
                <a:ahLst/>
                <a:cxnLst/>
                <a:rect l="l" t="t" r="r" b="b"/>
                <a:pathLst>
                  <a:path w="470" h="423" extrusionOk="0">
                    <a:moveTo>
                      <a:pt x="213" y="0"/>
                    </a:moveTo>
                    <a:cubicBezTo>
                      <a:pt x="183" y="0"/>
                      <a:pt x="155" y="9"/>
                      <a:pt x="137" y="21"/>
                    </a:cubicBezTo>
                    <a:cubicBezTo>
                      <a:pt x="109" y="30"/>
                      <a:pt x="88" y="42"/>
                      <a:pt x="70" y="69"/>
                    </a:cubicBezTo>
                    <a:cubicBezTo>
                      <a:pt x="51" y="90"/>
                      <a:pt x="33" y="109"/>
                      <a:pt x="21" y="136"/>
                    </a:cubicBezTo>
                    <a:cubicBezTo>
                      <a:pt x="12" y="166"/>
                      <a:pt x="1" y="185"/>
                      <a:pt x="1" y="212"/>
                    </a:cubicBezTo>
                    <a:cubicBezTo>
                      <a:pt x="1" y="231"/>
                      <a:pt x="10" y="249"/>
                      <a:pt x="10" y="270"/>
                    </a:cubicBezTo>
                    <a:cubicBezTo>
                      <a:pt x="19" y="307"/>
                      <a:pt x="40" y="335"/>
                      <a:pt x="68" y="365"/>
                    </a:cubicBezTo>
                    <a:cubicBezTo>
                      <a:pt x="77" y="374"/>
                      <a:pt x="98" y="386"/>
                      <a:pt x="105" y="392"/>
                    </a:cubicBezTo>
                    <a:cubicBezTo>
                      <a:pt x="135" y="413"/>
                      <a:pt x="172" y="422"/>
                      <a:pt x="208" y="422"/>
                    </a:cubicBezTo>
                    <a:lnTo>
                      <a:pt x="259" y="422"/>
                    </a:lnTo>
                    <a:cubicBezTo>
                      <a:pt x="287" y="422"/>
                      <a:pt x="317" y="413"/>
                      <a:pt x="333" y="402"/>
                    </a:cubicBezTo>
                    <a:cubicBezTo>
                      <a:pt x="363" y="392"/>
                      <a:pt x="382" y="381"/>
                      <a:pt x="400" y="353"/>
                    </a:cubicBezTo>
                    <a:cubicBezTo>
                      <a:pt x="421" y="332"/>
                      <a:pt x="437" y="316"/>
                      <a:pt x="449" y="286"/>
                    </a:cubicBezTo>
                    <a:cubicBezTo>
                      <a:pt x="458" y="259"/>
                      <a:pt x="469" y="238"/>
                      <a:pt x="469" y="212"/>
                    </a:cubicBezTo>
                    <a:cubicBezTo>
                      <a:pt x="469" y="192"/>
                      <a:pt x="460" y="173"/>
                      <a:pt x="460" y="155"/>
                    </a:cubicBezTo>
                    <a:cubicBezTo>
                      <a:pt x="451" y="115"/>
                      <a:pt x="432" y="88"/>
                      <a:pt x="402" y="58"/>
                    </a:cubicBezTo>
                    <a:cubicBezTo>
                      <a:pt x="393" y="51"/>
                      <a:pt x="375" y="39"/>
                      <a:pt x="365" y="30"/>
                    </a:cubicBezTo>
                    <a:cubicBezTo>
                      <a:pt x="328" y="9"/>
                      <a:pt x="298" y="0"/>
                      <a:pt x="262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" name="Google Shape;632;p30"/>
              <p:cNvSpPr/>
              <p:nvPr/>
            </p:nvSpPr>
            <p:spPr>
              <a:xfrm>
                <a:off x="5313400" y="3209375"/>
                <a:ext cx="10525" cy="10525"/>
              </a:xfrm>
              <a:custGeom>
                <a:avLst/>
                <a:gdLst/>
                <a:ahLst/>
                <a:cxnLst/>
                <a:rect l="l" t="t" r="r" b="b"/>
                <a:pathLst>
                  <a:path w="421" h="421" extrusionOk="0">
                    <a:moveTo>
                      <a:pt x="211" y="1"/>
                    </a:moveTo>
                    <a:cubicBezTo>
                      <a:pt x="107" y="1"/>
                      <a:pt x="1" y="95"/>
                      <a:pt x="1" y="211"/>
                    </a:cubicBezTo>
                    <a:cubicBezTo>
                      <a:pt x="3" y="326"/>
                      <a:pt x="98" y="421"/>
                      <a:pt x="211" y="421"/>
                    </a:cubicBezTo>
                    <a:cubicBezTo>
                      <a:pt x="315" y="421"/>
                      <a:pt x="421" y="326"/>
                      <a:pt x="421" y="211"/>
                    </a:cubicBezTo>
                    <a:cubicBezTo>
                      <a:pt x="414" y="95"/>
                      <a:pt x="326" y="1"/>
                      <a:pt x="211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30"/>
              <p:cNvSpPr/>
              <p:nvPr/>
            </p:nvSpPr>
            <p:spPr>
              <a:xfrm>
                <a:off x="5327950" y="3238825"/>
                <a:ext cx="105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23" h="467" extrusionOk="0">
                    <a:moveTo>
                      <a:pt x="213" y="0"/>
                    </a:moveTo>
                    <a:cubicBezTo>
                      <a:pt x="192" y="0"/>
                      <a:pt x="174" y="9"/>
                      <a:pt x="155" y="9"/>
                    </a:cubicBezTo>
                    <a:cubicBezTo>
                      <a:pt x="116" y="16"/>
                      <a:pt x="88" y="37"/>
                      <a:pt x="58" y="67"/>
                    </a:cubicBezTo>
                    <a:cubicBezTo>
                      <a:pt x="51" y="74"/>
                      <a:pt x="40" y="95"/>
                      <a:pt x="31" y="104"/>
                    </a:cubicBezTo>
                    <a:cubicBezTo>
                      <a:pt x="12" y="141"/>
                      <a:pt x="1" y="171"/>
                      <a:pt x="1" y="208"/>
                    </a:cubicBezTo>
                    <a:lnTo>
                      <a:pt x="1" y="256"/>
                    </a:lnTo>
                    <a:cubicBezTo>
                      <a:pt x="1" y="286"/>
                      <a:pt x="10" y="314"/>
                      <a:pt x="21" y="333"/>
                    </a:cubicBezTo>
                    <a:cubicBezTo>
                      <a:pt x="31" y="360"/>
                      <a:pt x="42" y="381"/>
                      <a:pt x="70" y="397"/>
                    </a:cubicBezTo>
                    <a:cubicBezTo>
                      <a:pt x="91" y="418"/>
                      <a:pt x="109" y="436"/>
                      <a:pt x="137" y="448"/>
                    </a:cubicBezTo>
                    <a:cubicBezTo>
                      <a:pt x="167" y="455"/>
                      <a:pt x="185" y="466"/>
                      <a:pt x="213" y="466"/>
                    </a:cubicBezTo>
                    <a:cubicBezTo>
                      <a:pt x="231" y="466"/>
                      <a:pt x="250" y="457"/>
                      <a:pt x="271" y="457"/>
                    </a:cubicBezTo>
                    <a:cubicBezTo>
                      <a:pt x="308" y="450"/>
                      <a:pt x="335" y="430"/>
                      <a:pt x="365" y="399"/>
                    </a:cubicBezTo>
                    <a:cubicBezTo>
                      <a:pt x="374" y="393"/>
                      <a:pt x="386" y="372"/>
                      <a:pt x="393" y="363"/>
                    </a:cubicBezTo>
                    <a:cubicBezTo>
                      <a:pt x="414" y="335"/>
                      <a:pt x="423" y="296"/>
                      <a:pt x="423" y="259"/>
                    </a:cubicBezTo>
                    <a:lnTo>
                      <a:pt x="423" y="210"/>
                    </a:lnTo>
                    <a:cubicBezTo>
                      <a:pt x="423" y="180"/>
                      <a:pt x="414" y="152"/>
                      <a:pt x="402" y="136"/>
                    </a:cubicBezTo>
                    <a:cubicBezTo>
                      <a:pt x="393" y="106"/>
                      <a:pt x="381" y="86"/>
                      <a:pt x="354" y="69"/>
                    </a:cubicBezTo>
                    <a:cubicBezTo>
                      <a:pt x="333" y="49"/>
                      <a:pt x="317" y="30"/>
                      <a:pt x="287" y="21"/>
                    </a:cubicBezTo>
                    <a:cubicBezTo>
                      <a:pt x="259" y="12"/>
                      <a:pt x="238" y="0"/>
                      <a:pt x="213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" name="Google Shape;634;p30"/>
              <p:cNvSpPr/>
              <p:nvPr/>
            </p:nvSpPr>
            <p:spPr>
              <a:xfrm>
                <a:off x="5340925" y="3218450"/>
                <a:ext cx="11750" cy="10575"/>
              </a:xfrm>
              <a:custGeom>
                <a:avLst/>
                <a:gdLst/>
                <a:ahLst/>
                <a:cxnLst/>
                <a:rect l="l" t="t" r="r" b="b"/>
                <a:pathLst>
                  <a:path w="470" h="423" extrusionOk="0">
                    <a:moveTo>
                      <a:pt x="213" y="0"/>
                    </a:moveTo>
                    <a:cubicBezTo>
                      <a:pt x="183" y="0"/>
                      <a:pt x="156" y="9"/>
                      <a:pt x="137" y="21"/>
                    </a:cubicBezTo>
                    <a:cubicBezTo>
                      <a:pt x="109" y="30"/>
                      <a:pt x="89" y="42"/>
                      <a:pt x="70" y="69"/>
                    </a:cubicBezTo>
                    <a:cubicBezTo>
                      <a:pt x="52" y="90"/>
                      <a:pt x="33" y="109"/>
                      <a:pt x="22" y="136"/>
                    </a:cubicBezTo>
                    <a:cubicBezTo>
                      <a:pt x="12" y="166"/>
                      <a:pt x="1" y="185"/>
                      <a:pt x="1" y="213"/>
                    </a:cubicBezTo>
                    <a:cubicBezTo>
                      <a:pt x="1" y="231"/>
                      <a:pt x="10" y="250"/>
                      <a:pt x="10" y="270"/>
                    </a:cubicBezTo>
                    <a:cubicBezTo>
                      <a:pt x="19" y="307"/>
                      <a:pt x="40" y="335"/>
                      <a:pt x="68" y="365"/>
                    </a:cubicBezTo>
                    <a:cubicBezTo>
                      <a:pt x="77" y="374"/>
                      <a:pt x="98" y="386"/>
                      <a:pt x="105" y="393"/>
                    </a:cubicBezTo>
                    <a:cubicBezTo>
                      <a:pt x="133" y="411"/>
                      <a:pt x="172" y="423"/>
                      <a:pt x="209" y="423"/>
                    </a:cubicBezTo>
                    <a:lnTo>
                      <a:pt x="259" y="423"/>
                    </a:lnTo>
                    <a:cubicBezTo>
                      <a:pt x="287" y="423"/>
                      <a:pt x="317" y="413"/>
                      <a:pt x="333" y="402"/>
                    </a:cubicBezTo>
                    <a:cubicBezTo>
                      <a:pt x="363" y="393"/>
                      <a:pt x="382" y="381"/>
                      <a:pt x="400" y="353"/>
                    </a:cubicBezTo>
                    <a:cubicBezTo>
                      <a:pt x="421" y="333"/>
                      <a:pt x="437" y="316"/>
                      <a:pt x="449" y="286"/>
                    </a:cubicBezTo>
                    <a:cubicBezTo>
                      <a:pt x="458" y="259"/>
                      <a:pt x="470" y="238"/>
                      <a:pt x="470" y="213"/>
                    </a:cubicBezTo>
                    <a:cubicBezTo>
                      <a:pt x="470" y="192"/>
                      <a:pt x="460" y="173"/>
                      <a:pt x="460" y="155"/>
                    </a:cubicBezTo>
                    <a:cubicBezTo>
                      <a:pt x="451" y="116"/>
                      <a:pt x="433" y="88"/>
                      <a:pt x="403" y="58"/>
                    </a:cubicBezTo>
                    <a:cubicBezTo>
                      <a:pt x="393" y="51"/>
                      <a:pt x="375" y="39"/>
                      <a:pt x="366" y="30"/>
                    </a:cubicBezTo>
                    <a:cubicBezTo>
                      <a:pt x="336" y="9"/>
                      <a:pt x="299" y="0"/>
                      <a:pt x="262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" name="Google Shape;635;p30"/>
              <p:cNvSpPr/>
              <p:nvPr/>
            </p:nvSpPr>
            <p:spPr>
              <a:xfrm>
                <a:off x="4831175" y="3129500"/>
                <a:ext cx="105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21" h="468" extrusionOk="0">
                    <a:moveTo>
                      <a:pt x="210" y="1"/>
                    </a:moveTo>
                    <a:cubicBezTo>
                      <a:pt x="189" y="1"/>
                      <a:pt x="173" y="10"/>
                      <a:pt x="152" y="10"/>
                    </a:cubicBezTo>
                    <a:cubicBezTo>
                      <a:pt x="115" y="19"/>
                      <a:pt x="85" y="38"/>
                      <a:pt x="58" y="68"/>
                    </a:cubicBezTo>
                    <a:cubicBezTo>
                      <a:pt x="48" y="77"/>
                      <a:pt x="37" y="95"/>
                      <a:pt x="28" y="105"/>
                    </a:cubicBezTo>
                    <a:cubicBezTo>
                      <a:pt x="7" y="142"/>
                      <a:pt x="0" y="172"/>
                      <a:pt x="0" y="209"/>
                    </a:cubicBezTo>
                    <a:lnTo>
                      <a:pt x="0" y="257"/>
                    </a:lnTo>
                    <a:cubicBezTo>
                      <a:pt x="0" y="287"/>
                      <a:pt x="7" y="315"/>
                      <a:pt x="18" y="333"/>
                    </a:cubicBezTo>
                    <a:cubicBezTo>
                      <a:pt x="28" y="361"/>
                      <a:pt x="39" y="382"/>
                      <a:pt x="69" y="400"/>
                    </a:cubicBezTo>
                    <a:cubicBezTo>
                      <a:pt x="88" y="419"/>
                      <a:pt x="106" y="437"/>
                      <a:pt x="134" y="449"/>
                    </a:cubicBezTo>
                    <a:cubicBezTo>
                      <a:pt x="164" y="458"/>
                      <a:pt x="185" y="467"/>
                      <a:pt x="210" y="467"/>
                    </a:cubicBezTo>
                    <a:cubicBezTo>
                      <a:pt x="231" y="467"/>
                      <a:pt x="247" y="460"/>
                      <a:pt x="268" y="460"/>
                    </a:cubicBezTo>
                    <a:cubicBezTo>
                      <a:pt x="305" y="451"/>
                      <a:pt x="335" y="430"/>
                      <a:pt x="362" y="403"/>
                    </a:cubicBezTo>
                    <a:cubicBezTo>
                      <a:pt x="372" y="393"/>
                      <a:pt x="383" y="373"/>
                      <a:pt x="392" y="363"/>
                    </a:cubicBezTo>
                    <a:cubicBezTo>
                      <a:pt x="411" y="336"/>
                      <a:pt x="420" y="299"/>
                      <a:pt x="420" y="259"/>
                    </a:cubicBezTo>
                    <a:lnTo>
                      <a:pt x="420" y="211"/>
                    </a:lnTo>
                    <a:cubicBezTo>
                      <a:pt x="420" y="183"/>
                      <a:pt x="411" y="153"/>
                      <a:pt x="399" y="137"/>
                    </a:cubicBezTo>
                    <a:cubicBezTo>
                      <a:pt x="392" y="107"/>
                      <a:pt x="381" y="89"/>
                      <a:pt x="351" y="70"/>
                    </a:cubicBezTo>
                    <a:cubicBezTo>
                      <a:pt x="330" y="49"/>
                      <a:pt x="314" y="33"/>
                      <a:pt x="284" y="22"/>
                    </a:cubicBezTo>
                    <a:cubicBezTo>
                      <a:pt x="256" y="10"/>
                      <a:pt x="235" y="1"/>
                      <a:pt x="210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30"/>
              <p:cNvSpPr/>
              <p:nvPr/>
            </p:nvSpPr>
            <p:spPr>
              <a:xfrm>
                <a:off x="4803300" y="3156975"/>
                <a:ext cx="11100" cy="10525"/>
              </a:xfrm>
              <a:custGeom>
                <a:avLst/>
                <a:gdLst/>
                <a:ahLst/>
                <a:cxnLst/>
                <a:rect l="l" t="t" r="r" b="b"/>
                <a:pathLst>
                  <a:path w="444" h="421" extrusionOk="0">
                    <a:moveTo>
                      <a:pt x="123" y="41"/>
                    </a:moveTo>
                    <a:cubicBezTo>
                      <a:pt x="121" y="43"/>
                      <a:pt x="119" y="44"/>
                      <a:pt x="117" y="46"/>
                    </a:cubicBezTo>
                    <a:lnTo>
                      <a:pt x="117" y="46"/>
                    </a:lnTo>
                    <a:cubicBezTo>
                      <a:pt x="118" y="44"/>
                      <a:pt x="119" y="43"/>
                      <a:pt x="120" y="42"/>
                    </a:cubicBezTo>
                    <a:cubicBezTo>
                      <a:pt x="121" y="42"/>
                      <a:pt x="122" y="41"/>
                      <a:pt x="123" y="41"/>
                    </a:cubicBezTo>
                    <a:close/>
                    <a:moveTo>
                      <a:pt x="339" y="65"/>
                    </a:moveTo>
                    <a:cubicBezTo>
                      <a:pt x="342" y="67"/>
                      <a:pt x="344" y="68"/>
                      <a:pt x="346" y="70"/>
                    </a:cubicBezTo>
                    <a:cubicBezTo>
                      <a:pt x="349" y="73"/>
                      <a:pt x="352" y="77"/>
                      <a:pt x="356" y="82"/>
                    </a:cubicBezTo>
                    <a:lnTo>
                      <a:pt x="356" y="82"/>
                    </a:lnTo>
                    <a:lnTo>
                      <a:pt x="339" y="65"/>
                    </a:lnTo>
                    <a:close/>
                    <a:moveTo>
                      <a:pt x="100" y="59"/>
                    </a:moveTo>
                    <a:cubicBezTo>
                      <a:pt x="97" y="61"/>
                      <a:pt x="94" y="63"/>
                      <a:pt x="92" y="65"/>
                    </a:cubicBezTo>
                    <a:cubicBezTo>
                      <a:pt x="80" y="77"/>
                      <a:pt x="70" y="89"/>
                      <a:pt x="61" y="101"/>
                    </a:cubicBezTo>
                    <a:lnTo>
                      <a:pt x="61" y="101"/>
                    </a:lnTo>
                    <a:cubicBezTo>
                      <a:pt x="68" y="91"/>
                      <a:pt x="76" y="77"/>
                      <a:pt x="83" y="70"/>
                    </a:cubicBezTo>
                    <a:cubicBezTo>
                      <a:pt x="87" y="67"/>
                      <a:pt x="94" y="63"/>
                      <a:pt x="100" y="59"/>
                    </a:cubicBezTo>
                    <a:close/>
                    <a:moveTo>
                      <a:pt x="58" y="106"/>
                    </a:moveTo>
                    <a:cubicBezTo>
                      <a:pt x="54" y="112"/>
                      <a:pt x="50" y="119"/>
                      <a:pt x="47" y="125"/>
                    </a:cubicBezTo>
                    <a:lnTo>
                      <a:pt x="47" y="125"/>
                    </a:lnTo>
                    <a:cubicBezTo>
                      <a:pt x="49" y="121"/>
                      <a:pt x="52" y="115"/>
                      <a:pt x="55" y="109"/>
                    </a:cubicBezTo>
                    <a:cubicBezTo>
                      <a:pt x="56" y="108"/>
                      <a:pt x="57" y="107"/>
                      <a:pt x="58" y="106"/>
                    </a:cubicBezTo>
                    <a:close/>
                    <a:moveTo>
                      <a:pt x="36" y="154"/>
                    </a:moveTo>
                    <a:cubicBezTo>
                      <a:pt x="36" y="156"/>
                      <a:pt x="35" y="158"/>
                      <a:pt x="35" y="160"/>
                    </a:cubicBezTo>
                    <a:cubicBezTo>
                      <a:pt x="35" y="180"/>
                      <a:pt x="26" y="196"/>
                      <a:pt x="25" y="217"/>
                    </a:cubicBezTo>
                    <a:cubicBezTo>
                      <a:pt x="25" y="216"/>
                      <a:pt x="25" y="216"/>
                      <a:pt x="25" y="215"/>
                    </a:cubicBezTo>
                    <a:cubicBezTo>
                      <a:pt x="25" y="195"/>
                      <a:pt x="35" y="178"/>
                      <a:pt x="35" y="158"/>
                    </a:cubicBezTo>
                    <a:cubicBezTo>
                      <a:pt x="35" y="156"/>
                      <a:pt x="36" y="155"/>
                      <a:pt x="36" y="154"/>
                    </a:cubicBezTo>
                    <a:close/>
                    <a:moveTo>
                      <a:pt x="248" y="1"/>
                    </a:moveTo>
                    <a:cubicBezTo>
                      <a:pt x="234" y="1"/>
                      <a:pt x="219" y="3"/>
                      <a:pt x="205" y="8"/>
                    </a:cubicBezTo>
                    <a:cubicBezTo>
                      <a:pt x="194" y="8"/>
                      <a:pt x="182" y="9"/>
                      <a:pt x="172" y="12"/>
                    </a:cubicBezTo>
                    <a:lnTo>
                      <a:pt x="172" y="12"/>
                    </a:lnTo>
                    <a:cubicBezTo>
                      <a:pt x="162" y="13"/>
                      <a:pt x="153" y="15"/>
                      <a:pt x="143" y="17"/>
                    </a:cubicBezTo>
                    <a:cubicBezTo>
                      <a:pt x="125" y="24"/>
                      <a:pt x="115" y="24"/>
                      <a:pt x="95" y="35"/>
                    </a:cubicBezTo>
                    <a:cubicBezTo>
                      <a:pt x="87" y="30"/>
                      <a:pt x="80" y="28"/>
                      <a:pt x="73" y="28"/>
                    </a:cubicBezTo>
                    <a:cubicBezTo>
                      <a:pt x="55" y="28"/>
                      <a:pt x="41" y="46"/>
                      <a:pt x="25" y="75"/>
                    </a:cubicBezTo>
                    <a:cubicBezTo>
                      <a:pt x="19" y="81"/>
                      <a:pt x="10" y="104"/>
                      <a:pt x="15" y="104"/>
                    </a:cubicBezTo>
                    <a:cubicBezTo>
                      <a:pt x="15" y="104"/>
                      <a:pt x="16" y="104"/>
                      <a:pt x="16" y="104"/>
                    </a:cubicBezTo>
                    <a:lnTo>
                      <a:pt x="16" y="104"/>
                    </a:lnTo>
                    <a:cubicBezTo>
                      <a:pt x="13" y="111"/>
                      <a:pt x="9" y="126"/>
                      <a:pt x="9" y="132"/>
                    </a:cubicBezTo>
                    <a:lnTo>
                      <a:pt x="0" y="190"/>
                    </a:lnTo>
                    <a:cubicBezTo>
                      <a:pt x="0" y="227"/>
                      <a:pt x="9" y="275"/>
                      <a:pt x="30" y="305"/>
                    </a:cubicBezTo>
                    <a:cubicBezTo>
                      <a:pt x="37" y="324"/>
                      <a:pt x="48" y="333"/>
                      <a:pt x="67" y="354"/>
                    </a:cubicBezTo>
                    <a:cubicBezTo>
                      <a:pt x="76" y="363"/>
                      <a:pt x="93" y="371"/>
                      <a:pt x="89" y="372"/>
                    </a:cubicBezTo>
                    <a:lnTo>
                      <a:pt x="89" y="372"/>
                    </a:lnTo>
                    <a:cubicBezTo>
                      <a:pt x="87" y="371"/>
                      <a:pt x="86" y="371"/>
                      <a:pt x="86" y="371"/>
                    </a:cubicBezTo>
                    <a:lnTo>
                      <a:pt x="86" y="371"/>
                    </a:lnTo>
                    <a:cubicBezTo>
                      <a:pt x="86" y="371"/>
                      <a:pt x="86" y="371"/>
                      <a:pt x="88" y="372"/>
                    </a:cubicBezTo>
                    <a:cubicBezTo>
                      <a:pt x="88" y="372"/>
                      <a:pt x="88" y="372"/>
                      <a:pt x="89" y="372"/>
                    </a:cubicBezTo>
                    <a:lnTo>
                      <a:pt x="89" y="372"/>
                    </a:lnTo>
                    <a:cubicBezTo>
                      <a:pt x="94" y="376"/>
                      <a:pt x="106" y="386"/>
                      <a:pt x="106" y="393"/>
                    </a:cubicBezTo>
                    <a:cubicBezTo>
                      <a:pt x="115" y="393"/>
                      <a:pt x="136" y="402"/>
                      <a:pt x="136" y="402"/>
                    </a:cubicBezTo>
                    <a:cubicBezTo>
                      <a:pt x="136" y="402"/>
                      <a:pt x="155" y="412"/>
                      <a:pt x="164" y="412"/>
                    </a:cubicBezTo>
                    <a:cubicBezTo>
                      <a:pt x="185" y="412"/>
                      <a:pt x="203" y="421"/>
                      <a:pt x="222" y="421"/>
                    </a:cubicBezTo>
                    <a:cubicBezTo>
                      <a:pt x="231" y="421"/>
                      <a:pt x="270" y="412"/>
                      <a:pt x="279" y="412"/>
                    </a:cubicBezTo>
                    <a:cubicBezTo>
                      <a:pt x="300" y="402"/>
                      <a:pt x="319" y="402"/>
                      <a:pt x="337" y="391"/>
                    </a:cubicBezTo>
                    <a:cubicBezTo>
                      <a:pt x="337" y="391"/>
                      <a:pt x="367" y="370"/>
                      <a:pt x="386" y="354"/>
                    </a:cubicBezTo>
                    <a:lnTo>
                      <a:pt x="416" y="315"/>
                    </a:lnTo>
                    <a:lnTo>
                      <a:pt x="436" y="266"/>
                    </a:lnTo>
                    <a:lnTo>
                      <a:pt x="443" y="208"/>
                    </a:lnTo>
                    <a:lnTo>
                      <a:pt x="436" y="151"/>
                    </a:lnTo>
                    <a:cubicBezTo>
                      <a:pt x="427" y="132"/>
                      <a:pt x="427" y="114"/>
                      <a:pt x="416" y="102"/>
                    </a:cubicBezTo>
                    <a:cubicBezTo>
                      <a:pt x="406" y="75"/>
                      <a:pt x="386" y="54"/>
                      <a:pt x="358" y="45"/>
                    </a:cubicBezTo>
                    <a:cubicBezTo>
                      <a:pt x="337" y="24"/>
                      <a:pt x="309" y="17"/>
                      <a:pt x="291" y="8"/>
                    </a:cubicBezTo>
                    <a:cubicBezTo>
                      <a:pt x="277" y="3"/>
                      <a:pt x="263" y="1"/>
                      <a:pt x="24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30"/>
              <p:cNvSpPr/>
              <p:nvPr/>
            </p:nvSpPr>
            <p:spPr>
              <a:xfrm>
                <a:off x="4838550" y="3168350"/>
                <a:ext cx="11450" cy="12025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81" extrusionOk="0">
                    <a:moveTo>
                      <a:pt x="201" y="0"/>
                    </a:moveTo>
                    <a:cubicBezTo>
                      <a:pt x="171" y="0"/>
                      <a:pt x="144" y="7"/>
                      <a:pt x="125" y="19"/>
                    </a:cubicBezTo>
                    <a:cubicBezTo>
                      <a:pt x="97" y="28"/>
                      <a:pt x="77" y="40"/>
                      <a:pt x="58" y="70"/>
                    </a:cubicBezTo>
                    <a:cubicBezTo>
                      <a:pt x="51" y="77"/>
                      <a:pt x="40" y="97"/>
                      <a:pt x="31" y="107"/>
                    </a:cubicBezTo>
                    <a:cubicBezTo>
                      <a:pt x="10" y="134"/>
                      <a:pt x="0" y="174"/>
                      <a:pt x="0" y="211"/>
                    </a:cubicBezTo>
                    <a:cubicBezTo>
                      <a:pt x="0" y="229"/>
                      <a:pt x="10" y="247"/>
                      <a:pt x="10" y="268"/>
                    </a:cubicBezTo>
                    <a:cubicBezTo>
                      <a:pt x="31" y="305"/>
                      <a:pt x="40" y="342"/>
                      <a:pt x="67" y="363"/>
                    </a:cubicBezTo>
                    <a:lnTo>
                      <a:pt x="116" y="411"/>
                    </a:lnTo>
                    <a:cubicBezTo>
                      <a:pt x="137" y="432"/>
                      <a:pt x="155" y="451"/>
                      <a:pt x="183" y="460"/>
                    </a:cubicBezTo>
                    <a:cubicBezTo>
                      <a:pt x="213" y="469"/>
                      <a:pt x="231" y="481"/>
                      <a:pt x="259" y="481"/>
                    </a:cubicBezTo>
                    <a:cubicBezTo>
                      <a:pt x="284" y="481"/>
                      <a:pt x="317" y="471"/>
                      <a:pt x="333" y="460"/>
                    </a:cubicBezTo>
                    <a:cubicBezTo>
                      <a:pt x="363" y="453"/>
                      <a:pt x="381" y="441"/>
                      <a:pt x="400" y="411"/>
                    </a:cubicBezTo>
                    <a:cubicBezTo>
                      <a:pt x="409" y="402"/>
                      <a:pt x="421" y="384"/>
                      <a:pt x="428" y="374"/>
                    </a:cubicBezTo>
                    <a:cubicBezTo>
                      <a:pt x="448" y="344"/>
                      <a:pt x="458" y="307"/>
                      <a:pt x="458" y="271"/>
                    </a:cubicBezTo>
                    <a:cubicBezTo>
                      <a:pt x="458" y="250"/>
                      <a:pt x="448" y="234"/>
                      <a:pt x="448" y="213"/>
                    </a:cubicBezTo>
                    <a:cubicBezTo>
                      <a:pt x="439" y="176"/>
                      <a:pt x="421" y="146"/>
                      <a:pt x="391" y="118"/>
                    </a:cubicBezTo>
                    <a:lnTo>
                      <a:pt x="342" y="70"/>
                    </a:lnTo>
                    <a:cubicBezTo>
                      <a:pt x="321" y="49"/>
                      <a:pt x="305" y="30"/>
                      <a:pt x="275" y="19"/>
                    </a:cubicBezTo>
                    <a:cubicBezTo>
                      <a:pt x="248" y="7"/>
                      <a:pt x="227" y="0"/>
                      <a:pt x="201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" name="Google Shape;638;p30"/>
              <p:cNvSpPr/>
              <p:nvPr/>
            </p:nvSpPr>
            <p:spPr>
              <a:xfrm>
                <a:off x="4798150" y="3836550"/>
                <a:ext cx="12900" cy="10575"/>
              </a:xfrm>
              <a:custGeom>
                <a:avLst/>
                <a:gdLst/>
                <a:ahLst/>
                <a:cxnLst/>
                <a:rect l="l" t="t" r="r" b="b"/>
                <a:pathLst>
                  <a:path w="516" h="423" extrusionOk="0">
                    <a:moveTo>
                      <a:pt x="213" y="0"/>
                    </a:moveTo>
                    <a:cubicBezTo>
                      <a:pt x="183" y="0"/>
                      <a:pt x="155" y="9"/>
                      <a:pt x="137" y="21"/>
                    </a:cubicBezTo>
                    <a:cubicBezTo>
                      <a:pt x="109" y="30"/>
                      <a:pt x="88" y="42"/>
                      <a:pt x="70" y="69"/>
                    </a:cubicBezTo>
                    <a:cubicBezTo>
                      <a:pt x="51" y="90"/>
                      <a:pt x="33" y="106"/>
                      <a:pt x="21" y="136"/>
                    </a:cubicBezTo>
                    <a:cubicBezTo>
                      <a:pt x="12" y="164"/>
                      <a:pt x="1" y="185"/>
                      <a:pt x="1" y="210"/>
                    </a:cubicBezTo>
                    <a:cubicBezTo>
                      <a:pt x="1" y="231"/>
                      <a:pt x="10" y="249"/>
                      <a:pt x="10" y="268"/>
                    </a:cubicBezTo>
                    <a:cubicBezTo>
                      <a:pt x="19" y="307"/>
                      <a:pt x="40" y="335"/>
                      <a:pt x="67" y="365"/>
                    </a:cubicBezTo>
                    <a:cubicBezTo>
                      <a:pt x="77" y="374"/>
                      <a:pt x="98" y="383"/>
                      <a:pt x="104" y="393"/>
                    </a:cubicBezTo>
                    <a:cubicBezTo>
                      <a:pt x="134" y="413"/>
                      <a:pt x="171" y="423"/>
                      <a:pt x="208" y="423"/>
                    </a:cubicBezTo>
                    <a:lnTo>
                      <a:pt x="305" y="423"/>
                    </a:lnTo>
                    <a:cubicBezTo>
                      <a:pt x="333" y="423"/>
                      <a:pt x="363" y="413"/>
                      <a:pt x="379" y="402"/>
                    </a:cubicBezTo>
                    <a:cubicBezTo>
                      <a:pt x="409" y="393"/>
                      <a:pt x="428" y="381"/>
                      <a:pt x="446" y="353"/>
                    </a:cubicBezTo>
                    <a:cubicBezTo>
                      <a:pt x="467" y="333"/>
                      <a:pt x="483" y="316"/>
                      <a:pt x="495" y="286"/>
                    </a:cubicBezTo>
                    <a:cubicBezTo>
                      <a:pt x="506" y="259"/>
                      <a:pt x="515" y="238"/>
                      <a:pt x="515" y="213"/>
                    </a:cubicBezTo>
                    <a:cubicBezTo>
                      <a:pt x="515" y="192"/>
                      <a:pt x="506" y="173"/>
                      <a:pt x="506" y="155"/>
                    </a:cubicBezTo>
                    <a:cubicBezTo>
                      <a:pt x="497" y="116"/>
                      <a:pt x="478" y="88"/>
                      <a:pt x="448" y="58"/>
                    </a:cubicBezTo>
                    <a:cubicBezTo>
                      <a:pt x="439" y="49"/>
                      <a:pt x="421" y="39"/>
                      <a:pt x="411" y="30"/>
                    </a:cubicBezTo>
                    <a:cubicBezTo>
                      <a:pt x="377" y="9"/>
                      <a:pt x="347" y="0"/>
                      <a:pt x="308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" name="Google Shape;639;p30"/>
              <p:cNvSpPr/>
              <p:nvPr/>
            </p:nvSpPr>
            <p:spPr>
              <a:xfrm>
                <a:off x="4769825" y="3846300"/>
                <a:ext cx="11450" cy="12075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83" extrusionOk="0">
                    <a:moveTo>
                      <a:pt x="199" y="0"/>
                    </a:moveTo>
                    <a:cubicBezTo>
                      <a:pt x="173" y="0"/>
                      <a:pt x="141" y="10"/>
                      <a:pt x="125" y="21"/>
                    </a:cubicBezTo>
                    <a:cubicBezTo>
                      <a:pt x="95" y="30"/>
                      <a:pt x="76" y="42"/>
                      <a:pt x="58" y="70"/>
                    </a:cubicBezTo>
                    <a:cubicBezTo>
                      <a:pt x="49" y="79"/>
                      <a:pt x="37" y="100"/>
                      <a:pt x="30" y="106"/>
                    </a:cubicBezTo>
                    <a:cubicBezTo>
                      <a:pt x="9" y="136"/>
                      <a:pt x="0" y="173"/>
                      <a:pt x="0" y="210"/>
                    </a:cubicBezTo>
                    <a:cubicBezTo>
                      <a:pt x="0" y="231"/>
                      <a:pt x="9" y="250"/>
                      <a:pt x="9" y="268"/>
                    </a:cubicBezTo>
                    <a:cubicBezTo>
                      <a:pt x="21" y="307"/>
                      <a:pt x="37" y="335"/>
                      <a:pt x="67" y="365"/>
                    </a:cubicBezTo>
                    <a:lnTo>
                      <a:pt x="116" y="414"/>
                    </a:lnTo>
                    <a:cubicBezTo>
                      <a:pt x="136" y="434"/>
                      <a:pt x="152" y="450"/>
                      <a:pt x="182" y="462"/>
                    </a:cubicBezTo>
                    <a:cubicBezTo>
                      <a:pt x="210" y="474"/>
                      <a:pt x="231" y="483"/>
                      <a:pt x="256" y="483"/>
                    </a:cubicBezTo>
                    <a:cubicBezTo>
                      <a:pt x="284" y="483"/>
                      <a:pt x="314" y="474"/>
                      <a:pt x="332" y="462"/>
                    </a:cubicBezTo>
                    <a:cubicBezTo>
                      <a:pt x="360" y="453"/>
                      <a:pt x="381" y="441"/>
                      <a:pt x="399" y="414"/>
                    </a:cubicBezTo>
                    <a:cubicBezTo>
                      <a:pt x="406" y="404"/>
                      <a:pt x="418" y="384"/>
                      <a:pt x="427" y="377"/>
                    </a:cubicBezTo>
                    <a:cubicBezTo>
                      <a:pt x="448" y="347"/>
                      <a:pt x="457" y="310"/>
                      <a:pt x="457" y="273"/>
                    </a:cubicBezTo>
                    <a:cubicBezTo>
                      <a:pt x="457" y="252"/>
                      <a:pt x="448" y="233"/>
                      <a:pt x="448" y="215"/>
                    </a:cubicBezTo>
                    <a:cubicBezTo>
                      <a:pt x="439" y="176"/>
                      <a:pt x="418" y="148"/>
                      <a:pt x="390" y="118"/>
                    </a:cubicBezTo>
                    <a:lnTo>
                      <a:pt x="342" y="70"/>
                    </a:lnTo>
                    <a:cubicBezTo>
                      <a:pt x="321" y="49"/>
                      <a:pt x="302" y="33"/>
                      <a:pt x="275" y="21"/>
                    </a:cubicBezTo>
                    <a:cubicBezTo>
                      <a:pt x="245" y="12"/>
                      <a:pt x="226" y="0"/>
                      <a:pt x="19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" name="Google Shape;640;p30"/>
              <p:cNvSpPr/>
              <p:nvPr/>
            </p:nvSpPr>
            <p:spPr>
              <a:xfrm>
                <a:off x="4785750" y="3885775"/>
                <a:ext cx="12075" cy="11400"/>
              </a:xfrm>
              <a:custGeom>
                <a:avLst/>
                <a:gdLst/>
                <a:ahLst/>
                <a:cxnLst/>
                <a:rect l="l" t="t" r="r" b="b"/>
                <a:pathLst>
                  <a:path w="483" h="456" extrusionOk="0">
                    <a:moveTo>
                      <a:pt x="273" y="0"/>
                    </a:moveTo>
                    <a:cubicBezTo>
                      <a:pt x="252" y="0"/>
                      <a:pt x="233" y="10"/>
                      <a:pt x="215" y="10"/>
                    </a:cubicBezTo>
                    <a:cubicBezTo>
                      <a:pt x="176" y="16"/>
                      <a:pt x="148" y="37"/>
                      <a:pt x="118" y="67"/>
                    </a:cubicBezTo>
                    <a:lnTo>
                      <a:pt x="69" y="116"/>
                    </a:lnTo>
                    <a:cubicBezTo>
                      <a:pt x="49" y="137"/>
                      <a:pt x="33" y="153"/>
                      <a:pt x="21" y="183"/>
                    </a:cubicBezTo>
                    <a:cubicBezTo>
                      <a:pt x="12" y="210"/>
                      <a:pt x="0" y="231"/>
                      <a:pt x="0" y="257"/>
                    </a:cubicBezTo>
                    <a:cubicBezTo>
                      <a:pt x="0" y="287"/>
                      <a:pt x="9" y="314"/>
                      <a:pt x="21" y="333"/>
                    </a:cubicBezTo>
                    <a:cubicBezTo>
                      <a:pt x="30" y="360"/>
                      <a:pt x="42" y="381"/>
                      <a:pt x="69" y="397"/>
                    </a:cubicBezTo>
                    <a:cubicBezTo>
                      <a:pt x="79" y="407"/>
                      <a:pt x="99" y="418"/>
                      <a:pt x="106" y="427"/>
                    </a:cubicBezTo>
                    <a:cubicBezTo>
                      <a:pt x="136" y="448"/>
                      <a:pt x="173" y="455"/>
                      <a:pt x="213" y="455"/>
                    </a:cubicBezTo>
                    <a:cubicBezTo>
                      <a:pt x="231" y="455"/>
                      <a:pt x="250" y="448"/>
                      <a:pt x="270" y="448"/>
                    </a:cubicBezTo>
                    <a:cubicBezTo>
                      <a:pt x="307" y="427"/>
                      <a:pt x="335" y="407"/>
                      <a:pt x="365" y="390"/>
                    </a:cubicBezTo>
                    <a:lnTo>
                      <a:pt x="413" y="340"/>
                    </a:lnTo>
                    <a:cubicBezTo>
                      <a:pt x="434" y="321"/>
                      <a:pt x="450" y="303"/>
                      <a:pt x="462" y="275"/>
                    </a:cubicBezTo>
                    <a:cubicBezTo>
                      <a:pt x="471" y="245"/>
                      <a:pt x="483" y="224"/>
                      <a:pt x="483" y="199"/>
                    </a:cubicBezTo>
                    <a:cubicBezTo>
                      <a:pt x="483" y="173"/>
                      <a:pt x="473" y="141"/>
                      <a:pt x="462" y="125"/>
                    </a:cubicBezTo>
                    <a:cubicBezTo>
                      <a:pt x="453" y="95"/>
                      <a:pt x="443" y="74"/>
                      <a:pt x="413" y="58"/>
                    </a:cubicBezTo>
                    <a:cubicBezTo>
                      <a:pt x="404" y="49"/>
                      <a:pt x="386" y="37"/>
                      <a:pt x="377" y="28"/>
                    </a:cubicBezTo>
                    <a:cubicBezTo>
                      <a:pt x="346" y="10"/>
                      <a:pt x="310" y="0"/>
                      <a:pt x="273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" name="Google Shape;641;p30"/>
              <p:cNvSpPr/>
              <p:nvPr/>
            </p:nvSpPr>
            <p:spPr>
              <a:xfrm>
                <a:off x="4824750" y="3870750"/>
                <a:ext cx="10550" cy="10775"/>
              </a:xfrm>
              <a:custGeom>
                <a:avLst/>
                <a:gdLst/>
                <a:ahLst/>
                <a:cxnLst/>
                <a:rect l="l" t="t" r="r" b="b"/>
                <a:pathLst>
                  <a:path w="422" h="431" extrusionOk="0">
                    <a:moveTo>
                      <a:pt x="384" y="96"/>
                    </a:moveTo>
                    <a:cubicBezTo>
                      <a:pt x="385" y="97"/>
                      <a:pt x="386" y="98"/>
                      <a:pt x="386" y="98"/>
                    </a:cubicBezTo>
                    <a:cubicBezTo>
                      <a:pt x="392" y="110"/>
                      <a:pt x="394" y="118"/>
                      <a:pt x="397" y="127"/>
                    </a:cubicBezTo>
                    <a:lnTo>
                      <a:pt x="397" y="127"/>
                    </a:lnTo>
                    <a:lnTo>
                      <a:pt x="391" y="112"/>
                    </a:lnTo>
                    <a:cubicBezTo>
                      <a:pt x="389" y="106"/>
                      <a:pt x="387" y="101"/>
                      <a:pt x="384" y="96"/>
                    </a:cubicBezTo>
                    <a:close/>
                    <a:moveTo>
                      <a:pt x="402" y="139"/>
                    </a:moveTo>
                    <a:cubicBezTo>
                      <a:pt x="403" y="142"/>
                      <a:pt x="405" y="145"/>
                      <a:pt x="407" y="149"/>
                    </a:cubicBezTo>
                    <a:cubicBezTo>
                      <a:pt x="407" y="150"/>
                      <a:pt x="407" y="151"/>
                      <a:pt x="407" y="152"/>
                    </a:cubicBezTo>
                    <a:lnTo>
                      <a:pt x="407" y="152"/>
                    </a:lnTo>
                    <a:lnTo>
                      <a:pt x="402" y="139"/>
                    </a:lnTo>
                    <a:close/>
                    <a:moveTo>
                      <a:pt x="58" y="299"/>
                    </a:moveTo>
                    <a:lnTo>
                      <a:pt x="58" y="299"/>
                    </a:lnTo>
                    <a:cubicBezTo>
                      <a:pt x="60" y="304"/>
                      <a:pt x="63" y="308"/>
                      <a:pt x="65" y="313"/>
                    </a:cubicBezTo>
                    <a:cubicBezTo>
                      <a:pt x="62" y="309"/>
                      <a:pt x="60" y="305"/>
                      <a:pt x="58" y="299"/>
                    </a:cubicBezTo>
                    <a:close/>
                    <a:moveTo>
                      <a:pt x="214" y="1"/>
                    </a:moveTo>
                    <a:cubicBezTo>
                      <a:pt x="195" y="1"/>
                      <a:pt x="175" y="2"/>
                      <a:pt x="155" y="6"/>
                    </a:cubicBezTo>
                    <a:cubicBezTo>
                      <a:pt x="135" y="15"/>
                      <a:pt x="125" y="15"/>
                      <a:pt x="107" y="26"/>
                    </a:cubicBezTo>
                    <a:cubicBezTo>
                      <a:pt x="77" y="47"/>
                      <a:pt x="49" y="75"/>
                      <a:pt x="31" y="103"/>
                    </a:cubicBezTo>
                    <a:cubicBezTo>
                      <a:pt x="22" y="121"/>
                      <a:pt x="10" y="140"/>
                      <a:pt x="10" y="151"/>
                    </a:cubicBezTo>
                    <a:lnTo>
                      <a:pt x="3" y="209"/>
                    </a:lnTo>
                    <a:cubicBezTo>
                      <a:pt x="3" y="209"/>
                      <a:pt x="3" y="209"/>
                      <a:pt x="3" y="209"/>
                    </a:cubicBezTo>
                    <a:lnTo>
                      <a:pt x="3" y="209"/>
                    </a:lnTo>
                    <a:cubicBezTo>
                      <a:pt x="2" y="215"/>
                      <a:pt x="1" y="221"/>
                      <a:pt x="1" y="227"/>
                    </a:cubicBezTo>
                    <a:cubicBezTo>
                      <a:pt x="2" y="228"/>
                      <a:pt x="3" y="228"/>
                      <a:pt x="4" y="229"/>
                    </a:cubicBezTo>
                    <a:lnTo>
                      <a:pt x="4" y="229"/>
                    </a:lnTo>
                    <a:cubicBezTo>
                      <a:pt x="6" y="262"/>
                      <a:pt x="14" y="299"/>
                      <a:pt x="31" y="324"/>
                    </a:cubicBezTo>
                    <a:lnTo>
                      <a:pt x="61" y="361"/>
                    </a:lnTo>
                    <a:cubicBezTo>
                      <a:pt x="66" y="368"/>
                      <a:pt x="93" y="387"/>
                      <a:pt x="90" y="387"/>
                    </a:cubicBezTo>
                    <a:cubicBezTo>
                      <a:pt x="89" y="387"/>
                      <a:pt x="86" y="386"/>
                      <a:pt x="79" y="382"/>
                    </a:cubicBezTo>
                    <a:lnTo>
                      <a:pt x="79" y="382"/>
                    </a:lnTo>
                    <a:lnTo>
                      <a:pt x="100" y="400"/>
                    </a:lnTo>
                    <a:lnTo>
                      <a:pt x="149" y="421"/>
                    </a:lnTo>
                    <a:cubicBezTo>
                      <a:pt x="158" y="421"/>
                      <a:pt x="197" y="430"/>
                      <a:pt x="206" y="430"/>
                    </a:cubicBezTo>
                    <a:cubicBezTo>
                      <a:pt x="215" y="430"/>
                      <a:pt x="255" y="421"/>
                      <a:pt x="264" y="421"/>
                    </a:cubicBezTo>
                    <a:lnTo>
                      <a:pt x="312" y="400"/>
                    </a:lnTo>
                    <a:cubicBezTo>
                      <a:pt x="333" y="394"/>
                      <a:pt x="342" y="382"/>
                      <a:pt x="363" y="364"/>
                    </a:cubicBezTo>
                    <a:lnTo>
                      <a:pt x="391" y="327"/>
                    </a:lnTo>
                    <a:lnTo>
                      <a:pt x="412" y="278"/>
                    </a:lnTo>
                    <a:lnTo>
                      <a:pt x="421" y="220"/>
                    </a:lnTo>
                    <a:cubicBezTo>
                      <a:pt x="421" y="214"/>
                      <a:pt x="421" y="208"/>
                      <a:pt x="421" y="202"/>
                    </a:cubicBezTo>
                    <a:lnTo>
                      <a:pt x="421" y="202"/>
                    </a:lnTo>
                    <a:cubicBezTo>
                      <a:pt x="422" y="185"/>
                      <a:pt x="419" y="168"/>
                      <a:pt x="414" y="151"/>
                    </a:cubicBezTo>
                    <a:cubicBezTo>
                      <a:pt x="407" y="121"/>
                      <a:pt x="396" y="103"/>
                      <a:pt x="377" y="84"/>
                    </a:cubicBezTo>
                    <a:lnTo>
                      <a:pt x="376" y="83"/>
                    </a:lnTo>
                    <a:lnTo>
                      <a:pt x="376" y="83"/>
                    </a:lnTo>
                    <a:cubicBezTo>
                      <a:pt x="372" y="79"/>
                      <a:pt x="369" y="75"/>
                      <a:pt x="365" y="71"/>
                    </a:cubicBezTo>
                    <a:lnTo>
                      <a:pt x="365" y="71"/>
                    </a:lnTo>
                    <a:cubicBezTo>
                      <a:pt x="365" y="72"/>
                      <a:pt x="366" y="73"/>
                      <a:pt x="366" y="73"/>
                    </a:cubicBezTo>
                    <a:lnTo>
                      <a:pt x="366" y="73"/>
                    </a:lnTo>
                    <a:lnTo>
                      <a:pt x="362" y="69"/>
                    </a:lnTo>
                    <a:lnTo>
                      <a:pt x="362" y="69"/>
                    </a:lnTo>
                    <a:cubicBezTo>
                      <a:pt x="363" y="69"/>
                      <a:pt x="364" y="70"/>
                      <a:pt x="365" y="71"/>
                    </a:cubicBezTo>
                    <a:lnTo>
                      <a:pt x="365" y="71"/>
                    </a:lnTo>
                    <a:cubicBezTo>
                      <a:pt x="362" y="67"/>
                      <a:pt x="359" y="64"/>
                      <a:pt x="356" y="61"/>
                    </a:cubicBezTo>
                    <a:cubicBezTo>
                      <a:pt x="353" y="57"/>
                      <a:pt x="347" y="52"/>
                      <a:pt x="341" y="48"/>
                    </a:cubicBezTo>
                    <a:lnTo>
                      <a:pt x="341" y="48"/>
                    </a:lnTo>
                    <a:lnTo>
                      <a:pt x="362" y="69"/>
                    </a:lnTo>
                    <a:lnTo>
                      <a:pt x="362" y="69"/>
                    </a:lnTo>
                    <a:cubicBezTo>
                      <a:pt x="354" y="62"/>
                      <a:pt x="344" y="58"/>
                      <a:pt x="333" y="54"/>
                    </a:cubicBezTo>
                    <a:cubicBezTo>
                      <a:pt x="312" y="36"/>
                      <a:pt x="285" y="26"/>
                      <a:pt x="266" y="17"/>
                    </a:cubicBezTo>
                    <a:cubicBezTo>
                      <a:pt x="252" y="13"/>
                      <a:pt x="238" y="10"/>
                      <a:pt x="224" y="10"/>
                    </a:cubicBezTo>
                    <a:cubicBezTo>
                      <a:pt x="209" y="10"/>
                      <a:pt x="195" y="13"/>
                      <a:pt x="181" y="17"/>
                    </a:cubicBezTo>
                    <a:cubicBezTo>
                      <a:pt x="178" y="17"/>
                      <a:pt x="175" y="17"/>
                      <a:pt x="171" y="18"/>
                    </a:cubicBezTo>
                    <a:lnTo>
                      <a:pt x="171" y="18"/>
                    </a:lnTo>
                    <a:cubicBezTo>
                      <a:pt x="174" y="16"/>
                      <a:pt x="177" y="15"/>
                      <a:pt x="181" y="13"/>
                    </a:cubicBezTo>
                    <a:lnTo>
                      <a:pt x="172" y="13"/>
                    </a:lnTo>
                    <a:cubicBezTo>
                      <a:pt x="191" y="13"/>
                      <a:pt x="209" y="5"/>
                      <a:pt x="226" y="4"/>
                    </a:cubicBezTo>
                    <a:lnTo>
                      <a:pt x="226" y="4"/>
                    </a:lnTo>
                    <a:cubicBezTo>
                      <a:pt x="243" y="5"/>
                      <a:pt x="261" y="13"/>
                      <a:pt x="280" y="13"/>
                    </a:cubicBezTo>
                    <a:lnTo>
                      <a:pt x="271" y="13"/>
                    </a:lnTo>
                    <a:cubicBezTo>
                      <a:pt x="292" y="22"/>
                      <a:pt x="299" y="22"/>
                      <a:pt x="319" y="33"/>
                    </a:cubicBezTo>
                    <a:cubicBezTo>
                      <a:pt x="324" y="37"/>
                      <a:pt x="333" y="42"/>
                      <a:pt x="341" y="48"/>
                    </a:cubicBezTo>
                    <a:lnTo>
                      <a:pt x="341" y="48"/>
                    </a:lnTo>
                    <a:lnTo>
                      <a:pt x="319" y="26"/>
                    </a:lnTo>
                    <a:cubicBezTo>
                      <a:pt x="299" y="17"/>
                      <a:pt x="292" y="17"/>
                      <a:pt x="271" y="6"/>
                    </a:cubicBezTo>
                    <a:cubicBezTo>
                      <a:pt x="252" y="2"/>
                      <a:pt x="233" y="1"/>
                      <a:pt x="214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" name="Google Shape;642;p30"/>
              <p:cNvSpPr/>
              <p:nvPr/>
            </p:nvSpPr>
            <p:spPr>
              <a:xfrm>
                <a:off x="4714475" y="3620300"/>
                <a:ext cx="145625" cy="145575"/>
              </a:xfrm>
              <a:custGeom>
                <a:avLst/>
                <a:gdLst/>
                <a:ahLst/>
                <a:cxnLst/>
                <a:rect l="l" t="t" r="r" b="b"/>
                <a:pathLst>
                  <a:path w="5825" h="5823" extrusionOk="0">
                    <a:moveTo>
                      <a:pt x="2911" y="0"/>
                    </a:moveTo>
                    <a:cubicBezTo>
                      <a:pt x="1305" y="0"/>
                      <a:pt x="0" y="1302"/>
                      <a:pt x="0" y="2911"/>
                    </a:cubicBezTo>
                    <a:cubicBezTo>
                      <a:pt x="0" y="4520"/>
                      <a:pt x="1305" y="5822"/>
                      <a:pt x="2911" y="5822"/>
                    </a:cubicBezTo>
                    <a:cubicBezTo>
                      <a:pt x="4520" y="5822"/>
                      <a:pt x="5825" y="4520"/>
                      <a:pt x="5825" y="2911"/>
                    </a:cubicBezTo>
                    <a:cubicBezTo>
                      <a:pt x="5825" y="1302"/>
                      <a:pt x="4520" y="0"/>
                      <a:pt x="2911" y="0"/>
                    </a:cubicBezTo>
                    <a:close/>
                  </a:path>
                </a:pathLst>
              </a:custGeom>
              <a:solidFill>
                <a:srgbClr val="FF57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" name="Google Shape;643;p30"/>
              <p:cNvSpPr/>
              <p:nvPr/>
            </p:nvSpPr>
            <p:spPr>
              <a:xfrm>
                <a:off x="5172350" y="3569625"/>
                <a:ext cx="145650" cy="145625"/>
              </a:xfrm>
              <a:custGeom>
                <a:avLst/>
                <a:gdLst/>
                <a:ahLst/>
                <a:cxnLst/>
                <a:rect l="l" t="t" r="r" b="b"/>
                <a:pathLst>
                  <a:path w="5826" h="5825" extrusionOk="0">
                    <a:moveTo>
                      <a:pt x="2912" y="0"/>
                    </a:moveTo>
                    <a:cubicBezTo>
                      <a:pt x="1305" y="0"/>
                      <a:pt x="1" y="1305"/>
                      <a:pt x="1" y="2914"/>
                    </a:cubicBezTo>
                    <a:cubicBezTo>
                      <a:pt x="1" y="4520"/>
                      <a:pt x="1305" y="5825"/>
                      <a:pt x="2912" y="5825"/>
                    </a:cubicBezTo>
                    <a:cubicBezTo>
                      <a:pt x="4521" y="5825"/>
                      <a:pt x="5825" y="4520"/>
                      <a:pt x="5825" y="2914"/>
                    </a:cubicBezTo>
                    <a:cubicBezTo>
                      <a:pt x="5825" y="1305"/>
                      <a:pt x="4521" y="0"/>
                      <a:pt x="2912" y="0"/>
                    </a:cubicBezTo>
                    <a:close/>
                  </a:path>
                </a:pathLst>
              </a:custGeom>
              <a:solidFill>
                <a:srgbClr val="FF57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4" name="Google Shape;644;p30"/>
              <p:cNvSpPr/>
              <p:nvPr/>
            </p:nvSpPr>
            <p:spPr>
              <a:xfrm>
                <a:off x="4973200" y="3392675"/>
                <a:ext cx="252975" cy="282350"/>
              </a:xfrm>
              <a:custGeom>
                <a:avLst/>
                <a:gdLst/>
                <a:ahLst/>
                <a:cxnLst/>
                <a:rect l="l" t="t" r="r" b="b"/>
                <a:pathLst>
                  <a:path w="10119" h="11294" extrusionOk="0">
                    <a:moveTo>
                      <a:pt x="4830" y="1"/>
                    </a:moveTo>
                    <a:cubicBezTo>
                      <a:pt x="4658" y="1"/>
                      <a:pt x="4484" y="12"/>
                      <a:pt x="4310" y="35"/>
                    </a:cubicBezTo>
                    <a:cubicBezTo>
                      <a:pt x="1745" y="377"/>
                      <a:pt x="0" y="3166"/>
                      <a:pt x="416" y="6266"/>
                    </a:cubicBezTo>
                    <a:cubicBezTo>
                      <a:pt x="801" y="9156"/>
                      <a:pt x="2925" y="11294"/>
                      <a:pt x="5289" y="11294"/>
                    </a:cubicBezTo>
                    <a:cubicBezTo>
                      <a:pt x="5461" y="11294"/>
                      <a:pt x="5634" y="11282"/>
                      <a:pt x="5808" y="11259"/>
                    </a:cubicBezTo>
                    <a:cubicBezTo>
                      <a:pt x="8373" y="10915"/>
                      <a:pt x="10118" y="8126"/>
                      <a:pt x="9705" y="5026"/>
                    </a:cubicBezTo>
                    <a:cubicBezTo>
                      <a:pt x="9320" y="2138"/>
                      <a:pt x="7196" y="1"/>
                      <a:pt x="483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5" name="Google Shape;645;p30"/>
              <p:cNvSpPr/>
              <p:nvPr/>
            </p:nvSpPr>
            <p:spPr>
              <a:xfrm>
                <a:off x="5057100" y="3412750"/>
                <a:ext cx="151525" cy="168950"/>
              </a:xfrm>
              <a:custGeom>
                <a:avLst/>
                <a:gdLst/>
                <a:ahLst/>
                <a:cxnLst/>
                <a:rect l="l" t="t" r="r" b="b"/>
                <a:pathLst>
                  <a:path w="6061" h="6758" extrusionOk="0">
                    <a:moveTo>
                      <a:pt x="2896" y="1"/>
                    </a:moveTo>
                    <a:cubicBezTo>
                      <a:pt x="2793" y="1"/>
                      <a:pt x="2688" y="8"/>
                      <a:pt x="2584" y="22"/>
                    </a:cubicBezTo>
                    <a:cubicBezTo>
                      <a:pt x="1047" y="227"/>
                      <a:pt x="1" y="1896"/>
                      <a:pt x="248" y="3752"/>
                    </a:cubicBezTo>
                    <a:cubicBezTo>
                      <a:pt x="478" y="5480"/>
                      <a:pt x="1750" y="6758"/>
                      <a:pt x="3167" y="6758"/>
                    </a:cubicBezTo>
                    <a:cubicBezTo>
                      <a:pt x="3270" y="6758"/>
                      <a:pt x="3375" y="6751"/>
                      <a:pt x="3480" y="6737"/>
                    </a:cubicBezTo>
                    <a:cubicBezTo>
                      <a:pt x="5015" y="6534"/>
                      <a:pt x="6061" y="4863"/>
                      <a:pt x="5814" y="3009"/>
                    </a:cubicBezTo>
                    <a:cubicBezTo>
                      <a:pt x="5583" y="1281"/>
                      <a:pt x="4311" y="1"/>
                      <a:pt x="2896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 w="105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6" name="Google Shape;646;p30"/>
              <p:cNvSpPr/>
              <p:nvPr/>
            </p:nvSpPr>
            <p:spPr>
              <a:xfrm>
                <a:off x="5132825" y="3440900"/>
                <a:ext cx="57500" cy="64175"/>
              </a:xfrm>
              <a:custGeom>
                <a:avLst/>
                <a:gdLst/>
                <a:ahLst/>
                <a:cxnLst/>
                <a:rect l="l" t="t" r="r" b="b"/>
                <a:pathLst>
                  <a:path w="2300" h="2567" extrusionOk="0">
                    <a:moveTo>
                      <a:pt x="1100" y="1"/>
                    </a:moveTo>
                    <a:cubicBezTo>
                      <a:pt x="1062" y="1"/>
                      <a:pt x="1023" y="3"/>
                      <a:pt x="984" y="8"/>
                    </a:cubicBezTo>
                    <a:cubicBezTo>
                      <a:pt x="402" y="87"/>
                      <a:pt x="1" y="715"/>
                      <a:pt x="95" y="1421"/>
                    </a:cubicBezTo>
                    <a:cubicBezTo>
                      <a:pt x="186" y="2084"/>
                      <a:pt x="666" y="2566"/>
                      <a:pt x="1203" y="2566"/>
                    </a:cubicBezTo>
                    <a:cubicBezTo>
                      <a:pt x="1240" y="2566"/>
                      <a:pt x="1278" y="2564"/>
                      <a:pt x="1316" y="2559"/>
                    </a:cubicBezTo>
                    <a:cubicBezTo>
                      <a:pt x="1900" y="2481"/>
                      <a:pt x="2300" y="1853"/>
                      <a:pt x="2205" y="1144"/>
                    </a:cubicBezTo>
                    <a:cubicBezTo>
                      <a:pt x="2115" y="485"/>
                      <a:pt x="1636" y="1"/>
                      <a:pt x="110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5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7" name="Google Shape;647;p30"/>
              <p:cNvSpPr/>
              <p:nvPr/>
            </p:nvSpPr>
            <p:spPr>
              <a:xfrm>
                <a:off x="5159950" y="3384225"/>
                <a:ext cx="40950" cy="43675"/>
              </a:xfrm>
              <a:custGeom>
                <a:avLst/>
                <a:gdLst/>
                <a:ahLst/>
                <a:cxnLst/>
                <a:rect l="l" t="t" r="r" b="b"/>
                <a:pathLst>
                  <a:path w="1638" h="1747" extrusionOk="0">
                    <a:moveTo>
                      <a:pt x="1387" y="1"/>
                    </a:moveTo>
                    <a:cubicBezTo>
                      <a:pt x="1337" y="1"/>
                      <a:pt x="1288" y="18"/>
                      <a:pt x="1254" y="62"/>
                    </a:cubicBezTo>
                    <a:cubicBezTo>
                      <a:pt x="880" y="521"/>
                      <a:pt x="488" y="969"/>
                      <a:pt x="88" y="1389"/>
                    </a:cubicBezTo>
                    <a:cubicBezTo>
                      <a:pt x="12" y="1465"/>
                      <a:pt x="0" y="1608"/>
                      <a:pt x="88" y="1687"/>
                    </a:cubicBezTo>
                    <a:cubicBezTo>
                      <a:pt x="132" y="1725"/>
                      <a:pt x="190" y="1747"/>
                      <a:pt x="245" y="1747"/>
                    </a:cubicBezTo>
                    <a:cubicBezTo>
                      <a:pt x="297" y="1747"/>
                      <a:pt x="347" y="1728"/>
                      <a:pt x="384" y="1687"/>
                    </a:cubicBezTo>
                    <a:cubicBezTo>
                      <a:pt x="785" y="1257"/>
                      <a:pt x="1178" y="809"/>
                      <a:pt x="1549" y="359"/>
                    </a:cubicBezTo>
                    <a:cubicBezTo>
                      <a:pt x="1616" y="272"/>
                      <a:pt x="1637" y="149"/>
                      <a:pt x="1549" y="62"/>
                    </a:cubicBezTo>
                    <a:cubicBezTo>
                      <a:pt x="1508" y="25"/>
                      <a:pt x="1447" y="1"/>
                      <a:pt x="1387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8" name="Google Shape;648;p30"/>
              <p:cNvSpPr/>
              <p:nvPr/>
            </p:nvSpPr>
            <p:spPr>
              <a:xfrm>
                <a:off x="5123525" y="3356700"/>
                <a:ext cx="25250" cy="45425"/>
              </a:xfrm>
              <a:custGeom>
                <a:avLst/>
                <a:gdLst/>
                <a:ahLst/>
                <a:cxnLst/>
                <a:rect l="l" t="t" r="r" b="b"/>
                <a:pathLst>
                  <a:path w="1010" h="1817" extrusionOk="0">
                    <a:moveTo>
                      <a:pt x="780" y="0"/>
                    </a:moveTo>
                    <a:cubicBezTo>
                      <a:pt x="687" y="0"/>
                      <a:pt x="610" y="61"/>
                      <a:pt x="571" y="149"/>
                    </a:cubicBezTo>
                    <a:cubicBezTo>
                      <a:pt x="391" y="618"/>
                      <a:pt x="220" y="1084"/>
                      <a:pt x="38" y="1553"/>
                    </a:cubicBezTo>
                    <a:cubicBezTo>
                      <a:pt x="1" y="1657"/>
                      <a:pt x="86" y="1793"/>
                      <a:pt x="183" y="1809"/>
                    </a:cubicBezTo>
                    <a:cubicBezTo>
                      <a:pt x="203" y="1814"/>
                      <a:pt x="222" y="1816"/>
                      <a:pt x="241" y="1816"/>
                    </a:cubicBezTo>
                    <a:cubicBezTo>
                      <a:pt x="336" y="1816"/>
                      <a:pt x="409" y="1755"/>
                      <a:pt x="439" y="1666"/>
                    </a:cubicBezTo>
                    <a:cubicBezTo>
                      <a:pt x="622" y="1197"/>
                      <a:pt x="790" y="731"/>
                      <a:pt x="973" y="262"/>
                    </a:cubicBezTo>
                    <a:cubicBezTo>
                      <a:pt x="1010" y="158"/>
                      <a:pt x="924" y="22"/>
                      <a:pt x="830" y="6"/>
                    </a:cubicBezTo>
                    <a:cubicBezTo>
                      <a:pt x="813" y="2"/>
                      <a:pt x="796" y="0"/>
                      <a:pt x="780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9" name="Google Shape;649;p30"/>
              <p:cNvSpPr/>
              <p:nvPr/>
            </p:nvSpPr>
            <p:spPr>
              <a:xfrm>
                <a:off x="5074825" y="3345400"/>
                <a:ext cx="15325" cy="45450"/>
              </a:xfrm>
              <a:custGeom>
                <a:avLst/>
                <a:gdLst/>
                <a:ahLst/>
                <a:cxnLst/>
                <a:rect l="l" t="t" r="r" b="b"/>
                <a:pathLst>
                  <a:path w="613" h="1818" extrusionOk="0">
                    <a:moveTo>
                      <a:pt x="240" y="1"/>
                    </a:moveTo>
                    <a:cubicBezTo>
                      <a:pt x="221" y="1"/>
                      <a:pt x="203" y="4"/>
                      <a:pt x="185" y="10"/>
                    </a:cubicBezTo>
                    <a:cubicBezTo>
                      <a:pt x="67" y="59"/>
                      <a:pt x="0" y="163"/>
                      <a:pt x="30" y="278"/>
                    </a:cubicBezTo>
                    <a:cubicBezTo>
                      <a:pt x="58" y="393"/>
                      <a:pt x="79" y="506"/>
                      <a:pt x="104" y="613"/>
                    </a:cubicBezTo>
                    <a:cubicBezTo>
                      <a:pt x="125" y="737"/>
                      <a:pt x="134" y="813"/>
                      <a:pt x="153" y="920"/>
                    </a:cubicBezTo>
                    <a:cubicBezTo>
                      <a:pt x="183" y="1148"/>
                      <a:pt x="192" y="1379"/>
                      <a:pt x="183" y="1605"/>
                    </a:cubicBezTo>
                    <a:cubicBezTo>
                      <a:pt x="183" y="1709"/>
                      <a:pt x="277" y="1818"/>
                      <a:pt x="393" y="1818"/>
                    </a:cubicBezTo>
                    <a:cubicBezTo>
                      <a:pt x="508" y="1808"/>
                      <a:pt x="603" y="1721"/>
                      <a:pt x="603" y="1605"/>
                    </a:cubicBezTo>
                    <a:cubicBezTo>
                      <a:pt x="612" y="1118"/>
                      <a:pt x="555" y="633"/>
                      <a:pt x="441" y="156"/>
                    </a:cubicBezTo>
                    <a:cubicBezTo>
                      <a:pt x="418" y="70"/>
                      <a:pt x="329" y="1"/>
                      <a:pt x="240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0" name="Google Shape;650;p30"/>
              <p:cNvSpPr/>
              <p:nvPr/>
            </p:nvSpPr>
            <p:spPr>
              <a:xfrm>
                <a:off x="4773750" y="3419100"/>
                <a:ext cx="252975" cy="282350"/>
              </a:xfrm>
              <a:custGeom>
                <a:avLst/>
                <a:gdLst/>
                <a:ahLst/>
                <a:cxnLst/>
                <a:rect l="l" t="t" r="r" b="b"/>
                <a:pathLst>
                  <a:path w="10119" h="11294" extrusionOk="0">
                    <a:moveTo>
                      <a:pt x="4830" y="1"/>
                    </a:moveTo>
                    <a:cubicBezTo>
                      <a:pt x="4658" y="1"/>
                      <a:pt x="4484" y="12"/>
                      <a:pt x="4310" y="35"/>
                    </a:cubicBezTo>
                    <a:cubicBezTo>
                      <a:pt x="1745" y="379"/>
                      <a:pt x="0" y="3168"/>
                      <a:pt x="413" y="6268"/>
                    </a:cubicBezTo>
                    <a:cubicBezTo>
                      <a:pt x="798" y="9156"/>
                      <a:pt x="2925" y="11294"/>
                      <a:pt x="5289" y="11294"/>
                    </a:cubicBezTo>
                    <a:cubicBezTo>
                      <a:pt x="5461" y="11294"/>
                      <a:pt x="5634" y="11283"/>
                      <a:pt x="5808" y="11259"/>
                    </a:cubicBezTo>
                    <a:cubicBezTo>
                      <a:pt x="8373" y="10918"/>
                      <a:pt x="10118" y="8127"/>
                      <a:pt x="9705" y="5029"/>
                    </a:cubicBezTo>
                    <a:cubicBezTo>
                      <a:pt x="9320" y="2139"/>
                      <a:pt x="7195" y="1"/>
                      <a:pt x="483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905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1" name="Google Shape;651;p30"/>
              <p:cNvSpPr/>
              <p:nvPr/>
            </p:nvSpPr>
            <p:spPr>
              <a:xfrm>
                <a:off x="4857700" y="3439725"/>
                <a:ext cx="151300" cy="168950"/>
              </a:xfrm>
              <a:custGeom>
                <a:avLst/>
                <a:gdLst/>
                <a:ahLst/>
                <a:cxnLst/>
                <a:rect l="l" t="t" r="r" b="b"/>
                <a:pathLst>
                  <a:path w="6052" h="6758" extrusionOk="0">
                    <a:moveTo>
                      <a:pt x="2886" y="0"/>
                    </a:moveTo>
                    <a:cubicBezTo>
                      <a:pt x="2784" y="0"/>
                      <a:pt x="2681" y="7"/>
                      <a:pt x="2577" y="21"/>
                    </a:cubicBezTo>
                    <a:cubicBezTo>
                      <a:pt x="1042" y="229"/>
                      <a:pt x="1" y="1900"/>
                      <a:pt x="248" y="3751"/>
                    </a:cubicBezTo>
                    <a:cubicBezTo>
                      <a:pt x="481" y="5478"/>
                      <a:pt x="1750" y="6758"/>
                      <a:pt x="3171" y="6758"/>
                    </a:cubicBezTo>
                    <a:cubicBezTo>
                      <a:pt x="3272" y="6758"/>
                      <a:pt x="3373" y="6752"/>
                      <a:pt x="3475" y="6738"/>
                    </a:cubicBezTo>
                    <a:cubicBezTo>
                      <a:pt x="5010" y="6531"/>
                      <a:pt x="6051" y="4859"/>
                      <a:pt x="5802" y="3008"/>
                    </a:cubicBezTo>
                    <a:cubicBezTo>
                      <a:pt x="5580" y="1279"/>
                      <a:pt x="4303" y="0"/>
                      <a:pt x="2886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 w="105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2" name="Google Shape;652;p30"/>
              <p:cNvSpPr/>
              <p:nvPr/>
            </p:nvSpPr>
            <p:spPr>
              <a:xfrm>
                <a:off x="4933250" y="3467450"/>
                <a:ext cx="57575" cy="64125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565" extrusionOk="0">
                    <a:moveTo>
                      <a:pt x="1089" y="0"/>
                    </a:moveTo>
                    <a:cubicBezTo>
                      <a:pt x="1055" y="0"/>
                      <a:pt x="1021" y="2"/>
                      <a:pt x="986" y="6"/>
                    </a:cubicBezTo>
                    <a:cubicBezTo>
                      <a:pt x="402" y="82"/>
                      <a:pt x="1" y="712"/>
                      <a:pt x="98" y="1419"/>
                    </a:cubicBezTo>
                    <a:cubicBezTo>
                      <a:pt x="186" y="2079"/>
                      <a:pt x="666" y="2564"/>
                      <a:pt x="1205" y="2564"/>
                    </a:cubicBezTo>
                    <a:cubicBezTo>
                      <a:pt x="1243" y="2564"/>
                      <a:pt x="1281" y="2562"/>
                      <a:pt x="1319" y="2557"/>
                    </a:cubicBezTo>
                    <a:cubicBezTo>
                      <a:pt x="1901" y="2478"/>
                      <a:pt x="2302" y="1848"/>
                      <a:pt x="2208" y="1142"/>
                    </a:cubicBezTo>
                    <a:cubicBezTo>
                      <a:pt x="2116" y="488"/>
                      <a:pt x="1629" y="0"/>
                      <a:pt x="108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500" cap="rnd" cmpd="sng">
                <a:solidFill>
                  <a:srgbClr val="11111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3" name="Google Shape;653;p30"/>
              <p:cNvSpPr/>
              <p:nvPr/>
            </p:nvSpPr>
            <p:spPr>
              <a:xfrm>
                <a:off x="4861750" y="3376450"/>
                <a:ext cx="16350" cy="48750"/>
              </a:xfrm>
              <a:custGeom>
                <a:avLst/>
                <a:gdLst/>
                <a:ahLst/>
                <a:cxnLst/>
                <a:rect l="l" t="t" r="r" b="b"/>
                <a:pathLst>
                  <a:path w="654" h="1950" extrusionOk="0">
                    <a:moveTo>
                      <a:pt x="241" y="0"/>
                    </a:moveTo>
                    <a:cubicBezTo>
                      <a:pt x="236" y="0"/>
                      <a:pt x="231" y="1"/>
                      <a:pt x="227" y="1"/>
                    </a:cubicBezTo>
                    <a:cubicBezTo>
                      <a:pt x="123" y="10"/>
                      <a:pt x="1" y="96"/>
                      <a:pt x="17" y="211"/>
                    </a:cubicBezTo>
                    <a:cubicBezTo>
                      <a:pt x="84" y="717"/>
                      <a:pt x="151" y="1234"/>
                      <a:pt x="215" y="1737"/>
                    </a:cubicBezTo>
                    <a:cubicBezTo>
                      <a:pt x="235" y="1838"/>
                      <a:pt x="299" y="1950"/>
                      <a:pt x="417" y="1950"/>
                    </a:cubicBezTo>
                    <a:cubicBezTo>
                      <a:pt x="420" y="1950"/>
                      <a:pt x="424" y="1949"/>
                      <a:pt x="428" y="1949"/>
                    </a:cubicBezTo>
                    <a:cubicBezTo>
                      <a:pt x="531" y="1949"/>
                      <a:pt x="654" y="1852"/>
                      <a:pt x="638" y="1737"/>
                    </a:cubicBezTo>
                    <a:cubicBezTo>
                      <a:pt x="571" y="1234"/>
                      <a:pt x="504" y="717"/>
                      <a:pt x="439" y="211"/>
                    </a:cubicBezTo>
                    <a:cubicBezTo>
                      <a:pt x="419" y="111"/>
                      <a:pt x="356" y="0"/>
                      <a:pt x="241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4" name="Google Shape;654;p30"/>
              <p:cNvSpPr/>
              <p:nvPr/>
            </p:nvSpPr>
            <p:spPr>
              <a:xfrm>
                <a:off x="4810375" y="3403600"/>
                <a:ext cx="29650" cy="36775"/>
              </a:xfrm>
              <a:custGeom>
                <a:avLst/>
                <a:gdLst/>
                <a:ahLst/>
                <a:cxnLst/>
                <a:rect l="l" t="t" r="r" b="b"/>
                <a:pathLst>
                  <a:path w="1186" h="1471" extrusionOk="0">
                    <a:moveTo>
                      <a:pt x="233" y="0"/>
                    </a:moveTo>
                    <a:cubicBezTo>
                      <a:pt x="174" y="0"/>
                      <a:pt x="113" y="22"/>
                      <a:pt x="77" y="60"/>
                    </a:cubicBezTo>
                    <a:cubicBezTo>
                      <a:pt x="1" y="164"/>
                      <a:pt x="12" y="279"/>
                      <a:pt x="86" y="367"/>
                    </a:cubicBezTo>
                    <a:cubicBezTo>
                      <a:pt x="115" y="402"/>
                      <a:pt x="149" y="436"/>
                      <a:pt x="176" y="481"/>
                    </a:cubicBezTo>
                    <a:lnTo>
                      <a:pt x="176" y="481"/>
                    </a:lnTo>
                    <a:cubicBezTo>
                      <a:pt x="176" y="483"/>
                      <a:pt x="178" y="486"/>
                      <a:pt x="181" y="489"/>
                    </a:cubicBezTo>
                    <a:cubicBezTo>
                      <a:pt x="190" y="499"/>
                      <a:pt x="202" y="510"/>
                      <a:pt x="202" y="519"/>
                    </a:cubicBezTo>
                    <a:cubicBezTo>
                      <a:pt x="223" y="540"/>
                      <a:pt x="232" y="556"/>
                      <a:pt x="250" y="577"/>
                    </a:cubicBezTo>
                    <a:cubicBezTo>
                      <a:pt x="317" y="662"/>
                      <a:pt x="375" y="750"/>
                      <a:pt x="433" y="833"/>
                    </a:cubicBezTo>
                    <a:cubicBezTo>
                      <a:pt x="548" y="1006"/>
                      <a:pt x="661" y="1186"/>
                      <a:pt x="767" y="1366"/>
                    </a:cubicBezTo>
                    <a:cubicBezTo>
                      <a:pt x="806" y="1432"/>
                      <a:pt x="880" y="1470"/>
                      <a:pt x="953" y="1470"/>
                    </a:cubicBezTo>
                    <a:cubicBezTo>
                      <a:pt x="988" y="1470"/>
                      <a:pt x="1023" y="1461"/>
                      <a:pt x="1054" y="1443"/>
                    </a:cubicBezTo>
                    <a:cubicBezTo>
                      <a:pt x="1148" y="1385"/>
                      <a:pt x="1185" y="1260"/>
                      <a:pt x="1127" y="1156"/>
                    </a:cubicBezTo>
                    <a:cubicBezTo>
                      <a:pt x="908" y="776"/>
                      <a:pt x="652" y="404"/>
                      <a:pt x="375" y="60"/>
                    </a:cubicBezTo>
                    <a:cubicBezTo>
                      <a:pt x="343" y="19"/>
                      <a:pt x="288" y="0"/>
                      <a:pt x="233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5" name="Google Shape;655;p30"/>
              <p:cNvSpPr/>
              <p:nvPr/>
            </p:nvSpPr>
            <p:spPr>
              <a:xfrm>
                <a:off x="4761675" y="3431925"/>
                <a:ext cx="44475" cy="42725"/>
              </a:xfrm>
              <a:custGeom>
                <a:avLst/>
                <a:gdLst/>
                <a:ahLst/>
                <a:cxnLst/>
                <a:rect l="l" t="t" r="r" b="b"/>
                <a:pathLst>
                  <a:path w="1779" h="1709" extrusionOk="0">
                    <a:moveTo>
                      <a:pt x="231" y="1"/>
                    </a:moveTo>
                    <a:cubicBezTo>
                      <a:pt x="177" y="1"/>
                      <a:pt x="124" y="19"/>
                      <a:pt x="86" y="60"/>
                    </a:cubicBezTo>
                    <a:cubicBezTo>
                      <a:pt x="12" y="148"/>
                      <a:pt x="1" y="273"/>
                      <a:pt x="86" y="358"/>
                    </a:cubicBezTo>
                    <a:cubicBezTo>
                      <a:pt x="525" y="788"/>
                      <a:pt x="963" y="1219"/>
                      <a:pt x="1395" y="1649"/>
                    </a:cubicBezTo>
                    <a:cubicBezTo>
                      <a:pt x="1433" y="1687"/>
                      <a:pt x="1491" y="1708"/>
                      <a:pt x="1548" y="1708"/>
                    </a:cubicBezTo>
                    <a:cubicBezTo>
                      <a:pt x="1601" y="1708"/>
                      <a:pt x="1654" y="1690"/>
                      <a:pt x="1690" y="1649"/>
                    </a:cubicBezTo>
                    <a:cubicBezTo>
                      <a:pt x="1767" y="1570"/>
                      <a:pt x="1778" y="1439"/>
                      <a:pt x="1690" y="1351"/>
                    </a:cubicBezTo>
                    <a:cubicBezTo>
                      <a:pt x="1252" y="921"/>
                      <a:pt x="813" y="492"/>
                      <a:pt x="384" y="60"/>
                    </a:cubicBezTo>
                    <a:cubicBezTo>
                      <a:pt x="346" y="22"/>
                      <a:pt x="288" y="1"/>
                      <a:pt x="231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56" name="Google Shape;656;p30"/>
          <p:cNvSpPr txBox="1">
            <a:spLocks noGrp="1"/>
          </p:cNvSpPr>
          <p:nvPr>
            <p:ph type="title"/>
          </p:nvPr>
        </p:nvSpPr>
        <p:spPr>
          <a:xfrm>
            <a:off x="4814316" y="1999841"/>
            <a:ext cx="3922060" cy="83795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139700" algn="l"/>
            <a:r>
              <a:rPr lang="x-none" b="1" dirty="0">
                <a:solidFill>
                  <a:schemeClr val="tx1"/>
                </a:solidFill>
              </a:rPr>
              <a:t>Sueldo líquido</a:t>
            </a:r>
          </a:p>
        </p:txBody>
      </p:sp>
      <p:sp>
        <p:nvSpPr>
          <p:cNvPr id="658" name="Google Shape;658;p30"/>
          <p:cNvSpPr txBox="1">
            <a:spLocks noGrp="1"/>
          </p:cNvSpPr>
          <p:nvPr>
            <p:ph type="subTitle" idx="1"/>
          </p:nvPr>
        </p:nvSpPr>
        <p:spPr>
          <a:xfrm>
            <a:off x="4666593" y="2827283"/>
            <a:ext cx="3764007" cy="11690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2"/>
                </a:solidFill>
              </a:rPr>
              <a:t>Es la diferencia entre el sueldo bruto con los descuentos, es decir, es el dinero que el trabajador podrá utilizar directamente.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659" name="Google Shape;659;p30"/>
          <p:cNvSpPr/>
          <p:nvPr/>
        </p:nvSpPr>
        <p:spPr>
          <a:xfrm>
            <a:off x="1756650" y="601448"/>
            <a:ext cx="1319394" cy="1319394"/>
          </a:xfrm>
          <a:custGeom>
            <a:avLst/>
            <a:gdLst/>
            <a:ahLst/>
            <a:cxnLst/>
            <a:rect l="l" t="t" r="r" b="b"/>
            <a:pathLst>
              <a:path w="13298" h="13298" extrusionOk="0">
                <a:moveTo>
                  <a:pt x="8435" y="1"/>
                </a:moveTo>
                <a:lnTo>
                  <a:pt x="6159" y="2935"/>
                </a:lnTo>
                <a:lnTo>
                  <a:pt x="3211" y="684"/>
                </a:lnTo>
                <a:lnTo>
                  <a:pt x="3678" y="4366"/>
                </a:lnTo>
                <a:lnTo>
                  <a:pt x="0" y="4862"/>
                </a:lnTo>
                <a:lnTo>
                  <a:pt x="2934" y="7134"/>
                </a:lnTo>
                <a:lnTo>
                  <a:pt x="681" y="10086"/>
                </a:lnTo>
                <a:lnTo>
                  <a:pt x="681" y="10086"/>
                </a:lnTo>
                <a:lnTo>
                  <a:pt x="4363" y="9618"/>
                </a:lnTo>
                <a:lnTo>
                  <a:pt x="4860" y="13297"/>
                </a:lnTo>
                <a:lnTo>
                  <a:pt x="7133" y="10363"/>
                </a:lnTo>
                <a:lnTo>
                  <a:pt x="10086" y="12616"/>
                </a:lnTo>
                <a:lnTo>
                  <a:pt x="9617" y="8932"/>
                </a:lnTo>
                <a:lnTo>
                  <a:pt x="13297" y="8438"/>
                </a:lnTo>
                <a:lnTo>
                  <a:pt x="10363" y="6164"/>
                </a:lnTo>
                <a:lnTo>
                  <a:pt x="12614" y="3212"/>
                </a:lnTo>
                <a:lnTo>
                  <a:pt x="12614" y="3212"/>
                </a:lnTo>
                <a:lnTo>
                  <a:pt x="8932" y="3680"/>
                </a:lnTo>
                <a:lnTo>
                  <a:pt x="8435" y="1"/>
                </a:lnTo>
                <a:close/>
              </a:path>
            </a:pathLst>
          </a:custGeom>
          <a:solidFill>
            <a:srgbClr val="FFB069">
              <a:alpha val="392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60" name="Google Shape;660;p30"/>
          <p:cNvGrpSpPr/>
          <p:nvPr/>
        </p:nvGrpSpPr>
        <p:grpSpPr>
          <a:xfrm>
            <a:off x="2911403" y="1681047"/>
            <a:ext cx="529170" cy="475794"/>
            <a:chOff x="1420446" y="3703089"/>
            <a:chExt cx="386228" cy="347295"/>
          </a:xfrm>
        </p:grpSpPr>
        <p:sp>
          <p:nvSpPr>
            <p:cNvPr id="661" name="Google Shape;661;p30"/>
            <p:cNvSpPr/>
            <p:nvPr/>
          </p:nvSpPr>
          <p:spPr>
            <a:xfrm>
              <a:off x="1427741" y="3703202"/>
              <a:ext cx="371637" cy="347068"/>
            </a:xfrm>
            <a:custGeom>
              <a:avLst/>
              <a:gdLst/>
              <a:ahLst/>
              <a:cxnLst/>
              <a:rect l="l" t="t" r="r" b="b"/>
              <a:pathLst>
                <a:path w="4916" h="4591" extrusionOk="0">
                  <a:moveTo>
                    <a:pt x="2886" y="0"/>
                  </a:moveTo>
                  <a:cubicBezTo>
                    <a:pt x="2681" y="0"/>
                    <a:pt x="2473" y="32"/>
                    <a:pt x="2268" y="97"/>
                  </a:cubicBezTo>
                  <a:cubicBezTo>
                    <a:pt x="640" y="612"/>
                    <a:pt x="1" y="2108"/>
                    <a:pt x="338" y="3174"/>
                  </a:cubicBezTo>
                  <a:cubicBezTo>
                    <a:pt x="614" y="4039"/>
                    <a:pt x="1411" y="4591"/>
                    <a:pt x="2271" y="4591"/>
                  </a:cubicBezTo>
                  <a:cubicBezTo>
                    <a:pt x="2475" y="4591"/>
                    <a:pt x="2682" y="4560"/>
                    <a:pt x="2886" y="4495"/>
                  </a:cubicBezTo>
                  <a:cubicBezTo>
                    <a:pt x="3512" y="4294"/>
                    <a:pt x="4142" y="3814"/>
                    <a:pt x="4528" y="3216"/>
                  </a:cubicBezTo>
                  <a:cubicBezTo>
                    <a:pt x="4747" y="2914"/>
                    <a:pt x="4881" y="2551"/>
                    <a:pt x="4906" y="2170"/>
                  </a:cubicBezTo>
                  <a:cubicBezTo>
                    <a:pt x="4915" y="2064"/>
                    <a:pt x="4915" y="1958"/>
                    <a:pt x="4904" y="1847"/>
                  </a:cubicBezTo>
                  <a:cubicBezTo>
                    <a:pt x="4888" y="1704"/>
                    <a:pt x="4860" y="1558"/>
                    <a:pt x="4816" y="1415"/>
                  </a:cubicBezTo>
                  <a:cubicBezTo>
                    <a:pt x="4542" y="552"/>
                    <a:pt x="3745" y="0"/>
                    <a:pt x="2886" y="0"/>
                  </a:cubicBezTo>
                  <a:close/>
                </a:path>
              </a:pathLst>
            </a:custGeom>
            <a:solidFill>
              <a:schemeClr val="accent2"/>
            </a:solidFill>
            <a:ln w="1524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62" name="Google Shape;662;p30"/>
            <p:cNvGrpSpPr/>
            <p:nvPr/>
          </p:nvGrpSpPr>
          <p:grpSpPr>
            <a:xfrm>
              <a:off x="1420446" y="3703089"/>
              <a:ext cx="386228" cy="347295"/>
              <a:chOff x="2073850" y="1739425"/>
              <a:chExt cx="127725" cy="114850"/>
            </a:xfrm>
          </p:grpSpPr>
          <p:sp>
            <p:nvSpPr>
              <p:cNvPr id="663" name="Google Shape;663;p30"/>
              <p:cNvSpPr/>
              <p:nvPr/>
            </p:nvSpPr>
            <p:spPr>
              <a:xfrm>
                <a:off x="2073850" y="1741875"/>
                <a:ext cx="125550" cy="112400"/>
              </a:xfrm>
              <a:custGeom>
                <a:avLst/>
                <a:gdLst/>
                <a:ahLst/>
                <a:cxnLst/>
                <a:rect l="l" t="t" r="r" b="b"/>
                <a:pathLst>
                  <a:path w="5022" h="4496" extrusionOk="0">
                    <a:moveTo>
                      <a:pt x="2269" y="0"/>
                    </a:moveTo>
                    <a:cubicBezTo>
                      <a:pt x="642" y="518"/>
                      <a:pt x="0" y="2013"/>
                      <a:pt x="339" y="3080"/>
                    </a:cubicBezTo>
                    <a:cubicBezTo>
                      <a:pt x="614" y="3943"/>
                      <a:pt x="1410" y="4495"/>
                      <a:pt x="2269" y="4495"/>
                    </a:cubicBezTo>
                    <a:cubicBezTo>
                      <a:pt x="2473" y="4495"/>
                      <a:pt x="2681" y="4464"/>
                      <a:pt x="2886" y="4398"/>
                    </a:cubicBezTo>
                    <a:cubicBezTo>
                      <a:pt x="3955" y="4059"/>
                      <a:pt x="5021" y="2905"/>
                      <a:pt x="4903" y="1753"/>
                    </a:cubicBezTo>
                    <a:lnTo>
                      <a:pt x="2269" y="0"/>
                    </a:ln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664;p30"/>
              <p:cNvSpPr/>
              <p:nvPr/>
            </p:nvSpPr>
            <p:spPr>
              <a:xfrm>
                <a:off x="2145975" y="1840325"/>
                <a:ext cx="9675" cy="11525"/>
              </a:xfrm>
              <a:custGeom>
                <a:avLst/>
                <a:gdLst/>
                <a:ahLst/>
                <a:cxnLst/>
                <a:rect l="l" t="t" r="r" b="b"/>
                <a:pathLst>
                  <a:path w="387" h="461" fill="none" extrusionOk="0">
                    <a:moveTo>
                      <a:pt x="386" y="1"/>
                    </a:moveTo>
                    <a:lnTo>
                      <a:pt x="1" y="460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30"/>
              <p:cNvSpPr/>
              <p:nvPr/>
            </p:nvSpPr>
            <p:spPr>
              <a:xfrm>
                <a:off x="2121400" y="1838650"/>
                <a:ext cx="9300" cy="14700"/>
              </a:xfrm>
              <a:custGeom>
                <a:avLst/>
                <a:gdLst/>
                <a:ahLst/>
                <a:cxnLst/>
                <a:rect l="l" t="t" r="r" b="b"/>
                <a:pathLst>
                  <a:path w="372" h="588" fill="none" extrusionOk="0">
                    <a:moveTo>
                      <a:pt x="372" y="1"/>
                    </a:moveTo>
                    <a:lnTo>
                      <a:pt x="0" y="587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6" name="Google Shape;666;p30"/>
              <p:cNvSpPr/>
              <p:nvPr/>
            </p:nvSpPr>
            <p:spPr>
              <a:xfrm>
                <a:off x="2101075" y="1828625"/>
                <a:ext cx="117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468" h="642" fill="none" extrusionOk="0">
                    <a:moveTo>
                      <a:pt x="467" y="0"/>
                    </a:moveTo>
                    <a:lnTo>
                      <a:pt x="1" y="642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7" name="Google Shape;667;p30"/>
              <p:cNvSpPr/>
              <p:nvPr/>
            </p:nvSpPr>
            <p:spPr>
              <a:xfrm>
                <a:off x="2085850" y="1810025"/>
                <a:ext cx="1322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529" h="692" fill="none" extrusionOk="0">
                    <a:moveTo>
                      <a:pt x="529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30"/>
              <p:cNvSpPr/>
              <p:nvPr/>
            </p:nvSpPr>
            <p:spPr>
              <a:xfrm>
                <a:off x="2080075" y="1785625"/>
                <a:ext cx="15375" cy="15900"/>
              </a:xfrm>
              <a:custGeom>
                <a:avLst/>
                <a:gdLst/>
                <a:ahLst/>
                <a:cxnLst/>
                <a:rect l="l" t="t" r="r" b="b"/>
                <a:pathLst>
                  <a:path w="615" h="636" fill="none" extrusionOk="0">
                    <a:moveTo>
                      <a:pt x="614" y="0"/>
                    </a:moveTo>
                    <a:lnTo>
                      <a:pt x="0" y="635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9" name="Google Shape;669;p30"/>
              <p:cNvSpPr/>
              <p:nvPr/>
            </p:nvSpPr>
            <p:spPr>
              <a:xfrm>
                <a:off x="2089425" y="1755600"/>
                <a:ext cx="1957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92" fill="none" extrusionOk="0">
                    <a:moveTo>
                      <a:pt x="783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" name="Google Shape;670;p30"/>
              <p:cNvSpPr/>
              <p:nvPr/>
            </p:nvSpPr>
            <p:spPr>
              <a:xfrm>
                <a:off x="2090225" y="1739425"/>
                <a:ext cx="111350" cy="101475"/>
              </a:xfrm>
              <a:custGeom>
                <a:avLst/>
                <a:gdLst/>
                <a:ahLst/>
                <a:cxnLst/>
                <a:rect l="l" t="t" r="r" b="b"/>
                <a:pathLst>
                  <a:path w="4454" h="4059" extrusionOk="0">
                    <a:moveTo>
                      <a:pt x="2228" y="1"/>
                    </a:moveTo>
                    <a:cubicBezTo>
                      <a:pt x="1710" y="1"/>
                      <a:pt x="1191" y="199"/>
                      <a:pt x="795" y="595"/>
                    </a:cubicBezTo>
                    <a:cubicBezTo>
                      <a:pt x="1" y="1389"/>
                      <a:pt x="1" y="2672"/>
                      <a:pt x="795" y="3464"/>
                    </a:cubicBezTo>
                    <a:cubicBezTo>
                      <a:pt x="1191" y="3860"/>
                      <a:pt x="1710" y="4058"/>
                      <a:pt x="2228" y="4058"/>
                    </a:cubicBezTo>
                    <a:cubicBezTo>
                      <a:pt x="2747" y="4058"/>
                      <a:pt x="3266" y="3860"/>
                      <a:pt x="3662" y="3464"/>
                    </a:cubicBezTo>
                    <a:cubicBezTo>
                      <a:pt x="4454" y="2672"/>
                      <a:pt x="4454" y="1389"/>
                      <a:pt x="3662" y="595"/>
                    </a:cubicBezTo>
                    <a:cubicBezTo>
                      <a:pt x="3266" y="199"/>
                      <a:pt x="2747" y="1"/>
                      <a:pt x="2228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1" name="Google Shape;671;p30"/>
              <p:cNvSpPr/>
              <p:nvPr/>
            </p:nvSpPr>
            <p:spPr>
              <a:xfrm>
                <a:off x="2110600" y="1754850"/>
                <a:ext cx="70725" cy="70725"/>
              </a:xfrm>
              <a:custGeom>
                <a:avLst/>
                <a:gdLst/>
                <a:ahLst/>
                <a:cxnLst/>
                <a:rect l="l" t="t" r="r" b="b"/>
                <a:pathLst>
                  <a:path w="2829" h="2829" extrusionOk="0">
                    <a:moveTo>
                      <a:pt x="1413" y="1"/>
                    </a:moveTo>
                    <a:cubicBezTo>
                      <a:pt x="633" y="1"/>
                      <a:pt x="1" y="633"/>
                      <a:pt x="1" y="1416"/>
                    </a:cubicBezTo>
                    <a:cubicBezTo>
                      <a:pt x="1" y="2196"/>
                      <a:pt x="633" y="2829"/>
                      <a:pt x="1413" y="2829"/>
                    </a:cubicBezTo>
                    <a:cubicBezTo>
                      <a:pt x="2194" y="2829"/>
                      <a:pt x="2829" y="2196"/>
                      <a:pt x="2829" y="1416"/>
                    </a:cubicBezTo>
                    <a:cubicBezTo>
                      <a:pt x="2829" y="633"/>
                      <a:pt x="2194" y="1"/>
                      <a:pt x="1413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2" name="Google Shape;672;p30"/>
              <p:cNvSpPr/>
              <p:nvPr/>
            </p:nvSpPr>
            <p:spPr>
              <a:xfrm>
                <a:off x="2130275" y="1769400"/>
                <a:ext cx="34375" cy="42125"/>
              </a:xfrm>
              <a:custGeom>
                <a:avLst/>
                <a:gdLst/>
                <a:ahLst/>
                <a:cxnLst/>
                <a:rect l="l" t="t" r="r" b="b"/>
                <a:pathLst>
                  <a:path w="1375" h="1685" extrusionOk="0">
                    <a:moveTo>
                      <a:pt x="504" y="241"/>
                    </a:moveTo>
                    <a:cubicBezTo>
                      <a:pt x="500" y="242"/>
                      <a:pt x="495" y="243"/>
                      <a:pt x="490" y="243"/>
                    </a:cubicBezTo>
                    <a:cubicBezTo>
                      <a:pt x="495" y="242"/>
                      <a:pt x="499" y="242"/>
                      <a:pt x="504" y="241"/>
                    </a:cubicBezTo>
                    <a:close/>
                    <a:moveTo>
                      <a:pt x="569" y="240"/>
                    </a:moveTo>
                    <a:cubicBezTo>
                      <a:pt x="576" y="241"/>
                      <a:pt x="583" y="242"/>
                      <a:pt x="589" y="243"/>
                    </a:cubicBezTo>
                    <a:cubicBezTo>
                      <a:pt x="582" y="243"/>
                      <a:pt x="576" y="241"/>
                      <a:pt x="569" y="240"/>
                    </a:cubicBezTo>
                    <a:close/>
                    <a:moveTo>
                      <a:pt x="439" y="261"/>
                    </a:moveTo>
                    <a:cubicBezTo>
                      <a:pt x="436" y="263"/>
                      <a:pt x="432" y="264"/>
                      <a:pt x="428" y="266"/>
                    </a:cubicBezTo>
                    <a:lnTo>
                      <a:pt x="428" y="266"/>
                    </a:lnTo>
                    <a:cubicBezTo>
                      <a:pt x="432" y="265"/>
                      <a:pt x="436" y="263"/>
                      <a:pt x="439" y="261"/>
                    </a:cubicBezTo>
                    <a:close/>
                    <a:moveTo>
                      <a:pt x="321" y="349"/>
                    </a:moveTo>
                    <a:lnTo>
                      <a:pt x="321" y="349"/>
                    </a:lnTo>
                    <a:cubicBezTo>
                      <a:pt x="320" y="350"/>
                      <a:pt x="319" y="352"/>
                      <a:pt x="318" y="354"/>
                    </a:cubicBezTo>
                    <a:lnTo>
                      <a:pt x="318" y="354"/>
                    </a:lnTo>
                    <a:cubicBezTo>
                      <a:pt x="319" y="352"/>
                      <a:pt x="320" y="351"/>
                      <a:pt x="321" y="349"/>
                    </a:cubicBezTo>
                    <a:close/>
                    <a:moveTo>
                      <a:pt x="318" y="354"/>
                    </a:moveTo>
                    <a:cubicBezTo>
                      <a:pt x="316" y="356"/>
                      <a:pt x="314" y="358"/>
                      <a:pt x="312" y="361"/>
                    </a:cubicBezTo>
                    <a:cubicBezTo>
                      <a:pt x="314" y="358"/>
                      <a:pt x="316" y="356"/>
                      <a:pt x="318" y="354"/>
                    </a:cubicBezTo>
                    <a:close/>
                    <a:moveTo>
                      <a:pt x="282" y="407"/>
                    </a:moveTo>
                    <a:cubicBezTo>
                      <a:pt x="282" y="408"/>
                      <a:pt x="282" y="409"/>
                      <a:pt x="281" y="410"/>
                    </a:cubicBezTo>
                    <a:lnTo>
                      <a:pt x="281" y="410"/>
                    </a:lnTo>
                    <a:cubicBezTo>
                      <a:pt x="282" y="409"/>
                      <a:pt x="282" y="408"/>
                      <a:pt x="282" y="407"/>
                    </a:cubicBezTo>
                    <a:close/>
                    <a:moveTo>
                      <a:pt x="250" y="509"/>
                    </a:moveTo>
                    <a:cubicBezTo>
                      <a:pt x="250" y="515"/>
                      <a:pt x="249" y="520"/>
                      <a:pt x="249" y="525"/>
                    </a:cubicBezTo>
                    <a:lnTo>
                      <a:pt x="249" y="525"/>
                    </a:lnTo>
                    <a:cubicBezTo>
                      <a:pt x="249" y="519"/>
                      <a:pt x="250" y="514"/>
                      <a:pt x="250" y="509"/>
                    </a:cubicBezTo>
                    <a:close/>
                    <a:moveTo>
                      <a:pt x="249" y="643"/>
                    </a:moveTo>
                    <a:cubicBezTo>
                      <a:pt x="249" y="650"/>
                      <a:pt x="250" y="656"/>
                      <a:pt x="250" y="663"/>
                    </a:cubicBezTo>
                    <a:cubicBezTo>
                      <a:pt x="250" y="657"/>
                      <a:pt x="249" y="650"/>
                      <a:pt x="249" y="643"/>
                    </a:cubicBezTo>
                    <a:close/>
                    <a:moveTo>
                      <a:pt x="279" y="756"/>
                    </a:moveTo>
                    <a:cubicBezTo>
                      <a:pt x="281" y="762"/>
                      <a:pt x="283" y="768"/>
                      <a:pt x="285" y="772"/>
                    </a:cubicBezTo>
                    <a:cubicBezTo>
                      <a:pt x="283" y="767"/>
                      <a:pt x="281" y="762"/>
                      <a:pt x="279" y="756"/>
                    </a:cubicBezTo>
                    <a:close/>
                    <a:moveTo>
                      <a:pt x="294" y="786"/>
                    </a:moveTo>
                    <a:lnTo>
                      <a:pt x="294" y="786"/>
                    </a:lnTo>
                    <a:cubicBezTo>
                      <a:pt x="295" y="786"/>
                      <a:pt x="297" y="787"/>
                      <a:pt x="298" y="788"/>
                    </a:cubicBezTo>
                    <a:lnTo>
                      <a:pt x="298" y="788"/>
                    </a:lnTo>
                    <a:cubicBezTo>
                      <a:pt x="298" y="788"/>
                      <a:pt x="298" y="788"/>
                      <a:pt x="298" y="788"/>
                    </a:cubicBezTo>
                    <a:lnTo>
                      <a:pt x="298" y="788"/>
                    </a:lnTo>
                    <a:cubicBezTo>
                      <a:pt x="297" y="787"/>
                      <a:pt x="295" y="786"/>
                      <a:pt x="294" y="786"/>
                    </a:cubicBezTo>
                    <a:close/>
                    <a:moveTo>
                      <a:pt x="301" y="789"/>
                    </a:moveTo>
                    <a:lnTo>
                      <a:pt x="301" y="789"/>
                    </a:lnTo>
                    <a:cubicBezTo>
                      <a:pt x="303" y="791"/>
                      <a:pt x="305" y="792"/>
                      <a:pt x="307" y="794"/>
                    </a:cubicBezTo>
                    <a:lnTo>
                      <a:pt x="307" y="794"/>
                    </a:lnTo>
                    <a:cubicBezTo>
                      <a:pt x="305" y="792"/>
                      <a:pt x="303" y="791"/>
                      <a:pt x="301" y="790"/>
                    </a:cubicBezTo>
                    <a:lnTo>
                      <a:pt x="301" y="790"/>
                    </a:lnTo>
                    <a:cubicBezTo>
                      <a:pt x="301" y="790"/>
                      <a:pt x="301" y="789"/>
                      <a:pt x="301" y="789"/>
                    </a:cubicBezTo>
                    <a:close/>
                    <a:moveTo>
                      <a:pt x="309" y="795"/>
                    </a:moveTo>
                    <a:cubicBezTo>
                      <a:pt x="311" y="797"/>
                      <a:pt x="314" y="798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2" y="799"/>
                      <a:pt x="309" y="798"/>
                      <a:pt x="306" y="797"/>
                    </a:cubicBezTo>
                    <a:lnTo>
                      <a:pt x="306" y="797"/>
                    </a:lnTo>
                    <a:cubicBezTo>
                      <a:pt x="308" y="798"/>
                      <a:pt x="312" y="799"/>
                      <a:pt x="315" y="800"/>
                    </a:cubicBezTo>
                    <a:lnTo>
                      <a:pt x="315" y="800"/>
                    </a:lnTo>
                    <a:cubicBezTo>
                      <a:pt x="313" y="798"/>
                      <a:pt x="311" y="797"/>
                      <a:pt x="309" y="795"/>
                    </a:cubicBezTo>
                    <a:close/>
                    <a:moveTo>
                      <a:pt x="315" y="800"/>
                    </a:moveTo>
                    <a:cubicBezTo>
                      <a:pt x="317" y="801"/>
                      <a:pt x="318" y="801"/>
                      <a:pt x="320" y="802"/>
                    </a:cubicBezTo>
                    <a:lnTo>
                      <a:pt x="320" y="802"/>
                    </a:lnTo>
                    <a:cubicBezTo>
                      <a:pt x="318" y="801"/>
                      <a:pt x="317" y="801"/>
                      <a:pt x="316" y="800"/>
                    </a:cubicBezTo>
                    <a:lnTo>
                      <a:pt x="316" y="800"/>
                    </a:lnTo>
                    <a:cubicBezTo>
                      <a:pt x="316" y="801"/>
                      <a:pt x="317" y="801"/>
                      <a:pt x="317" y="802"/>
                    </a:cubicBezTo>
                    <a:cubicBezTo>
                      <a:pt x="316" y="801"/>
                      <a:pt x="316" y="801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6" y="800"/>
                      <a:pt x="316" y="800"/>
                    </a:cubicBezTo>
                    <a:lnTo>
                      <a:pt x="316" y="800"/>
                    </a:lnTo>
                    <a:cubicBezTo>
                      <a:pt x="316" y="800"/>
                      <a:pt x="315" y="800"/>
                      <a:pt x="315" y="800"/>
                    </a:cubicBezTo>
                    <a:close/>
                    <a:moveTo>
                      <a:pt x="327" y="805"/>
                    </a:moveTo>
                    <a:cubicBezTo>
                      <a:pt x="330" y="806"/>
                      <a:pt x="333" y="807"/>
                      <a:pt x="336" y="809"/>
                    </a:cubicBezTo>
                    <a:cubicBezTo>
                      <a:pt x="332" y="807"/>
                      <a:pt x="330" y="806"/>
                      <a:pt x="327" y="805"/>
                    </a:cubicBezTo>
                    <a:close/>
                    <a:moveTo>
                      <a:pt x="338" y="811"/>
                    </a:moveTo>
                    <a:cubicBezTo>
                      <a:pt x="347" y="811"/>
                      <a:pt x="355" y="812"/>
                      <a:pt x="363" y="813"/>
                    </a:cubicBezTo>
                    <a:lnTo>
                      <a:pt x="363" y="813"/>
                    </a:lnTo>
                    <a:cubicBezTo>
                      <a:pt x="355" y="813"/>
                      <a:pt x="346" y="812"/>
                      <a:pt x="338" y="811"/>
                    </a:cubicBezTo>
                    <a:close/>
                    <a:moveTo>
                      <a:pt x="1000" y="863"/>
                    </a:moveTo>
                    <a:cubicBezTo>
                      <a:pt x="994" y="863"/>
                      <a:pt x="988" y="864"/>
                      <a:pt x="982" y="864"/>
                    </a:cubicBezTo>
                    <a:cubicBezTo>
                      <a:pt x="988" y="863"/>
                      <a:pt x="994" y="863"/>
                      <a:pt x="1000" y="863"/>
                    </a:cubicBezTo>
                    <a:close/>
                    <a:moveTo>
                      <a:pt x="1031" y="863"/>
                    </a:moveTo>
                    <a:cubicBezTo>
                      <a:pt x="1037" y="863"/>
                      <a:pt x="1043" y="863"/>
                      <a:pt x="1049" y="864"/>
                    </a:cubicBezTo>
                    <a:cubicBezTo>
                      <a:pt x="1042" y="864"/>
                      <a:pt x="1037" y="863"/>
                      <a:pt x="1031" y="863"/>
                    </a:cubicBezTo>
                    <a:close/>
                    <a:moveTo>
                      <a:pt x="1056" y="873"/>
                    </a:moveTo>
                    <a:cubicBezTo>
                      <a:pt x="1061" y="877"/>
                      <a:pt x="1066" y="881"/>
                      <a:pt x="1070" y="885"/>
                    </a:cubicBezTo>
                    <a:lnTo>
                      <a:pt x="1070" y="885"/>
                    </a:lnTo>
                    <a:cubicBezTo>
                      <a:pt x="1065" y="881"/>
                      <a:pt x="1060" y="878"/>
                      <a:pt x="1056" y="873"/>
                    </a:cubicBezTo>
                    <a:close/>
                    <a:moveTo>
                      <a:pt x="1090" y="904"/>
                    </a:moveTo>
                    <a:lnTo>
                      <a:pt x="1090" y="904"/>
                    </a:lnTo>
                    <a:cubicBezTo>
                      <a:pt x="1091" y="906"/>
                      <a:pt x="1093" y="908"/>
                      <a:pt x="1095" y="910"/>
                    </a:cubicBezTo>
                    <a:cubicBezTo>
                      <a:pt x="1093" y="908"/>
                      <a:pt x="1091" y="906"/>
                      <a:pt x="1090" y="904"/>
                    </a:cubicBezTo>
                    <a:close/>
                    <a:moveTo>
                      <a:pt x="1100" y="919"/>
                    </a:moveTo>
                    <a:lnTo>
                      <a:pt x="1100" y="919"/>
                    </a:lnTo>
                    <a:cubicBezTo>
                      <a:pt x="1101" y="924"/>
                      <a:pt x="1103" y="928"/>
                      <a:pt x="1104" y="932"/>
                    </a:cubicBezTo>
                    <a:lnTo>
                      <a:pt x="1104" y="932"/>
                    </a:lnTo>
                    <a:cubicBezTo>
                      <a:pt x="1102" y="928"/>
                      <a:pt x="1101" y="923"/>
                      <a:pt x="1100" y="919"/>
                    </a:cubicBezTo>
                    <a:close/>
                    <a:moveTo>
                      <a:pt x="1092" y="1189"/>
                    </a:moveTo>
                    <a:cubicBezTo>
                      <a:pt x="1091" y="1193"/>
                      <a:pt x="1089" y="1196"/>
                      <a:pt x="1088" y="1199"/>
                    </a:cubicBezTo>
                    <a:cubicBezTo>
                      <a:pt x="1089" y="1196"/>
                      <a:pt x="1090" y="1193"/>
                      <a:pt x="1092" y="1189"/>
                    </a:cubicBezTo>
                    <a:close/>
                    <a:moveTo>
                      <a:pt x="1042" y="1275"/>
                    </a:moveTo>
                    <a:cubicBezTo>
                      <a:pt x="1040" y="1277"/>
                      <a:pt x="1037" y="1280"/>
                      <a:pt x="1035" y="1284"/>
                    </a:cubicBezTo>
                    <a:lnTo>
                      <a:pt x="1035" y="1284"/>
                    </a:lnTo>
                    <a:cubicBezTo>
                      <a:pt x="1037" y="1281"/>
                      <a:pt x="1039" y="1278"/>
                      <a:pt x="1042" y="1275"/>
                    </a:cubicBezTo>
                    <a:close/>
                    <a:moveTo>
                      <a:pt x="538" y="1"/>
                    </a:moveTo>
                    <a:cubicBezTo>
                      <a:pt x="481" y="1"/>
                      <a:pt x="423" y="11"/>
                      <a:pt x="370" y="31"/>
                    </a:cubicBezTo>
                    <a:cubicBezTo>
                      <a:pt x="299" y="56"/>
                      <a:pt x="234" y="95"/>
                      <a:pt x="179" y="148"/>
                    </a:cubicBezTo>
                    <a:cubicBezTo>
                      <a:pt x="121" y="204"/>
                      <a:pt x="84" y="273"/>
                      <a:pt x="56" y="345"/>
                    </a:cubicBezTo>
                    <a:cubicBezTo>
                      <a:pt x="1" y="479"/>
                      <a:pt x="1" y="633"/>
                      <a:pt x="38" y="772"/>
                    </a:cubicBezTo>
                    <a:cubicBezTo>
                      <a:pt x="61" y="862"/>
                      <a:pt x="105" y="943"/>
                      <a:pt x="183" y="996"/>
                    </a:cubicBezTo>
                    <a:cubicBezTo>
                      <a:pt x="236" y="1031"/>
                      <a:pt x="308" y="1048"/>
                      <a:pt x="375" y="1048"/>
                    </a:cubicBezTo>
                    <a:cubicBezTo>
                      <a:pt x="386" y="1048"/>
                      <a:pt x="398" y="1047"/>
                      <a:pt x="409" y="1046"/>
                    </a:cubicBezTo>
                    <a:cubicBezTo>
                      <a:pt x="499" y="1042"/>
                      <a:pt x="589" y="1023"/>
                      <a:pt x="673" y="996"/>
                    </a:cubicBezTo>
                    <a:cubicBezTo>
                      <a:pt x="753" y="969"/>
                      <a:pt x="826" y="929"/>
                      <a:pt x="902" y="896"/>
                    </a:cubicBezTo>
                    <a:lnTo>
                      <a:pt x="902" y="896"/>
                    </a:lnTo>
                    <a:cubicBezTo>
                      <a:pt x="902" y="896"/>
                      <a:pt x="901" y="896"/>
                      <a:pt x="901" y="896"/>
                    </a:cubicBezTo>
                    <a:cubicBezTo>
                      <a:pt x="902" y="896"/>
                      <a:pt x="902" y="896"/>
                      <a:pt x="903" y="896"/>
                    </a:cubicBezTo>
                    <a:lnTo>
                      <a:pt x="903" y="896"/>
                    </a:lnTo>
                    <a:cubicBezTo>
                      <a:pt x="903" y="896"/>
                      <a:pt x="902" y="896"/>
                      <a:pt x="902" y="896"/>
                    </a:cubicBezTo>
                    <a:lnTo>
                      <a:pt x="902" y="896"/>
                    </a:lnTo>
                    <a:cubicBezTo>
                      <a:pt x="905" y="895"/>
                      <a:pt x="909" y="894"/>
                      <a:pt x="913" y="892"/>
                    </a:cubicBezTo>
                    <a:lnTo>
                      <a:pt x="913" y="892"/>
                    </a:lnTo>
                    <a:cubicBezTo>
                      <a:pt x="910" y="893"/>
                      <a:pt x="906" y="894"/>
                      <a:pt x="903" y="896"/>
                    </a:cubicBezTo>
                    <a:lnTo>
                      <a:pt x="903" y="896"/>
                    </a:lnTo>
                    <a:cubicBezTo>
                      <a:pt x="910" y="893"/>
                      <a:pt x="917" y="890"/>
                      <a:pt x="923" y="887"/>
                    </a:cubicBezTo>
                    <a:lnTo>
                      <a:pt x="923" y="887"/>
                    </a:lnTo>
                    <a:cubicBezTo>
                      <a:pt x="920" y="889"/>
                      <a:pt x="916" y="890"/>
                      <a:pt x="913" y="892"/>
                    </a:cubicBezTo>
                    <a:lnTo>
                      <a:pt x="913" y="892"/>
                    </a:lnTo>
                    <a:cubicBezTo>
                      <a:pt x="945" y="880"/>
                      <a:pt x="977" y="869"/>
                      <a:pt x="1011" y="862"/>
                    </a:cubicBezTo>
                    <a:lnTo>
                      <a:pt x="1011" y="862"/>
                    </a:lnTo>
                    <a:cubicBezTo>
                      <a:pt x="1012" y="862"/>
                      <a:pt x="1014" y="862"/>
                      <a:pt x="1015" y="862"/>
                    </a:cubicBezTo>
                    <a:cubicBezTo>
                      <a:pt x="1017" y="862"/>
                      <a:pt x="1019" y="862"/>
                      <a:pt x="1021" y="862"/>
                    </a:cubicBezTo>
                    <a:lnTo>
                      <a:pt x="1021" y="862"/>
                    </a:lnTo>
                    <a:cubicBezTo>
                      <a:pt x="1028" y="864"/>
                      <a:pt x="1036" y="866"/>
                      <a:pt x="1044" y="868"/>
                    </a:cubicBezTo>
                    <a:lnTo>
                      <a:pt x="1044" y="868"/>
                    </a:lnTo>
                    <a:cubicBezTo>
                      <a:pt x="1042" y="867"/>
                      <a:pt x="1039" y="865"/>
                      <a:pt x="1037" y="864"/>
                    </a:cubicBezTo>
                    <a:lnTo>
                      <a:pt x="1037" y="864"/>
                    </a:lnTo>
                    <a:cubicBezTo>
                      <a:pt x="1040" y="865"/>
                      <a:pt x="1043" y="867"/>
                      <a:pt x="1045" y="868"/>
                    </a:cubicBezTo>
                    <a:lnTo>
                      <a:pt x="1045" y="868"/>
                    </a:lnTo>
                    <a:cubicBezTo>
                      <a:pt x="1045" y="868"/>
                      <a:pt x="1045" y="868"/>
                      <a:pt x="1044" y="868"/>
                    </a:cubicBezTo>
                    <a:lnTo>
                      <a:pt x="1044" y="868"/>
                    </a:lnTo>
                    <a:cubicBezTo>
                      <a:pt x="1045" y="868"/>
                      <a:pt x="1046" y="869"/>
                      <a:pt x="1047" y="869"/>
                    </a:cubicBezTo>
                    <a:lnTo>
                      <a:pt x="1047" y="869"/>
                    </a:lnTo>
                    <a:cubicBezTo>
                      <a:pt x="1046" y="869"/>
                      <a:pt x="1046" y="869"/>
                      <a:pt x="1045" y="868"/>
                    </a:cubicBezTo>
                    <a:lnTo>
                      <a:pt x="1045" y="868"/>
                    </a:lnTo>
                    <a:cubicBezTo>
                      <a:pt x="1052" y="870"/>
                      <a:pt x="1058" y="873"/>
                      <a:pt x="1065" y="876"/>
                    </a:cubicBezTo>
                    <a:cubicBezTo>
                      <a:pt x="1059" y="874"/>
                      <a:pt x="1053" y="872"/>
                      <a:pt x="1047" y="869"/>
                    </a:cubicBezTo>
                    <a:lnTo>
                      <a:pt x="1047" y="869"/>
                    </a:lnTo>
                    <a:cubicBezTo>
                      <a:pt x="1055" y="874"/>
                      <a:pt x="1064" y="880"/>
                      <a:pt x="1073" y="887"/>
                    </a:cubicBezTo>
                    <a:lnTo>
                      <a:pt x="1073" y="887"/>
                    </a:lnTo>
                    <a:cubicBezTo>
                      <a:pt x="1077" y="890"/>
                      <a:pt x="1081" y="894"/>
                      <a:pt x="1084" y="898"/>
                    </a:cubicBezTo>
                    <a:lnTo>
                      <a:pt x="1084" y="898"/>
                    </a:lnTo>
                    <a:cubicBezTo>
                      <a:pt x="1093" y="911"/>
                      <a:pt x="1100" y="925"/>
                      <a:pt x="1107" y="939"/>
                    </a:cubicBezTo>
                    <a:lnTo>
                      <a:pt x="1107" y="939"/>
                    </a:lnTo>
                    <a:cubicBezTo>
                      <a:pt x="1115" y="963"/>
                      <a:pt x="1121" y="987"/>
                      <a:pt x="1125" y="1012"/>
                    </a:cubicBezTo>
                    <a:cubicBezTo>
                      <a:pt x="1125" y="1000"/>
                      <a:pt x="1123" y="991"/>
                      <a:pt x="1123" y="979"/>
                    </a:cubicBezTo>
                    <a:lnTo>
                      <a:pt x="1123" y="979"/>
                    </a:lnTo>
                    <a:cubicBezTo>
                      <a:pt x="1130" y="1019"/>
                      <a:pt x="1130" y="1056"/>
                      <a:pt x="1123" y="1093"/>
                    </a:cubicBezTo>
                    <a:cubicBezTo>
                      <a:pt x="1123" y="1081"/>
                      <a:pt x="1125" y="1072"/>
                      <a:pt x="1125" y="1060"/>
                    </a:cubicBezTo>
                    <a:lnTo>
                      <a:pt x="1125" y="1060"/>
                    </a:lnTo>
                    <a:cubicBezTo>
                      <a:pt x="1121" y="1101"/>
                      <a:pt x="1112" y="1139"/>
                      <a:pt x="1098" y="1174"/>
                    </a:cubicBezTo>
                    <a:lnTo>
                      <a:pt x="1098" y="1174"/>
                    </a:lnTo>
                    <a:cubicBezTo>
                      <a:pt x="1078" y="1219"/>
                      <a:pt x="1053" y="1262"/>
                      <a:pt x="1026" y="1298"/>
                    </a:cubicBezTo>
                    <a:cubicBezTo>
                      <a:pt x="1028" y="1293"/>
                      <a:pt x="1031" y="1288"/>
                      <a:pt x="1035" y="1284"/>
                    </a:cubicBezTo>
                    <a:lnTo>
                      <a:pt x="1035" y="1284"/>
                    </a:lnTo>
                    <a:cubicBezTo>
                      <a:pt x="1004" y="1319"/>
                      <a:pt x="972" y="1351"/>
                      <a:pt x="938" y="1381"/>
                    </a:cubicBezTo>
                    <a:cubicBezTo>
                      <a:pt x="939" y="1381"/>
                      <a:pt x="940" y="1380"/>
                      <a:pt x="940" y="1380"/>
                    </a:cubicBezTo>
                    <a:lnTo>
                      <a:pt x="940" y="1380"/>
                    </a:lnTo>
                    <a:cubicBezTo>
                      <a:pt x="909" y="1402"/>
                      <a:pt x="874" y="1421"/>
                      <a:pt x="836" y="1437"/>
                    </a:cubicBezTo>
                    <a:cubicBezTo>
                      <a:pt x="846" y="1434"/>
                      <a:pt x="857" y="1427"/>
                      <a:pt x="866" y="1425"/>
                    </a:cubicBezTo>
                    <a:lnTo>
                      <a:pt x="866" y="1425"/>
                    </a:lnTo>
                    <a:cubicBezTo>
                      <a:pt x="841" y="1437"/>
                      <a:pt x="813" y="1446"/>
                      <a:pt x="788" y="1450"/>
                    </a:cubicBezTo>
                    <a:cubicBezTo>
                      <a:pt x="728" y="1464"/>
                      <a:pt x="684" y="1538"/>
                      <a:pt x="705" y="1598"/>
                    </a:cubicBezTo>
                    <a:cubicBezTo>
                      <a:pt x="722" y="1649"/>
                      <a:pt x="768" y="1685"/>
                      <a:pt x="822" y="1685"/>
                    </a:cubicBezTo>
                    <a:cubicBezTo>
                      <a:pt x="832" y="1685"/>
                      <a:pt x="842" y="1684"/>
                      <a:pt x="853" y="1681"/>
                    </a:cubicBezTo>
                    <a:cubicBezTo>
                      <a:pt x="1077" y="1624"/>
                      <a:pt x="1252" y="1448"/>
                      <a:pt x="1330" y="1231"/>
                    </a:cubicBezTo>
                    <a:cubicBezTo>
                      <a:pt x="1367" y="1127"/>
                      <a:pt x="1374" y="1009"/>
                      <a:pt x="1344" y="903"/>
                    </a:cubicBezTo>
                    <a:cubicBezTo>
                      <a:pt x="1314" y="786"/>
                      <a:pt x="1229" y="677"/>
                      <a:pt x="1109" y="642"/>
                    </a:cubicBezTo>
                    <a:cubicBezTo>
                      <a:pt x="1079" y="634"/>
                      <a:pt x="1050" y="630"/>
                      <a:pt x="1022" y="630"/>
                    </a:cubicBezTo>
                    <a:cubicBezTo>
                      <a:pt x="894" y="630"/>
                      <a:pt x="773" y="704"/>
                      <a:pt x="654" y="753"/>
                    </a:cubicBezTo>
                    <a:cubicBezTo>
                      <a:pt x="663" y="751"/>
                      <a:pt x="675" y="744"/>
                      <a:pt x="684" y="742"/>
                    </a:cubicBezTo>
                    <a:lnTo>
                      <a:pt x="684" y="742"/>
                    </a:lnTo>
                    <a:cubicBezTo>
                      <a:pt x="601" y="776"/>
                      <a:pt x="516" y="799"/>
                      <a:pt x="428" y="811"/>
                    </a:cubicBezTo>
                    <a:cubicBezTo>
                      <a:pt x="439" y="811"/>
                      <a:pt x="446" y="809"/>
                      <a:pt x="458" y="809"/>
                    </a:cubicBezTo>
                    <a:cubicBezTo>
                      <a:pt x="434" y="811"/>
                      <a:pt x="408" y="813"/>
                      <a:pt x="384" y="813"/>
                    </a:cubicBezTo>
                    <a:cubicBezTo>
                      <a:pt x="379" y="813"/>
                      <a:pt x="374" y="813"/>
                      <a:pt x="370" y="813"/>
                    </a:cubicBezTo>
                    <a:lnTo>
                      <a:pt x="370" y="813"/>
                    </a:lnTo>
                    <a:cubicBezTo>
                      <a:pt x="370" y="813"/>
                      <a:pt x="370" y="813"/>
                      <a:pt x="370" y="813"/>
                    </a:cubicBezTo>
                    <a:cubicBezTo>
                      <a:pt x="355" y="812"/>
                      <a:pt x="339" y="807"/>
                      <a:pt x="323" y="803"/>
                    </a:cubicBezTo>
                    <a:lnTo>
                      <a:pt x="323" y="803"/>
                    </a:lnTo>
                    <a:cubicBezTo>
                      <a:pt x="318" y="800"/>
                      <a:pt x="313" y="797"/>
                      <a:pt x="308" y="794"/>
                    </a:cubicBezTo>
                    <a:lnTo>
                      <a:pt x="308" y="794"/>
                    </a:lnTo>
                    <a:cubicBezTo>
                      <a:pt x="304" y="790"/>
                      <a:pt x="299" y="785"/>
                      <a:pt x="295" y="781"/>
                    </a:cubicBezTo>
                    <a:lnTo>
                      <a:pt x="295" y="781"/>
                    </a:lnTo>
                    <a:cubicBezTo>
                      <a:pt x="288" y="771"/>
                      <a:pt x="282" y="760"/>
                      <a:pt x="277" y="750"/>
                    </a:cubicBezTo>
                    <a:lnTo>
                      <a:pt x="277" y="750"/>
                    </a:lnTo>
                    <a:cubicBezTo>
                      <a:pt x="263" y="711"/>
                      <a:pt x="254" y="672"/>
                      <a:pt x="248" y="631"/>
                    </a:cubicBezTo>
                    <a:lnTo>
                      <a:pt x="248" y="631"/>
                    </a:lnTo>
                    <a:cubicBezTo>
                      <a:pt x="246" y="600"/>
                      <a:pt x="246" y="568"/>
                      <a:pt x="248" y="537"/>
                    </a:cubicBezTo>
                    <a:lnTo>
                      <a:pt x="248" y="537"/>
                    </a:lnTo>
                    <a:cubicBezTo>
                      <a:pt x="255" y="494"/>
                      <a:pt x="265" y="455"/>
                      <a:pt x="280" y="415"/>
                    </a:cubicBezTo>
                    <a:lnTo>
                      <a:pt x="280" y="415"/>
                    </a:lnTo>
                    <a:cubicBezTo>
                      <a:pt x="293" y="387"/>
                      <a:pt x="310" y="360"/>
                      <a:pt x="329" y="338"/>
                    </a:cubicBezTo>
                    <a:lnTo>
                      <a:pt x="329" y="338"/>
                    </a:lnTo>
                    <a:cubicBezTo>
                      <a:pt x="327" y="342"/>
                      <a:pt x="324" y="345"/>
                      <a:pt x="321" y="349"/>
                    </a:cubicBezTo>
                    <a:lnTo>
                      <a:pt x="321" y="349"/>
                    </a:lnTo>
                    <a:cubicBezTo>
                      <a:pt x="335" y="332"/>
                      <a:pt x="351" y="315"/>
                      <a:pt x="369" y="301"/>
                    </a:cubicBezTo>
                    <a:lnTo>
                      <a:pt x="369" y="301"/>
                    </a:lnTo>
                    <a:cubicBezTo>
                      <a:pt x="387" y="289"/>
                      <a:pt x="407" y="276"/>
                      <a:pt x="428" y="266"/>
                    </a:cubicBezTo>
                    <a:lnTo>
                      <a:pt x="428" y="266"/>
                    </a:lnTo>
                    <a:cubicBezTo>
                      <a:pt x="426" y="267"/>
                      <a:pt x="423" y="268"/>
                      <a:pt x="421" y="268"/>
                    </a:cubicBezTo>
                    <a:cubicBezTo>
                      <a:pt x="427" y="266"/>
                      <a:pt x="434" y="263"/>
                      <a:pt x="440" y="261"/>
                    </a:cubicBezTo>
                    <a:lnTo>
                      <a:pt x="440" y="261"/>
                    </a:lnTo>
                    <a:cubicBezTo>
                      <a:pt x="440" y="261"/>
                      <a:pt x="440" y="261"/>
                      <a:pt x="439" y="261"/>
                    </a:cubicBezTo>
                    <a:lnTo>
                      <a:pt x="439" y="261"/>
                    </a:lnTo>
                    <a:cubicBezTo>
                      <a:pt x="440" y="261"/>
                      <a:pt x="440" y="261"/>
                      <a:pt x="441" y="261"/>
                    </a:cubicBezTo>
                    <a:lnTo>
                      <a:pt x="441" y="261"/>
                    </a:lnTo>
                    <a:cubicBezTo>
                      <a:pt x="464" y="252"/>
                      <a:pt x="489" y="245"/>
                      <a:pt x="514" y="240"/>
                    </a:cubicBezTo>
                    <a:lnTo>
                      <a:pt x="514" y="240"/>
                    </a:lnTo>
                    <a:cubicBezTo>
                      <a:pt x="524" y="239"/>
                      <a:pt x="534" y="239"/>
                      <a:pt x="545" y="239"/>
                    </a:cubicBezTo>
                    <a:cubicBezTo>
                      <a:pt x="551" y="239"/>
                      <a:pt x="557" y="239"/>
                      <a:pt x="563" y="239"/>
                    </a:cubicBezTo>
                    <a:lnTo>
                      <a:pt x="563" y="239"/>
                    </a:lnTo>
                    <a:cubicBezTo>
                      <a:pt x="581" y="242"/>
                      <a:pt x="597" y="246"/>
                      <a:pt x="613" y="252"/>
                    </a:cubicBezTo>
                    <a:lnTo>
                      <a:pt x="613" y="252"/>
                    </a:lnTo>
                    <a:cubicBezTo>
                      <a:pt x="612" y="251"/>
                      <a:pt x="611" y="250"/>
                      <a:pt x="610" y="250"/>
                    </a:cubicBezTo>
                    <a:lnTo>
                      <a:pt x="610" y="250"/>
                    </a:lnTo>
                    <a:cubicBezTo>
                      <a:pt x="612" y="251"/>
                      <a:pt x="613" y="251"/>
                      <a:pt x="614" y="252"/>
                    </a:cubicBezTo>
                    <a:lnTo>
                      <a:pt x="614" y="252"/>
                    </a:lnTo>
                    <a:cubicBezTo>
                      <a:pt x="614" y="252"/>
                      <a:pt x="613" y="252"/>
                      <a:pt x="613" y="252"/>
                    </a:cubicBezTo>
                    <a:lnTo>
                      <a:pt x="613" y="252"/>
                    </a:lnTo>
                    <a:cubicBezTo>
                      <a:pt x="615" y="253"/>
                      <a:pt x="618" y="254"/>
                      <a:pt x="620" y="255"/>
                    </a:cubicBezTo>
                    <a:lnTo>
                      <a:pt x="620" y="255"/>
                    </a:lnTo>
                    <a:cubicBezTo>
                      <a:pt x="618" y="254"/>
                      <a:pt x="616" y="253"/>
                      <a:pt x="614" y="252"/>
                    </a:cubicBezTo>
                    <a:lnTo>
                      <a:pt x="614" y="252"/>
                    </a:lnTo>
                    <a:cubicBezTo>
                      <a:pt x="622" y="255"/>
                      <a:pt x="630" y="258"/>
                      <a:pt x="638" y="262"/>
                    </a:cubicBezTo>
                    <a:cubicBezTo>
                      <a:pt x="632" y="260"/>
                      <a:pt x="626" y="258"/>
                      <a:pt x="620" y="255"/>
                    </a:cubicBezTo>
                    <a:lnTo>
                      <a:pt x="620" y="255"/>
                    </a:lnTo>
                    <a:cubicBezTo>
                      <a:pt x="631" y="261"/>
                      <a:pt x="641" y="268"/>
                      <a:pt x="652" y="273"/>
                    </a:cubicBezTo>
                    <a:cubicBezTo>
                      <a:pt x="670" y="284"/>
                      <a:pt x="691" y="289"/>
                      <a:pt x="713" y="289"/>
                    </a:cubicBezTo>
                    <a:cubicBezTo>
                      <a:pt x="754" y="289"/>
                      <a:pt x="797" y="269"/>
                      <a:pt x="818" y="231"/>
                    </a:cubicBezTo>
                    <a:cubicBezTo>
                      <a:pt x="848" y="174"/>
                      <a:pt x="832" y="105"/>
                      <a:pt x="774" y="65"/>
                    </a:cubicBezTo>
                    <a:cubicBezTo>
                      <a:pt x="705" y="22"/>
                      <a:pt x="622" y="1"/>
                      <a:pt x="53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3" name="Google Shape;673;p30"/>
              <p:cNvSpPr/>
              <p:nvPr/>
            </p:nvSpPr>
            <p:spPr>
              <a:xfrm>
                <a:off x="2130275" y="1766475"/>
                <a:ext cx="32475" cy="47225"/>
              </a:xfrm>
              <a:custGeom>
                <a:avLst/>
                <a:gdLst/>
                <a:ahLst/>
                <a:cxnLst/>
                <a:rect l="l" t="t" r="r" b="b"/>
                <a:pathLst>
                  <a:path w="1299" h="1889" extrusionOk="0">
                    <a:moveTo>
                      <a:pt x="139" y="0"/>
                    </a:moveTo>
                    <a:cubicBezTo>
                      <a:pt x="119" y="0"/>
                      <a:pt x="100" y="5"/>
                      <a:pt x="82" y="16"/>
                    </a:cubicBezTo>
                    <a:cubicBezTo>
                      <a:pt x="28" y="51"/>
                      <a:pt x="1" y="122"/>
                      <a:pt x="38" y="180"/>
                    </a:cubicBezTo>
                    <a:cubicBezTo>
                      <a:pt x="176" y="390"/>
                      <a:pt x="308" y="602"/>
                      <a:pt x="444" y="815"/>
                    </a:cubicBezTo>
                    <a:cubicBezTo>
                      <a:pt x="578" y="1029"/>
                      <a:pt x="709" y="1244"/>
                      <a:pt x="839" y="1461"/>
                    </a:cubicBezTo>
                    <a:cubicBezTo>
                      <a:pt x="913" y="1584"/>
                      <a:pt x="984" y="1706"/>
                      <a:pt x="1056" y="1828"/>
                    </a:cubicBezTo>
                    <a:cubicBezTo>
                      <a:pt x="1078" y="1866"/>
                      <a:pt x="1121" y="1888"/>
                      <a:pt x="1163" y="1888"/>
                    </a:cubicBezTo>
                    <a:cubicBezTo>
                      <a:pt x="1183" y="1888"/>
                      <a:pt x="1203" y="1883"/>
                      <a:pt x="1220" y="1872"/>
                    </a:cubicBezTo>
                    <a:cubicBezTo>
                      <a:pt x="1275" y="1833"/>
                      <a:pt x="1298" y="1761"/>
                      <a:pt x="1264" y="1704"/>
                    </a:cubicBezTo>
                    <a:cubicBezTo>
                      <a:pt x="1137" y="1487"/>
                      <a:pt x="1010" y="1272"/>
                      <a:pt x="878" y="1057"/>
                    </a:cubicBezTo>
                    <a:cubicBezTo>
                      <a:pt x="746" y="840"/>
                      <a:pt x="613" y="628"/>
                      <a:pt x="476" y="418"/>
                    </a:cubicBezTo>
                    <a:cubicBezTo>
                      <a:pt x="400" y="298"/>
                      <a:pt x="324" y="178"/>
                      <a:pt x="245" y="60"/>
                    </a:cubicBezTo>
                    <a:cubicBezTo>
                      <a:pt x="222" y="24"/>
                      <a:pt x="181" y="0"/>
                      <a:pt x="13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74" name="Google Shape;674;p30"/>
          <p:cNvGrpSpPr/>
          <p:nvPr/>
        </p:nvGrpSpPr>
        <p:grpSpPr>
          <a:xfrm rot="2124414">
            <a:off x="3748499" y="2266147"/>
            <a:ext cx="529165" cy="475804"/>
            <a:chOff x="1420446" y="3703089"/>
            <a:chExt cx="386228" cy="347295"/>
          </a:xfrm>
        </p:grpSpPr>
        <p:sp>
          <p:nvSpPr>
            <p:cNvPr id="675" name="Google Shape;675;p30"/>
            <p:cNvSpPr/>
            <p:nvPr/>
          </p:nvSpPr>
          <p:spPr>
            <a:xfrm>
              <a:off x="1427741" y="3703202"/>
              <a:ext cx="371637" cy="347068"/>
            </a:xfrm>
            <a:custGeom>
              <a:avLst/>
              <a:gdLst/>
              <a:ahLst/>
              <a:cxnLst/>
              <a:rect l="l" t="t" r="r" b="b"/>
              <a:pathLst>
                <a:path w="4916" h="4591" extrusionOk="0">
                  <a:moveTo>
                    <a:pt x="2886" y="0"/>
                  </a:moveTo>
                  <a:cubicBezTo>
                    <a:pt x="2681" y="0"/>
                    <a:pt x="2473" y="32"/>
                    <a:pt x="2268" y="97"/>
                  </a:cubicBezTo>
                  <a:cubicBezTo>
                    <a:pt x="640" y="612"/>
                    <a:pt x="1" y="2108"/>
                    <a:pt x="338" y="3174"/>
                  </a:cubicBezTo>
                  <a:cubicBezTo>
                    <a:pt x="614" y="4039"/>
                    <a:pt x="1411" y="4591"/>
                    <a:pt x="2271" y="4591"/>
                  </a:cubicBezTo>
                  <a:cubicBezTo>
                    <a:pt x="2475" y="4591"/>
                    <a:pt x="2682" y="4560"/>
                    <a:pt x="2886" y="4495"/>
                  </a:cubicBezTo>
                  <a:cubicBezTo>
                    <a:pt x="3512" y="4294"/>
                    <a:pt x="4142" y="3814"/>
                    <a:pt x="4528" y="3216"/>
                  </a:cubicBezTo>
                  <a:cubicBezTo>
                    <a:pt x="4747" y="2914"/>
                    <a:pt x="4881" y="2551"/>
                    <a:pt x="4906" y="2170"/>
                  </a:cubicBezTo>
                  <a:cubicBezTo>
                    <a:pt x="4915" y="2064"/>
                    <a:pt x="4915" y="1958"/>
                    <a:pt x="4904" y="1847"/>
                  </a:cubicBezTo>
                  <a:cubicBezTo>
                    <a:pt x="4888" y="1704"/>
                    <a:pt x="4860" y="1558"/>
                    <a:pt x="4816" y="1415"/>
                  </a:cubicBezTo>
                  <a:cubicBezTo>
                    <a:pt x="4542" y="552"/>
                    <a:pt x="3745" y="0"/>
                    <a:pt x="2886" y="0"/>
                  </a:cubicBezTo>
                  <a:close/>
                </a:path>
              </a:pathLst>
            </a:custGeom>
            <a:solidFill>
              <a:schemeClr val="accent2"/>
            </a:solidFill>
            <a:ln w="1524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76" name="Google Shape;676;p30"/>
            <p:cNvGrpSpPr/>
            <p:nvPr/>
          </p:nvGrpSpPr>
          <p:grpSpPr>
            <a:xfrm>
              <a:off x="1420446" y="3703089"/>
              <a:ext cx="386228" cy="347295"/>
              <a:chOff x="2073850" y="1739425"/>
              <a:chExt cx="127725" cy="114850"/>
            </a:xfrm>
          </p:grpSpPr>
          <p:sp>
            <p:nvSpPr>
              <p:cNvPr id="677" name="Google Shape;677;p30"/>
              <p:cNvSpPr/>
              <p:nvPr/>
            </p:nvSpPr>
            <p:spPr>
              <a:xfrm>
                <a:off x="2073850" y="1741875"/>
                <a:ext cx="125550" cy="112400"/>
              </a:xfrm>
              <a:custGeom>
                <a:avLst/>
                <a:gdLst/>
                <a:ahLst/>
                <a:cxnLst/>
                <a:rect l="l" t="t" r="r" b="b"/>
                <a:pathLst>
                  <a:path w="5022" h="4496" extrusionOk="0">
                    <a:moveTo>
                      <a:pt x="2269" y="0"/>
                    </a:moveTo>
                    <a:cubicBezTo>
                      <a:pt x="642" y="518"/>
                      <a:pt x="0" y="2013"/>
                      <a:pt x="339" y="3080"/>
                    </a:cubicBezTo>
                    <a:cubicBezTo>
                      <a:pt x="614" y="3943"/>
                      <a:pt x="1410" y="4495"/>
                      <a:pt x="2269" y="4495"/>
                    </a:cubicBezTo>
                    <a:cubicBezTo>
                      <a:pt x="2473" y="4495"/>
                      <a:pt x="2681" y="4464"/>
                      <a:pt x="2886" y="4398"/>
                    </a:cubicBezTo>
                    <a:cubicBezTo>
                      <a:pt x="3955" y="4059"/>
                      <a:pt x="5021" y="2905"/>
                      <a:pt x="4903" y="1753"/>
                    </a:cubicBezTo>
                    <a:lnTo>
                      <a:pt x="2269" y="0"/>
                    </a:ln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" name="Google Shape;678;p30"/>
              <p:cNvSpPr/>
              <p:nvPr/>
            </p:nvSpPr>
            <p:spPr>
              <a:xfrm>
                <a:off x="2145975" y="1840325"/>
                <a:ext cx="9675" cy="11525"/>
              </a:xfrm>
              <a:custGeom>
                <a:avLst/>
                <a:gdLst/>
                <a:ahLst/>
                <a:cxnLst/>
                <a:rect l="l" t="t" r="r" b="b"/>
                <a:pathLst>
                  <a:path w="387" h="461" fill="none" extrusionOk="0">
                    <a:moveTo>
                      <a:pt x="386" y="1"/>
                    </a:moveTo>
                    <a:lnTo>
                      <a:pt x="1" y="460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" name="Google Shape;679;p30"/>
              <p:cNvSpPr/>
              <p:nvPr/>
            </p:nvSpPr>
            <p:spPr>
              <a:xfrm>
                <a:off x="2121400" y="1838650"/>
                <a:ext cx="9300" cy="14700"/>
              </a:xfrm>
              <a:custGeom>
                <a:avLst/>
                <a:gdLst/>
                <a:ahLst/>
                <a:cxnLst/>
                <a:rect l="l" t="t" r="r" b="b"/>
                <a:pathLst>
                  <a:path w="372" h="588" fill="none" extrusionOk="0">
                    <a:moveTo>
                      <a:pt x="372" y="1"/>
                    </a:moveTo>
                    <a:lnTo>
                      <a:pt x="0" y="587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" name="Google Shape;680;p30"/>
              <p:cNvSpPr/>
              <p:nvPr/>
            </p:nvSpPr>
            <p:spPr>
              <a:xfrm>
                <a:off x="2101075" y="1828625"/>
                <a:ext cx="117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468" h="642" fill="none" extrusionOk="0">
                    <a:moveTo>
                      <a:pt x="467" y="0"/>
                    </a:moveTo>
                    <a:lnTo>
                      <a:pt x="1" y="642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" name="Google Shape;681;p30"/>
              <p:cNvSpPr/>
              <p:nvPr/>
            </p:nvSpPr>
            <p:spPr>
              <a:xfrm>
                <a:off x="2085850" y="1810025"/>
                <a:ext cx="1322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529" h="692" fill="none" extrusionOk="0">
                    <a:moveTo>
                      <a:pt x="529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30"/>
              <p:cNvSpPr/>
              <p:nvPr/>
            </p:nvSpPr>
            <p:spPr>
              <a:xfrm>
                <a:off x="2080075" y="1785625"/>
                <a:ext cx="15375" cy="15900"/>
              </a:xfrm>
              <a:custGeom>
                <a:avLst/>
                <a:gdLst/>
                <a:ahLst/>
                <a:cxnLst/>
                <a:rect l="l" t="t" r="r" b="b"/>
                <a:pathLst>
                  <a:path w="615" h="636" fill="none" extrusionOk="0">
                    <a:moveTo>
                      <a:pt x="614" y="0"/>
                    </a:moveTo>
                    <a:lnTo>
                      <a:pt x="0" y="635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30"/>
              <p:cNvSpPr/>
              <p:nvPr/>
            </p:nvSpPr>
            <p:spPr>
              <a:xfrm>
                <a:off x="2089425" y="1755600"/>
                <a:ext cx="1957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92" fill="none" extrusionOk="0">
                    <a:moveTo>
                      <a:pt x="783" y="1"/>
                    </a:moveTo>
                    <a:lnTo>
                      <a:pt x="0" y="691"/>
                    </a:lnTo>
                  </a:path>
                </a:pathLst>
              </a:custGeom>
              <a:noFill/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30"/>
              <p:cNvSpPr/>
              <p:nvPr/>
            </p:nvSpPr>
            <p:spPr>
              <a:xfrm>
                <a:off x="2090225" y="1739425"/>
                <a:ext cx="111350" cy="101475"/>
              </a:xfrm>
              <a:custGeom>
                <a:avLst/>
                <a:gdLst/>
                <a:ahLst/>
                <a:cxnLst/>
                <a:rect l="l" t="t" r="r" b="b"/>
                <a:pathLst>
                  <a:path w="4454" h="4059" extrusionOk="0">
                    <a:moveTo>
                      <a:pt x="2228" y="1"/>
                    </a:moveTo>
                    <a:cubicBezTo>
                      <a:pt x="1710" y="1"/>
                      <a:pt x="1191" y="199"/>
                      <a:pt x="795" y="595"/>
                    </a:cubicBezTo>
                    <a:cubicBezTo>
                      <a:pt x="1" y="1389"/>
                      <a:pt x="1" y="2672"/>
                      <a:pt x="795" y="3464"/>
                    </a:cubicBezTo>
                    <a:cubicBezTo>
                      <a:pt x="1191" y="3860"/>
                      <a:pt x="1710" y="4058"/>
                      <a:pt x="2228" y="4058"/>
                    </a:cubicBezTo>
                    <a:cubicBezTo>
                      <a:pt x="2747" y="4058"/>
                      <a:pt x="3266" y="3860"/>
                      <a:pt x="3662" y="3464"/>
                    </a:cubicBezTo>
                    <a:cubicBezTo>
                      <a:pt x="4454" y="2672"/>
                      <a:pt x="4454" y="1389"/>
                      <a:pt x="3662" y="595"/>
                    </a:cubicBezTo>
                    <a:cubicBezTo>
                      <a:pt x="3266" y="199"/>
                      <a:pt x="2747" y="1"/>
                      <a:pt x="2228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30"/>
              <p:cNvSpPr/>
              <p:nvPr/>
            </p:nvSpPr>
            <p:spPr>
              <a:xfrm>
                <a:off x="2110600" y="1754850"/>
                <a:ext cx="70725" cy="70725"/>
              </a:xfrm>
              <a:custGeom>
                <a:avLst/>
                <a:gdLst/>
                <a:ahLst/>
                <a:cxnLst/>
                <a:rect l="l" t="t" r="r" b="b"/>
                <a:pathLst>
                  <a:path w="2829" h="2829" extrusionOk="0">
                    <a:moveTo>
                      <a:pt x="1413" y="1"/>
                    </a:moveTo>
                    <a:cubicBezTo>
                      <a:pt x="633" y="1"/>
                      <a:pt x="1" y="633"/>
                      <a:pt x="1" y="1416"/>
                    </a:cubicBezTo>
                    <a:cubicBezTo>
                      <a:pt x="1" y="2196"/>
                      <a:pt x="633" y="2829"/>
                      <a:pt x="1413" y="2829"/>
                    </a:cubicBezTo>
                    <a:cubicBezTo>
                      <a:pt x="2194" y="2829"/>
                      <a:pt x="2829" y="2196"/>
                      <a:pt x="2829" y="1416"/>
                    </a:cubicBezTo>
                    <a:cubicBezTo>
                      <a:pt x="2829" y="633"/>
                      <a:pt x="2194" y="1"/>
                      <a:pt x="1413" y="1"/>
                    </a:cubicBezTo>
                    <a:close/>
                  </a:path>
                </a:pathLst>
              </a:custGeom>
              <a:solidFill>
                <a:srgbClr val="FFB069"/>
              </a:solidFill>
              <a:ln w="19050" cap="flat" cmpd="sng">
                <a:solidFill>
                  <a:srgbClr val="111111"/>
                </a:solidFill>
                <a:prstDash val="solid"/>
                <a:miter lim="2308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30"/>
              <p:cNvSpPr/>
              <p:nvPr/>
            </p:nvSpPr>
            <p:spPr>
              <a:xfrm>
                <a:off x="2130275" y="1769400"/>
                <a:ext cx="34375" cy="42125"/>
              </a:xfrm>
              <a:custGeom>
                <a:avLst/>
                <a:gdLst/>
                <a:ahLst/>
                <a:cxnLst/>
                <a:rect l="l" t="t" r="r" b="b"/>
                <a:pathLst>
                  <a:path w="1375" h="1685" extrusionOk="0">
                    <a:moveTo>
                      <a:pt x="504" y="241"/>
                    </a:moveTo>
                    <a:cubicBezTo>
                      <a:pt x="500" y="242"/>
                      <a:pt x="495" y="243"/>
                      <a:pt x="490" y="243"/>
                    </a:cubicBezTo>
                    <a:cubicBezTo>
                      <a:pt x="495" y="242"/>
                      <a:pt x="499" y="242"/>
                      <a:pt x="504" y="241"/>
                    </a:cubicBezTo>
                    <a:close/>
                    <a:moveTo>
                      <a:pt x="569" y="240"/>
                    </a:moveTo>
                    <a:cubicBezTo>
                      <a:pt x="576" y="241"/>
                      <a:pt x="583" y="242"/>
                      <a:pt x="589" y="243"/>
                    </a:cubicBezTo>
                    <a:cubicBezTo>
                      <a:pt x="582" y="243"/>
                      <a:pt x="576" y="241"/>
                      <a:pt x="569" y="240"/>
                    </a:cubicBezTo>
                    <a:close/>
                    <a:moveTo>
                      <a:pt x="439" y="261"/>
                    </a:moveTo>
                    <a:cubicBezTo>
                      <a:pt x="436" y="263"/>
                      <a:pt x="432" y="264"/>
                      <a:pt x="428" y="266"/>
                    </a:cubicBezTo>
                    <a:lnTo>
                      <a:pt x="428" y="266"/>
                    </a:lnTo>
                    <a:cubicBezTo>
                      <a:pt x="432" y="265"/>
                      <a:pt x="436" y="263"/>
                      <a:pt x="439" y="261"/>
                    </a:cubicBezTo>
                    <a:close/>
                    <a:moveTo>
                      <a:pt x="321" y="349"/>
                    </a:moveTo>
                    <a:lnTo>
                      <a:pt x="321" y="349"/>
                    </a:lnTo>
                    <a:cubicBezTo>
                      <a:pt x="320" y="350"/>
                      <a:pt x="319" y="352"/>
                      <a:pt x="318" y="354"/>
                    </a:cubicBezTo>
                    <a:lnTo>
                      <a:pt x="318" y="354"/>
                    </a:lnTo>
                    <a:cubicBezTo>
                      <a:pt x="319" y="352"/>
                      <a:pt x="320" y="351"/>
                      <a:pt x="321" y="349"/>
                    </a:cubicBezTo>
                    <a:close/>
                    <a:moveTo>
                      <a:pt x="318" y="354"/>
                    </a:moveTo>
                    <a:cubicBezTo>
                      <a:pt x="316" y="356"/>
                      <a:pt x="314" y="358"/>
                      <a:pt x="312" y="361"/>
                    </a:cubicBezTo>
                    <a:cubicBezTo>
                      <a:pt x="314" y="358"/>
                      <a:pt x="316" y="356"/>
                      <a:pt x="318" y="354"/>
                    </a:cubicBezTo>
                    <a:close/>
                    <a:moveTo>
                      <a:pt x="282" y="407"/>
                    </a:moveTo>
                    <a:cubicBezTo>
                      <a:pt x="282" y="408"/>
                      <a:pt x="282" y="409"/>
                      <a:pt x="281" y="410"/>
                    </a:cubicBezTo>
                    <a:lnTo>
                      <a:pt x="281" y="410"/>
                    </a:lnTo>
                    <a:cubicBezTo>
                      <a:pt x="282" y="409"/>
                      <a:pt x="282" y="408"/>
                      <a:pt x="282" y="407"/>
                    </a:cubicBezTo>
                    <a:close/>
                    <a:moveTo>
                      <a:pt x="250" y="509"/>
                    </a:moveTo>
                    <a:cubicBezTo>
                      <a:pt x="250" y="515"/>
                      <a:pt x="249" y="520"/>
                      <a:pt x="249" y="525"/>
                    </a:cubicBezTo>
                    <a:lnTo>
                      <a:pt x="249" y="525"/>
                    </a:lnTo>
                    <a:cubicBezTo>
                      <a:pt x="249" y="519"/>
                      <a:pt x="250" y="514"/>
                      <a:pt x="250" y="509"/>
                    </a:cubicBezTo>
                    <a:close/>
                    <a:moveTo>
                      <a:pt x="249" y="643"/>
                    </a:moveTo>
                    <a:cubicBezTo>
                      <a:pt x="249" y="650"/>
                      <a:pt x="250" y="656"/>
                      <a:pt x="250" y="663"/>
                    </a:cubicBezTo>
                    <a:cubicBezTo>
                      <a:pt x="250" y="657"/>
                      <a:pt x="249" y="650"/>
                      <a:pt x="249" y="643"/>
                    </a:cubicBezTo>
                    <a:close/>
                    <a:moveTo>
                      <a:pt x="279" y="756"/>
                    </a:moveTo>
                    <a:cubicBezTo>
                      <a:pt x="281" y="762"/>
                      <a:pt x="283" y="768"/>
                      <a:pt x="285" y="772"/>
                    </a:cubicBezTo>
                    <a:cubicBezTo>
                      <a:pt x="283" y="767"/>
                      <a:pt x="281" y="762"/>
                      <a:pt x="279" y="756"/>
                    </a:cubicBezTo>
                    <a:close/>
                    <a:moveTo>
                      <a:pt x="294" y="786"/>
                    </a:moveTo>
                    <a:lnTo>
                      <a:pt x="294" y="786"/>
                    </a:lnTo>
                    <a:cubicBezTo>
                      <a:pt x="295" y="786"/>
                      <a:pt x="297" y="787"/>
                      <a:pt x="298" y="788"/>
                    </a:cubicBezTo>
                    <a:lnTo>
                      <a:pt x="298" y="788"/>
                    </a:lnTo>
                    <a:cubicBezTo>
                      <a:pt x="298" y="788"/>
                      <a:pt x="298" y="788"/>
                      <a:pt x="298" y="788"/>
                    </a:cubicBezTo>
                    <a:lnTo>
                      <a:pt x="298" y="788"/>
                    </a:lnTo>
                    <a:cubicBezTo>
                      <a:pt x="297" y="787"/>
                      <a:pt x="295" y="786"/>
                      <a:pt x="294" y="786"/>
                    </a:cubicBezTo>
                    <a:close/>
                    <a:moveTo>
                      <a:pt x="301" y="789"/>
                    </a:moveTo>
                    <a:lnTo>
                      <a:pt x="301" y="789"/>
                    </a:lnTo>
                    <a:cubicBezTo>
                      <a:pt x="303" y="791"/>
                      <a:pt x="305" y="792"/>
                      <a:pt x="307" y="794"/>
                    </a:cubicBezTo>
                    <a:lnTo>
                      <a:pt x="307" y="794"/>
                    </a:lnTo>
                    <a:cubicBezTo>
                      <a:pt x="305" y="792"/>
                      <a:pt x="303" y="791"/>
                      <a:pt x="301" y="790"/>
                    </a:cubicBezTo>
                    <a:lnTo>
                      <a:pt x="301" y="790"/>
                    </a:lnTo>
                    <a:cubicBezTo>
                      <a:pt x="301" y="790"/>
                      <a:pt x="301" y="789"/>
                      <a:pt x="301" y="789"/>
                    </a:cubicBezTo>
                    <a:close/>
                    <a:moveTo>
                      <a:pt x="309" y="795"/>
                    </a:moveTo>
                    <a:cubicBezTo>
                      <a:pt x="311" y="797"/>
                      <a:pt x="314" y="798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5" y="800"/>
                      <a:pt x="315" y="800"/>
                    </a:cubicBezTo>
                    <a:lnTo>
                      <a:pt x="315" y="800"/>
                    </a:lnTo>
                    <a:cubicBezTo>
                      <a:pt x="312" y="799"/>
                      <a:pt x="309" y="798"/>
                      <a:pt x="306" y="797"/>
                    </a:cubicBezTo>
                    <a:lnTo>
                      <a:pt x="306" y="797"/>
                    </a:lnTo>
                    <a:cubicBezTo>
                      <a:pt x="308" y="798"/>
                      <a:pt x="312" y="799"/>
                      <a:pt x="315" y="800"/>
                    </a:cubicBezTo>
                    <a:lnTo>
                      <a:pt x="315" y="800"/>
                    </a:lnTo>
                    <a:cubicBezTo>
                      <a:pt x="313" y="798"/>
                      <a:pt x="311" y="797"/>
                      <a:pt x="309" y="795"/>
                    </a:cubicBezTo>
                    <a:close/>
                    <a:moveTo>
                      <a:pt x="315" y="800"/>
                    </a:moveTo>
                    <a:cubicBezTo>
                      <a:pt x="317" y="801"/>
                      <a:pt x="318" y="801"/>
                      <a:pt x="320" y="802"/>
                    </a:cubicBezTo>
                    <a:lnTo>
                      <a:pt x="320" y="802"/>
                    </a:lnTo>
                    <a:cubicBezTo>
                      <a:pt x="318" y="801"/>
                      <a:pt x="317" y="801"/>
                      <a:pt x="316" y="800"/>
                    </a:cubicBezTo>
                    <a:lnTo>
                      <a:pt x="316" y="800"/>
                    </a:lnTo>
                    <a:cubicBezTo>
                      <a:pt x="316" y="801"/>
                      <a:pt x="317" y="801"/>
                      <a:pt x="317" y="802"/>
                    </a:cubicBezTo>
                    <a:cubicBezTo>
                      <a:pt x="316" y="801"/>
                      <a:pt x="316" y="801"/>
                      <a:pt x="315" y="800"/>
                    </a:cubicBezTo>
                    <a:lnTo>
                      <a:pt x="315" y="800"/>
                    </a:lnTo>
                    <a:cubicBezTo>
                      <a:pt x="315" y="800"/>
                      <a:pt x="316" y="800"/>
                      <a:pt x="316" y="800"/>
                    </a:cubicBezTo>
                    <a:lnTo>
                      <a:pt x="316" y="800"/>
                    </a:lnTo>
                    <a:cubicBezTo>
                      <a:pt x="316" y="800"/>
                      <a:pt x="315" y="800"/>
                      <a:pt x="315" y="800"/>
                    </a:cubicBezTo>
                    <a:close/>
                    <a:moveTo>
                      <a:pt x="327" y="805"/>
                    </a:moveTo>
                    <a:cubicBezTo>
                      <a:pt x="330" y="806"/>
                      <a:pt x="333" y="807"/>
                      <a:pt x="336" y="809"/>
                    </a:cubicBezTo>
                    <a:cubicBezTo>
                      <a:pt x="332" y="807"/>
                      <a:pt x="330" y="806"/>
                      <a:pt x="327" y="805"/>
                    </a:cubicBezTo>
                    <a:close/>
                    <a:moveTo>
                      <a:pt x="338" y="811"/>
                    </a:moveTo>
                    <a:cubicBezTo>
                      <a:pt x="347" y="811"/>
                      <a:pt x="355" y="812"/>
                      <a:pt x="363" y="813"/>
                    </a:cubicBezTo>
                    <a:lnTo>
                      <a:pt x="363" y="813"/>
                    </a:lnTo>
                    <a:cubicBezTo>
                      <a:pt x="355" y="813"/>
                      <a:pt x="346" y="812"/>
                      <a:pt x="338" y="811"/>
                    </a:cubicBezTo>
                    <a:close/>
                    <a:moveTo>
                      <a:pt x="1000" y="863"/>
                    </a:moveTo>
                    <a:cubicBezTo>
                      <a:pt x="994" y="863"/>
                      <a:pt x="988" y="864"/>
                      <a:pt x="982" y="864"/>
                    </a:cubicBezTo>
                    <a:cubicBezTo>
                      <a:pt x="988" y="863"/>
                      <a:pt x="994" y="863"/>
                      <a:pt x="1000" y="863"/>
                    </a:cubicBezTo>
                    <a:close/>
                    <a:moveTo>
                      <a:pt x="1031" y="863"/>
                    </a:moveTo>
                    <a:cubicBezTo>
                      <a:pt x="1037" y="863"/>
                      <a:pt x="1043" y="863"/>
                      <a:pt x="1049" y="864"/>
                    </a:cubicBezTo>
                    <a:cubicBezTo>
                      <a:pt x="1042" y="864"/>
                      <a:pt x="1037" y="863"/>
                      <a:pt x="1031" y="863"/>
                    </a:cubicBezTo>
                    <a:close/>
                    <a:moveTo>
                      <a:pt x="1056" y="873"/>
                    </a:moveTo>
                    <a:cubicBezTo>
                      <a:pt x="1061" y="877"/>
                      <a:pt x="1066" y="881"/>
                      <a:pt x="1070" y="885"/>
                    </a:cubicBezTo>
                    <a:lnTo>
                      <a:pt x="1070" y="885"/>
                    </a:lnTo>
                    <a:cubicBezTo>
                      <a:pt x="1065" y="881"/>
                      <a:pt x="1060" y="878"/>
                      <a:pt x="1056" y="873"/>
                    </a:cubicBezTo>
                    <a:close/>
                    <a:moveTo>
                      <a:pt x="1090" y="904"/>
                    </a:moveTo>
                    <a:lnTo>
                      <a:pt x="1090" y="904"/>
                    </a:lnTo>
                    <a:cubicBezTo>
                      <a:pt x="1091" y="906"/>
                      <a:pt x="1093" y="908"/>
                      <a:pt x="1095" y="910"/>
                    </a:cubicBezTo>
                    <a:cubicBezTo>
                      <a:pt x="1093" y="908"/>
                      <a:pt x="1091" y="906"/>
                      <a:pt x="1090" y="904"/>
                    </a:cubicBezTo>
                    <a:close/>
                    <a:moveTo>
                      <a:pt x="1100" y="919"/>
                    </a:moveTo>
                    <a:lnTo>
                      <a:pt x="1100" y="919"/>
                    </a:lnTo>
                    <a:cubicBezTo>
                      <a:pt x="1101" y="924"/>
                      <a:pt x="1103" y="928"/>
                      <a:pt x="1104" y="932"/>
                    </a:cubicBezTo>
                    <a:lnTo>
                      <a:pt x="1104" y="932"/>
                    </a:lnTo>
                    <a:cubicBezTo>
                      <a:pt x="1102" y="928"/>
                      <a:pt x="1101" y="923"/>
                      <a:pt x="1100" y="919"/>
                    </a:cubicBezTo>
                    <a:close/>
                    <a:moveTo>
                      <a:pt x="1092" y="1189"/>
                    </a:moveTo>
                    <a:cubicBezTo>
                      <a:pt x="1091" y="1193"/>
                      <a:pt x="1089" y="1196"/>
                      <a:pt x="1088" y="1199"/>
                    </a:cubicBezTo>
                    <a:cubicBezTo>
                      <a:pt x="1089" y="1196"/>
                      <a:pt x="1090" y="1193"/>
                      <a:pt x="1092" y="1189"/>
                    </a:cubicBezTo>
                    <a:close/>
                    <a:moveTo>
                      <a:pt x="1042" y="1275"/>
                    </a:moveTo>
                    <a:cubicBezTo>
                      <a:pt x="1040" y="1277"/>
                      <a:pt x="1037" y="1280"/>
                      <a:pt x="1035" y="1284"/>
                    </a:cubicBezTo>
                    <a:lnTo>
                      <a:pt x="1035" y="1284"/>
                    </a:lnTo>
                    <a:cubicBezTo>
                      <a:pt x="1037" y="1281"/>
                      <a:pt x="1039" y="1278"/>
                      <a:pt x="1042" y="1275"/>
                    </a:cubicBezTo>
                    <a:close/>
                    <a:moveTo>
                      <a:pt x="538" y="1"/>
                    </a:moveTo>
                    <a:cubicBezTo>
                      <a:pt x="481" y="1"/>
                      <a:pt x="423" y="11"/>
                      <a:pt x="370" y="31"/>
                    </a:cubicBezTo>
                    <a:cubicBezTo>
                      <a:pt x="299" y="56"/>
                      <a:pt x="234" y="95"/>
                      <a:pt x="179" y="148"/>
                    </a:cubicBezTo>
                    <a:cubicBezTo>
                      <a:pt x="121" y="204"/>
                      <a:pt x="84" y="273"/>
                      <a:pt x="56" y="345"/>
                    </a:cubicBezTo>
                    <a:cubicBezTo>
                      <a:pt x="1" y="479"/>
                      <a:pt x="1" y="633"/>
                      <a:pt x="38" y="772"/>
                    </a:cubicBezTo>
                    <a:cubicBezTo>
                      <a:pt x="61" y="862"/>
                      <a:pt x="105" y="943"/>
                      <a:pt x="183" y="996"/>
                    </a:cubicBezTo>
                    <a:cubicBezTo>
                      <a:pt x="236" y="1031"/>
                      <a:pt x="308" y="1048"/>
                      <a:pt x="375" y="1048"/>
                    </a:cubicBezTo>
                    <a:cubicBezTo>
                      <a:pt x="386" y="1048"/>
                      <a:pt x="398" y="1047"/>
                      <a:pt x="409" y="1046"/>
                    </a:cubicBezTo>
                    <a:cubicBezTo>
                      <a:pt x="499" y="1042"/>
                      <a:pt x="589" y="1023"/>
                      <a:pt x="673" y="996"/>
                    </a:cubicBezTo>
                    <a:cubicBezTo>
                      <a:pt x="753" y="969"/>
                      <a:pt x="826" y="929"/>
                      <a:pt x="902" y="896"/>
                    </a:cubicBezTo>
                    <a:lnTo>
                      <a:pt x="902" y="896"/>
                    </a:lnTo>
                    <a:cubicBezTo>
                      <a:pt x="902" y="896"/>
                      <a:pt x="901" y="896"/>
                      <a:pt x="901" y="896"/>
                    </a:cubicBezTo>
                    <a:cubicBezTo>
                      <a:pt x="902" y="896"/>
                      <a:pt x="902" y="896"/>
                      <a:pt x="903" y="896"/>
                    </a:cubicBezTo>
                    <a:lnTo>
                      <a:pt x="903" y="896"/>
                    </a:lnTo>
                    <a:cubicBezTo>
                      <a:pt x="903" y="896"/>
                      <a:pt x="902" y="896"/>
                      <a:pt x="902" y="896"/>
                    </a:cubicBezTo>
                    <a:lnTo>
                      <a:pt x="902" y="896"/>
                    </a:lnTo>
                    <a:cubicBezTo>
                      <a:pt x="905" y="895"/>
                      <a:pt x="909" y="894"/>
                      <a:pt x="913" y="892"/>
                    </a:cubicBezTo>
                    <a:lnTo>
                      <a:pt x="913" y="892"/>
                    </a:lnTo>
                    <a:cubicBezTo>
                      <a:pt x="910" y="893"/>
                      <a:pt x="906" y="894"/>
                      <a:pt x="903" y="896"/>
                    </a:cubicBezTo>
                    <a:lnTo>
                      <a:pt x="903" y="896"/>
                    </a:lnTo>
                    <a:cubicBezTo>
                      <a:pt x="910" y="893"/>
                      <a:pt x="917" y="890"/>
                      <a:pt x="923" y="887"/>
                    </a:cubicBezTo>
                    <a:lnTo>
                      <a:pt x="923" y="887"/>
                    </a:lnTo>
                    <a:cubicBezTo>
                      <a:pt x="920" y="889"/>
                      <a:pt x="916" y="890"/>
                      <a:pt x="913" y="892"/>
                    </a:cubicBezTo>
                    <a:lnTo>
                      <a:pt x="913" y="892"/>
                    </a:lnTo>
                    <a:cubicBezTo>
                      <a:pt x="945" y="880"/>
                      <a:pt x="977" y="869"/>
                      <a:pt x="1011" y="862"/>
                    </a:cubicBezTo>
                    <a:lnTo>
                      <a:pt x="1011" y="862"/>
                    </a:lnTo>
                    <a:cubicBezTo>
                      <a:pt x="1012" y="862"/>
                      <a:pt x="1014" y="862"/>
                      <a:pt x="1015" y="862"/>
                    </a:cubicBezTo>
                    <a:cubicBezTo>
                      <a:pt x="1017" y="862"/>
                      <a:pt x="1019" y="862"/>
                      <a:pt x="1021" y="862"/>
                    </a:cubicBezTo>
                    <a:lnTo>
                      <a:pt x="1021" y="862"/>
                    </a:lnTo>
                    <a:cubicBezTo>
                      <a:pt x="1028" y="864"/>
                      <a:pt x="1036" y="866"/>
                      <a:pt x="1044" y="868"/>
                    </a:cubicBezTo>
                    <a:lnTo>
                      <a:pt x="1044" y="868"/>
                    </a:lnTo>
                    <a:cubicBezTo>
                      <a:pt x="1042" y="867"/>
                      <a:pt x="1039" y="865"/>
                      <a:pt x="1037" y="864"/>
                    </a:cubicBezTo>
                    <a:lnTo>
                      <a:pt x="1037" y="864"/>
                    </a:lnTo>
                    <a:cubicBezTo>
                      <a:pt x="1040" y="865"/>
                      <a:pt x="1043" y="867"/>
                      <a:pt x="1045" y="868"/>
                    </a:cubicBezTo>
                    <a:lnTo>
                      <a:pt x="1045" y="868"/>
                    </a:lnTo>
                    <a:cubicBezTo>
                      <a:pt x="1045" y="868"/>
                      <a:pt x="1045" y="868"/>
                      <a:pt x="1044" y="868"/>
                    </a:cubicBezTo>
                    <a:lnTo>
                      <a:pt x="1044" y="868"/>
                    </a:lnTo>
                    <a:cubicBezTo>
                      <a:pt x="1045" y="868"/>
                      <a:pt x="1046" y="869"/>
                      <a:pt x="1047" y="869"/>
                    </a:cubicBezTo>
                    <a:lnTo>
                      <a:pt x="1047" y="869"/>
                    </a:lnTo>
                    <a:cubicBezTo>
                      <a:pt x="1046" y="869"/>
                      <a:pt x="1046" y="869"/>
                      <a:pt x="1045" y="868"/>
                    </a:cubicBezTo>
                    <a:lnTo>
                      <a:pt x="1045" y="868"/>
                    </a:lnTo>
                    <a:cubicBezTo>
                      <a:pt x="1052" y="870"/>
                      <a:pt x="1058" y="873"/>
                      <a:pt x="1065" y="876"/>
                    </a:cubicBezTo>
                    <a:cubicBezTo>
                      <a:pt x="1059" y="874"/>
                      <a:pt x="1053" y="872"/>
                      <a:pt x="1047" y="869"/>
                    </a:cubicBezTo>
                    <a:lnTo>
                      <a:pt x="1047" y="869"/>
                    </a:lnTo>
                    <a:cubicBezTo>
                      <a:pt x="1055" y="874"/>
                      <a:pt x="1064" y="880"/>
                      <a:pt x="1073" y="887"/>
                    </a:cubicBezTo>
                    <a:lnTo>
                      <a:pt x="1073" y="887"/>
                    </a:lnTo>
                    <a:cubicBezTo>
                      <a:pt x="1077" y="890"/>
                      <a:pt x="1081" y="894"/>
                      <a:pt x="1084" y="898"/>
                    </a:cubicBezTo>
                    <a:lnTo>
                      <a:pt x="1084" y="898"/>
                    </a:lnTo>
                    <a:cubicBezTo>
                      <a:pt x="1093" y="911"/>
                      <a:pt x="1100" y="925"/>
                      <a:pt x="1107" y="939"/>
                    </a:cubicBezTo>
                    <a:lnTo>
                      <a:pt x="1107" y="939"/>
                    </a:lnTo>
                    <a:cubicBezTo>
                      <a:pt x="1115" y="963"/>
                      <a:pt x="1121" y="987"/>
                      <a:pt x="1125" y="1012"/>
                    </a:cubicBezTo>
                    <a:cubicBezTo>
                      <a:pt x="1125" y="1000"/>
                      <a:pt x="1123" y="991"/>
                      <a:pt x="1123" y="979"/>
                    </a:cubicBezTo>
                    <a:lnTo>
                      <a:pt x="1123" y="979"/>
                    </a:lnTo>
                    <a:cubicBezTo>
                      <a:pt x="1130" y="1019"/>
                      <a:pt x="1130" y="1056"/>
                      <a:pt x="1123" y="1093"/>
                    </a:cubicBezTo>
                    <a:cubicBezTo>
                      <a:pt x="1123" y="1081"/>
                      <a:pt x="1125" y="1072"/>
                      <a:pt x="1125" y="1060"/>
                    </a:cubicBezTo>
                    <a:lnTo>
                      <a:pt x="1125" y="1060"/>
                    </a:lnTo>
                    <a:cubicBezTo>
                      <a:pt x="1121" y="1101"/>
                      <a:pt x="1112" y="1139"/>
                      <a:pt x="1098" y="1174"/>
                    </a:cubicBezTo>
                    <a:lnTo>
                      <a:pt x="1098" y="1174"/>
                    </a:lnTo>
                    <a:cubicBezTo>
                      <a:pt x="1078" y="1219"/>
                      <a:pt x="1053" y="1262"/>
                      <a:pt x="1026" y="1298"/>
                    </a:cubicBezTo>
                    <a:cubicBezTo>
                      <a:pt x="1028" y="1293"/>
                      <a:pt x="1031" y="1288"/>
                      <a:pt x="1035" y="1284"/>
                    </a:cubicBezTo>
                    <a:lnTo>
                      <a:pt x="1035" y="1284"/>
                    </a:lnTo>
                    <a:cubicBezTo>
                      <a:pt x="1004" y="1319"/>
                      <a:pt x="972" y="1351"/>
                      <a:pt x="938" y="1381"/>
                    </a:cubicBezTo>
                    <a:cubicBezTo>
                      <a:pt x="939" y="1381"/>
                      <a:pt x="940" y="1380"/>
                      <a:pt x="940" y="1380"/>
                    </a:cubicBezTo>
                    <a:lnTo>
                      <a:pt x="940" y="1380"/>
                    </a:lnTo>
                    <a:cubicBezTo>
                      <a:pt x="909" y="1402"/>
                      <a:pt x="874" y="1421"/>
                      <a:pt x="836" y="1437"/>
                    </a:cubicBezTo>
                    <a:cubicBezTo>
                      <a:pt x="846" y="1434"/>
                      <a:pt x="857" y="1427"/>
                      <a:pt x="866" y="1425"/>
                    </a:cubicBezTo>
                    <a:lnTo>
                      <a:pt x="866" y="1425"/>
                    </a:lnTo>
                    <a:cubicBezTo>
                      <a:pt x="841" y="1437"/>
                      <a:pt x="813" y="1446"/>
                      <a:pt x="788" y="1450"/>
                    </a:cubicBezTo>
                    <a:cubicBezTo>
                      <a:pt x="728" y="1464"/>
                      <a:pt x="684" y="1538"/>
                      <a:pt x="705" y="1598"/>
                    </a:cubicBezTo>
                    <a:cubicBezTo>
                      <a:pt x="722" y="1649"/>
                      <a:pt x="768" y="1685"/>
                      <a:pt x="822" y="1685"/>
                    </a:cubicBezTo>
                    <a:cubicBezTo>
                      <a:pt x="832" y="1685"/>
                      <a:pt x="842" y="1684"/>
                      <a:pt x="853" y="1681"/>
                    </a:cubicBezTo>
                    <a:cubicBezTo>
                      <a:pt x="1077" y="1624"/>
                      <a:pt x="1252" y="1448"/>
                      <a:pt x="1330" y="1231"/>
                    </a:cubicBezTo>
                    <a:cubicBezTo>
                      <a:pt x="1367" y="1127"/>
                      <a:pt x="1374" y="1009"/>
                      <a:pt x="1344" y="903"/>
                    </a:cubicBezTo>
                    <a:cubicBezTo>
                      <a:pt x="1314" y="786"/>
                      <a:pt x="1229" y="677"/>
                      <a:pt x="1109" y="642"/>
                    </a:cubicBezTo>
                    <a:cubicBezTo>
                      <a:pt x="1079" y="634"/>
                      <a:pt x="1050" y="630"/>
                      <a:pt x="1022" y="630"/>
                    </a:cubicBezTo>
                    <a:cubicBezTo>
                      <a:pt x="894" y="630"/>
                      <a:pt x="773" y="704"/>
                      <a:pt x="654" y="753"/>
                    </a:cubicBezTo>
                    <a:cubicBezTo>
                      <a:pt x="663" y="751"/>
                      <a:pt x="675" y="744"/>
                      <a:pt x="684" y="742"/>
                    </a:cubicBezTo>
                    <a:lnTo>
                      <a:pt x="684" y="742"/>
                    </a:lnTo>
                    <a:cubicBezTo>
                      <a:pt x="601" y="776"/>
                      <a:pt x="516" y="799"/>
                      <a:pt x="428" y="811"/>
                    </a:cubicBezTo>
                    <a:cubicBezTo>
                      <a:pt x="439" y="811"/>
                      <a:pt x="446" y="809"/>
                      <a:pt x="458" y="809"/>
                    </a:cubicBezTo>
                    <a:cubicBezTo>
                      <a:pt x="434" y="811"/>
                      <a:pt x="408" y="813"/>
                      <a:pt x="384" y="813"/>
                    </a:cubicBezTo>
                    <a:cubicBezTo>
                      <a:pt x="379" y="813"/>
                      <a:pt x="374" y="813"/>
                      <a:pt x="370" y="813"/>
                    </a:cubicBezTo>
                    <a:lnTo>
                      <a:pt x="370" y="813"/>
                    </a:lnTo>
                    <a:cubicBezTo>
                      <a:pt x="370" y="813"/>
                      <a:pt x="370" y="813"/>
                      <a:pt x="370" y="813"/>
                    </a:cubicBezTo>
                    <a:cubicBezTo>
                      <a:pt x="355" y="812"/>
                      <a:pt x="339" y="807"/>
                      <a:pt x="323" y="803"/>
                    </a:cubicBezTo>
                    <a:lnTo>
                      <a:pt x="323" y="803"/>
                    </a:lnTo>
                    <a:cubicBezTo>
                      <a:pt x="318" y="800"/>
                      <a:pt x="313" y="797"/>
                      <a:pt x="308" y="794"/>
                    </a:cubicBezTo>
                    <a:lnTo>
                      <a:pt x="308" y="794"/>
                    </a:lnTo>
                    <a:cubicBezTo>
                      <a:pt x="304" y="790"/>
                      <a:pt x="299" y="785"/>
                      <a:pt x="295" y="781"/>
                    </a:cubicBezTo>
                    <a:lnTo>
                      <a:pt x="295" y="781"/>
                    </a:lnTo>
                    <a:cubicBezTo>
                      <a:pt x="288" y="771"/>
                      <a:pt x="282" y="760"/>
                      <a:pt x="277" y="750"/>
                    </a:cubicBezTo>
                    <a:lnTo>
                      <a:pt x="277" y="750"/>
                    </a:lnTo>
                    <a:cubicBezTo>
                      <a:pt x="263" y="711"/>
                      <a:pt x="254" y="672"/>
                      <a:pt x="248" y="631"/>
                    </a:cubicBezTo>
                    <a:lnTo>
                      <a:pt x="248" y="631"/>
                    </a:lnTo>
                    <a:cubicBezTo>
                      <a:pt x="246" y="600"/>
                      <a:pt x="246" y="568"/>
                      <a:pt x="248" y="537"/>
                    </a:cubicBezTo>
                    <a:lnTo>
                      <a:pt x="248" y="537"/>
                    </a:lnTo>
                    <a:cubicBezTo>
                      <a:pt x="255" y="494"/>
                      <a:pt x="265" y="455"/>
                      <a:pt x="280" y="415"/>
                    </a:cubicBezTo>
                    <a:lnTo>
                      <a:pt x="280" y="415"/>
                    </a:lnTo>
                    <a:cubicBezTo>
                      <a:pt x="293" y="387"/>
                      <a:pt x="310" y="360"/>
                      <a:pt x="329" y="338"/>
                    </a:cubicBezTo>
                    <a:lnTo>
                      <a:pt x="329" y="338"/>
                    </a:lnTo>
                    <a:cubicBezTo>
                      <a:pt x="327" y="342"/>
                      <a:pt x="324" y="345"/>
                      <a:pt x="321" y="349"/>
                    </a:cubicBezTo>
                    <a:lnTo>
                      <a:pt x="321" y="349"/>
                    </a:lnTo>
                    <a:cubicBezTo>
                      <a:pt x="335" y="332"/>
                      <a:pt x="351" y="315"/>
                      <a:pt x="369" y="301"/>
                    </a:cubicBezTo>
                    <a:lnTo>
                      <a:pt x="369" y="301"/>
                    </a:lnTo>
                    <a:cubicBezTo>
                      <a:pt x="387" y="289"/>
                      <a:pt x="407" y="276"/>
                      <a:pt x="428" y="266"/>
                    </a:cubicBezTo>
                    <a:lnTo>
                      <a:pt x="428" y="266"/>
                    </a:lnTo>
                    <a:cubicBezTo>
                      <a:pt x="426" y="267"/>
                      <a:pt x="423" y="268"/>
                      <a:pt x="421" y="268"/>
                    </a:cubicBezTo>
                    <a:cubicBezTo>
                      <a:pt x="427" y="266"/>
                      <a:pt x="434" y="263"/>
                      <a:pt x="440" y="261"/>
                    </a:cubicBezTo>
                    <a:lnTo>
                      <a:pt x="440" y="261"/>
                    </a:lnTo>
                    <a:cubicBezTo>
                      <a:pt x="440" y="261"/>
                      <a:pt x="440" y="261"/>
                      <a:pt x="439" y="261"/>
                    </a:cubicBezTo>
                    <a:lnTo>
                      <a:pt x="439" y="261"/>
                    </a:lnTo>
                    <a:cubicBezTo>
                      <a:pt x="440" y="261"/>
                      <a:pt x="440" y="261"/>
                      <a:pt x="441" y="261"/>
                    </a:cubicBezTo>
                    <a:lnTo>
                      <a:pt x="441" y="261"/>
                    </a:lnTo>
                    <a:cubicBezTo>
                      <a:pt x="464" y="252"/>
                      <a:pt x="489" y="245"/>
                      <a:pt x="514" y="240"/>
                    </a:cubicBezTo>
                    <a:lnTo>
                      <a:pt x="514" y="240"/>
                    </a:lnTo>
                    <a:cubicBezTo>
                      <a:pt x="524" y="239"/>
                      <a:pt x="534" y="239"/>
                      <a:pt x="545" y="239"/>
                    </a:cubicBezTo>
                    <a:cubicBezTo>
                      <a:pt x="551" y="239"/>
                      <a:pt x="557" y="239"/>
                      <a:pt x="563" y="239"/>
                    </a:cubicBezTo>
                    <a:lnTo>
                      <a:pt x="563" y="239"/>
                    </a:lnTo>
                    <a:cubicBezTo>
                      <a:pt x="581" y="242"/>
                      <a:pt x="597" y="246"/>
                      <a:pt x="613" y="252"/>
                    </a:cubicBezTo>
                    <a:lnTo>
                      <a:pt x="613" y="252"/>
                    </a:lnTo>
                    <a:cubicBezTo>
                      <a:pt x="612" y="251"/>
                      <a:pt x="611" y="250"/>
                      <a:pt x="610" y="250"/>
                    </a:cubicBezTo>
                    <a:lnTo>
                      <a:pt x="610" y="250"/>
                    </a:lnTo>
                    <a:cubicBezTo>
                      <a:pt x="612" y="251"/>
                      <a:pt x="613" y="251"/>
                      <a:pt x="614" y="252"/>
                    </a:cubicBezTo>
                    <a:lnTo>
                      <a:pt x="614" y="252"/>
                    </a:lnTo>
                    <a:cubicBezTo>
                      <a:pt x="614" y="252"/>
                      <a:pt x="613" y="252"/>
                      <a:pt x="613" y="252"/>
                    </a:cubicBezTo>
                    <a:lnTo>
                      <a:pt x="613" y="252"/>
                    </a:lnTo>
                    <a:cubicBezTo>
                      <a:pt x="615" y="253"/>
                      <a:pt x="618" y="254"/>
                      <a:pt x="620" y="255"/>
                    </a:cubicBezTo>
                    <a:lnTo>
                      <a:pt x="620" y="255"/>
                    </a:lnTo>
                    <a:cubicBezTo>
                      <a:pt x="618" y="254"/>
                      <a:pt x="616" y="253"/>
                      <a:pt x="614" y="252"/>
                    </a:cubicBezTo>
                    <a:lnTo>
                      <a:pt x="614" y="252"/>
                    </a:lnTo>
                    <a:cubicBezTo>
                      <a:pt x="622" y="255"/>
                      <a:pt x="630" y="258"/>
                      <a:pt x="638" y="262"/>
                    </a:cubicBezTo>
                    <a:cubicBezTo>
                      <a:pt x="632" y="260"/>
                      <a:pt x="626" y="258"/>
                      <a:pt x="620" y="255"/>
                    </a:cubicBezTo>
                    <a:lnTo>
                      <a:pt x="620" y="255"/>
                    </a:lnTo>
                    <a:cubicBezTo>
                      <a:pt x="631" y="261"/>
                      <a:pt x="641" y="268"/>
                      <a:pt x="652" y="273"/>
                    </a:cubicBezTo>
                    <a:cubicBezTo>
                      <a:pt x="670" y="284"/>
                      <a:pt x="691" y="289"/>
                      <a:pt x="713" y="289"/>
                    </a:cubicBezTo>
                    <a:cubicBezTo>
                      <a:pt x="754" y="289"/>
                      <a:pt x="797" y="269"/>
                      <a:pt x="818" y="231"/>
                    </a:cubicBezTo>
                    <a:cubicBezTo>
                      <a:pt x="848" y="174"/>
                      <a:pt x="832" y="105"/>
                      <a:pt x="774" y="65"/>
                    </a:cubicBezTo>
                    <a:cubicBezTo>
                      <a:pt x="705" y="22"/>
                      <a:pt x="622" y="1"/>
                      <a:pt x="538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30"/>
              <p:cNvSpPr/>
              <p:nvPr/>
            </p:nvSpPr>
            <p:spPr>
              <a:xfrm>
                <a:off x="2130275" y="1766475"/>
                <a:ext cx="32475" cy="47225"/>
              </a:xfrm>
              <a:custGeom>
                <a:avLst/>
                <a:gdLst/>
                <a:ahLst/>
                <a:cxnLst/>
                <a:rect l="l" t="t" r="r" b="b"/>
                <a:pathLst>
                  <a:path w="1299" h="1889" extrusionOk="0">
                    <a:moveTo>
                      <a:pt x="139" y="0"/>
                    </a:moveTo>
                    <a:cubicBezTo>
                      <a:pt x="119" y="0"/>
                      <a:pt x="100" y="5"/>
                      <a:pt x="82" y="16"/>
                    </a:cubicBezTo>
                    <a:cubicBezTo>
                      <a:pt x="28" y="51"/>
                      <a:pt x="1" y="122"/>
                      <a:pt x="38" y="180"/>
                    </a:cubicBezTo>
                    <a:cubicBezTo>
                      <a:pt x="176" y="390"/>
                      <a:pt x="308" y="602"/>
                      <a:pt x="444" y="815"/>
                    </a:cubicBezTo>
                    <a:cubicBezTo>
                      <a:pt x="578" y="1029"/>
                      <a:pt x="709" y="1244"/>
                      <a:pt x="839" y="1461"/>
                    </a:cubicBezTo>
                    <a:cubicBezTo>
                      <a:pt x="913" y="1584"/>
                      <a:pt x="984" y="1706"/>
                      <a:pt x="1056" y="1828"/>
                    </a:cubicBezTo>
                    <a:cubicBezTo>
                      <a:pt x="1078" y="1866"/>
                      <a:pt x="1121" y="1888"/>
                      <a:pt x="1163" y="1888"/>
                    </a:cubicBezTo>
                    <a:cubicBezTo>
                      <a:pt x="1183" y="1888"/>
                      <a:pt x="1203" y="1883"/>
                      <a:pt x="1220" y="1872"/>
                    </a:cubicBezTo>
                    <a:cubicBezTo>
                      <a:pt x="1275" y="1833"/>
                      <a:pt x="1298" y="1761"/>
                      <a:pt x="1264" y="1704"/>
                    </a:cubicBezTo>
                    <a:cubicBezTo>
                      <a:pt x="1137" y="1487"/>
                      <a:pt x="1010" y="1272"/>
                      <a:pt x="878" y="1057"/>
                    </a:cubicBezTo>
                    <a:cubicBezTo>
                      <a:pt x="746" y="840"/>
                      <a:pt x="613" y="628"/>
                      <a:pt x="476" y="418"/>
                    </a:cubicBezTo>
                    <a:cubicBezTo>
                      <a:pt x="400" y="298"/>
                      <a:pt x="324" y="178"/>
                      <a:pt x="245" y="60"/>
                    </a:cubicBezTo>
                    <a:cubicBezTo>
                      <a:pt x="222" y="24"/>
                      <a:pt x="181" y="0"/>
                      <a:pt x="139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88" name="Google Shape;688;p30"/>
          <p:cNvSpPr/>
          <p:nvPr/>
        </p:nvSpPr>
        <p:spPr>
          <a:xfrm rot="886544">
            <a:off x="3856470" y="3584534"/>
            <a:ext cx="313204" cy="313263"/>
          </a:xfrm>
          <a:custGeom>
            <a:avLst/>
            <a:gdLst/>
            <a:ahLst/>
            <a:cxnLst/>
            <a:rect l="l" t="t" r="r" b="b"/>
            <a:pathLst>
              <a:path w="4415" h="4415" extrusionOk="0">
                <a:moveTo>
                  <a:pt x="2207" y="1"/>
                </a:moveTo>
                <a:cubicBezTo>
                  <a:pt x="2117" y="1"/>
                  <a:pt x="2044" y="72"/>
                  <a:pt x="2044" y="165"/>
                </a:cubicBezTo>
                <a:lnTo>
                  <a:pt x="2044" y="1811"/>
                </a:lnTo>
                <a:lnTo>
                  <a:pt x="1457" y="1226"/>
                </a:lnTo>
                <a:cubicBezTo>
                  <a:pt x="1425" y="1195"/>
                  <a:pt x="1383" y="1180"/>
                  <a:pt x="1341" y="1180"/>
                </a:cubicBezTo>
                <a:cubicBezTo>
                  <a:pt x="1299" y="1180"/>
                  <a:pt x="1257" y="1195"/>
                  <a:pt x="1226" y="1226"/>
                </a:cubicBezTo>
                <a:cubicBezTo>
                  <a:pt x="1162" y="1291"/>
                  <a:pt x="1162" y="1395"/>
                  <a:pt x="1226" y="1457"/>
                </a:cubicBezTo>
                <a:lnTo>
                  <a:pt x="1808" y="2044"/>
                </a:lnTo>
                <a:lnTo>
                  <a:pt x="164" y="2044"/>
                </a:lnTo>
                <a:cubicBezTo>
                  <a:pt x="74" y="2044"/>
                  <a:pt x="1" y="2115"/>
                  <a:pt x="1" y="2208"/>
                </a:cubicBezTo>
                <a:cubicBezTo>
                  <a:pt x="1" y="2300"/>
                  <a:pt x="72" y="2371"/>
                  <a:pt x="164" y="2371"/>
                </a:cubicBezTo>
                <a:lnTo>
                  <a:pt x="1808" y="2371"/>
                </a:lnTo>
                <a:lnTo>
                  <a:pt x="1266" y="2919"/>
                </a:lnTo>
                <a:cubicBezTo>
                  <a:pt x="1203" y="2981"/>
                  <a:pt x="1203" y="3085"/>
                  <a:pt x="1266" y="3149"/>
                </a:cubicBezTo>
                <a:cubicBezTo>
                  <a:pt x="1298" y="3181"/>
                  <a:pt x="1340" y="3196"/>
                  <a:pt x="1382" y="3196"/>
                </a:cubicBezTo>
                <a:cubicBezTo>
                  <a:pt x="1424" y="3196"/>
                  <a:pt x="1465" y="3181"/>
                  <a:pt x="1496" y="3149"/>
                </a:cubicBezTo>
                <a:lnTo>
                  <a:pt x="2044" y="2602"/>
                </a:lnTo>
                <a:lnTo>
                  <a:pt x="2044" y="4251"/>
                </a:lnTo>
                <a:cubicBezTo>
                  <a:pt x="2044" y="4341"/>
                  <a:pt x="2115" y="4415"/>
                  <a:pt x="2207" y="4415"/>
                </a:cubicBezTo>
                <a:cubicBezTo>
                  <a:pt x="2295" y="4415"/>
                  <a:pt x="2371" y="4343"/>
                  <a:pt x="2371" y="4251"/>
                </a:cubicBezTo>
                <a:lnTo>
                  <a:pt x="2371" y="2602"/>
                </a:lnTo>
                <a:lnTo>
                  <a:pt x="2937" y="3168"/>
                </a:lnTo>
                <a:cubicBezTo>
                  <a:pt x="2968" y="3200"/>
                  <a:pt x="3010" y="3216"/>
                  <a:pt x="3051" y="3216"/>
                </a:cubicBezTo>
                <a:cubicBezTo>
                  <a:pt x="3093" y="3216"/>
                  <a:pt x="3135" y="3200"/>
                  <a:pt x="3168" y="3168"/>
                </a:cubicBezTo>
                <a:cubicBezTo>
                  <a:pt x="3200" y="3138"/>
                  <a:pt x="3216" y="3094"/>
                  <a:pt x="3216" y="3052"/>
                </a:cubicBezTo>
                <a:cubicBezTo>
                  <a:pt x="3216" y="3013"/>
                  <a:pt x="3200" y="2969"/>
                  <a:pt x="3168" y="2937"/>
                </a:cubicBezTo>
                <a:lnTo>
                  <a:pt x="2602" y="2371"/>
                </a:lnTo>
                <a:lnTo>
                  <a:pt x="4250" y="2371"/>
                </a:lnTo>
                <a:cubicBezTo>
                  <a:pt x="4338" y="2371"/>
                  <a:pt x="4414" y="2300"/>
                  <a:pt x="4414" y="2208"/>
                </a:cubicBezTo>
                <a:cubicBezTo>
                  <a:pt x="4414" y="2115"/>
                  <a:pt x="4343" y="2044"/>
                  <a:pt x="4253" y="2044"/>
                </a:cubicBezTo>
                <a:lnTo>
                  <a:pt x="2602" y="2044"/>
                </a:lnTo>
                <a:lnTo>
                  <a:pt x="3110" y="1534"/>
                </a:lnTo>
                <a:cubicBezTo>
                  <a:pt x="3172" y="1469"/>
                  <a:pt x="3172" y="1365"/>
                  <a:pt x="3110" y="1303"/>
                </a:cubicBezTo>
                <a:cubicBezTo>
                  <a:pt x="3079" y="1270"/>
                  <a:pt x="3037" y="1254"/>
                  <a:pt x="2995" y="1254"/>
                </a:cubicBezTo>
                <a:cubicBezTo>
                  <a:pt x="2952" y="1254"/>
                  <a:pt x="2910" y="1270"/>
                  <a:pt x="2879" y="1303"/>
                </a:cubicBezTo>
                <a:lnTo>
                  <a:pt x="2371" y="1811"/>
                </a:lnTo>
                <a:lnTo>
                  <a:pt x="2371" y="165"/>
                </a:lnTo>
                <a:cubicBezTo>
                  <a:pt x="2371" y="75"/>
                  <a:pt x="2300" y="1"/>
                  <a:pt x="2207" y="1"/>
                </a:cubicBezTo>
                <a:close/>
              </a:path>
            </a:pathLst>
          </a:custGeom>
          <a:solidFill>
            <a:srgbClr val="1111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9" name="Google Shape;689;p30"/>
          <p:cNvSpPr/>
          <p:nvPr/>
        </p:nvSpPr>
        <p:spPr>
          <a:xfrm rot="-2195935">
            <a:off x="1013846" y="1762322"/>
            <a:ext cx="313199" cy="313263"/>
          </a:xfrm>
          <a:custGeom>
            <a:avLst/>
            <a:gdLst/>
            <a:ahLst/>
            <a:cxnLst/>
            <a:rect l="l" t="t" r="r" b="b"/>
            <a:pathLst>
              <a:path w="4415" h="4415" extrusionOk="0">
                <a:moveTo>
                  <a:pt x="2207" y="1"/>
                </a:moveTo>
                <a:cubicBezTo>
                  <a:pt x="2117" y="1"/>
                  <a:pt x="2044" y="72"/>
                  <a:pt x="2044" y="165"/>
                </a:cubicBezTo>
                <a:lnTo>
                  <a:pt x="2044" y="1811"/>
                </a:lnTo>
                <a:lnTo>
                  <a:pt x="1457" y="1226"/>
                </a:lnTo>
                <a:cubicBezTo>
                  <a:pt x="1425" y="1195"/>
                  <a:pt x="1383" y="1180"/>
                  <a:pt x="1341" y="1180"/>
                </a:cubicBezTo>
                <a:cubicBezTo>
                  <a:pt x="1299" y="1180"/>
                  <a:pt x="1257" y="1195"/>
                  <a:pt x="1226" y="1226"/>
                </a:cubicBezTo>
                <a:cubicBezTo>
                  <a:pt x="1162" y="1291"/>
                  <a:pt x="1162" y="1395"/>
                  <a:pt x="1226" y="1457"/>
                </a:cubicBezTo>
                <a:lnTo>
                  <a:pt x="1808" y="2044"/>
                </a:lnTo>
                <a:lnTo>
                  <a:pt x="164" y="2044"/>
                </a:lnTo>
                <a:cubicBezTo>
                  <a:pt x="74" y="2044"/>
                  <a:pt x="1" y="2115"/>
                  <a:pt x="1" y="2208"/>
                </a:cubicBezTo>
                <a:cubicBezTo>
                  <a:pt x="1" y="2300"/>
                  <a:pt x="72" y="2371"/>
                  <a:pt x="164" y="2371"/>
                </a:cubicBezTo>
                <a:lnTo>
                  <a:pt x="1808" y="2371"/>
                </a:lnTo>
                <a:lnTo>
                  <a:pt x="1266" y="2919"/>
                </a:lnTo>
                <a:cubicBezTo>
                  <a:pt x="1203" y="2981"/>
                  <a:pt x="1203" y="3085"/>
                  <a:pt x="1266" y="3149"/>
                </a:cubicBezTo>
                <a:cubicBezTo>
                  <a:pt x="1298" y="3181"/>
                  <a:pt x="1340" y="3196"/>
                  <a:pt x="1382" y="3196"/>
                </a:cubicBezTo>
                <a:cubicBezTo>
                  <a:pt x="1424" y="3196"/>
                  <a:pt x="1465" y="3181"/>
                  <a:pt x="1496" y="3149"/>
                </a:cubicBezTo>
                <a:lnTo>
                  <a:pt x="2044" y="2602"/>
                </a:lnTo>
                <a:lnTo>
                  <a:pt x="2044" y="4251"/>
                </a:lnTo>
                <a:cubicBezTo>
                  <a:pt x="2044" y="4341"/>
                  <a:pt x="2115" y="4415"/>
                  <a:pt x="2207" y="4415"/>
                </a:cubicBezTo>
                <a:cubicBezTo>
                  <a:pt x="2295" y="4415"/>
                  <a:pt x="2371" y="4343"/>
                  <a:pt x="2371" y="4251"/>
                </a:cubicBezTo>
                <a:lnTo>
                  <a:pt x="2371" y="2602"/>
                </a:lnTo>
                <a:lnTo>
                  <a:pt x="2937" y="3168"/>
                </a:lnTo>
                <a:cubicBezTo>
                  <a:pt x="2968" y="3200"/>
                  <a:pt x="3010" y="3216"/>
                  <a:pt x="3051" y="3216"/>
                </a:cubicBezTo>
                <a:cubicBezTo>
                  <a:pt x="3093" y="3216"/>
                  <a:pt x="3135" y="3200"/>
                  <a:pt x="3168" y="3168"/>
                </a:cubicBezTo>
                <a:cubicBezTo>
                  <a:pt x="3200" y="3138"/>
                  <a:pt x="3216" y="3094"/>
                  <a:pt x="3216" y="3052"/>
                </a:cubicBezTo>
                <a:cubicBezTo>
                  <a:pt x="3216" y="3013"/>
                  <a:pt x="3200" y="2969"/>
                  <a:pt x="3168" y="2937"/>
                </a:cubicBezTo>
                <a:lnTo>
                  <a:pt x="2602" y="2371"/>
                </a:lnTo>
                <a:lnTo>
                  <a:pt x="4250" y="2371"/>
                </a:lnTo>
                <a:cubicBezTo>
                  <a:pt x="4338" y="2371"/>
                  <a:pt x="4414" y="2300"/>
                  <a:pt x="4414" y="2208"/>
                </a:cubicBezTo>
                <a:cubicBezTo>
                  <a:pt x="4414" y="2115"/>
                  <a:pt x="4343" y="2044"/>
                  <a:pt x="4253" y="2044"/>
                </a:cubicBezTo>
                <a:lnTo>
                  <a:pt x="2602" y="2044"/>
                </a:lnTo>
                <a:lnTo>
                  <a:pt x="3110" y="1534"/>
                </a:lnTo>
                <a:cubicBezTo>
                  <a:pt x="3172" y="1469"/>
                  <a:pt x="3172" y="1365"/>
                  <a:pt x="3110" y="1303"/>
                </a:cubicBezTo>
                <a:cubicBezTo>
                  <a:pt x="3079" y="1270"/>
                  <a:pt x="3037" y="1254"/>
                  <a:pt x="2995" y="1254"/>
                </a:cubicBezTo>
                <a:cubicBezTo>
                  <a:pt x="2952" y="1254"/>
                  <a:pt x="2910" y="1270"/>
                  <a:pt x="2879" y="1303"/>
                </a:cubicBezTo>
                <a:lnTo>
                  <a:pt x="2371" y="1811"/>
                </a:lnTo>
                <a:lnTo>
                  <a:pt x="2371" y="165"/>
                </a:lnTo>
                <a:cubicBezTo>
                  <a:pt x="2371" y="75"/>
                  <a:pt x="2300" y="1"/>
                  <a:pt x="2207" y="1"/>
                </a:cubicBezTo>
                <a:close/>
              </a:path>
            </a:pathLst>
          </a:custGeom>
          <a:solidFill>
            <a:srgbClr val="1111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90" name="Google Shape;690;p30"/>
          <p:cNvGrpSpPr/>
          <p:nvPr/>
        </p:nvGrpSpPr>
        <p:grpSpPr>
          <a:xfrm>
            <a:off x="1202781" y="1214802"/>
            <a:ext cx="405884" cy="405645"/>
            <a:chOff x="1202781" y="1214802"/>
            <a:chExt cx="405884" cy="405645"/>
          </a:xfrm>
        </p:grpSpPr>
        <p:sp>
          <p:nvSpPr>
            <p:cNvPr id="691" name="Google Shape;691;p30"/>
            <p:cNvSpPr/>
            <p:nvPr/>
          </p:nvSpPr>
          <p:spPr>
            <a:xfrm rot="125452">
              <a:off x="1209794" y="1221820"/>
              <a:ext cx="391857" cy="391609"/>
            </a:xfrm>
            <a:custGeom>
              <a:avLst/>
              <a:gdLst/>
              <a:ahLst/>
              <a:cxnLst/>
              <a:rect l="l" t="t" r="r" b="b"/>
              <a:pathLst>
                <a:path w="3156" h="3154" extrusionOk="0">
                  <a:moveTo>
                    <a:pt x="1579" y="0"/>
                  </a:moveTo>
                  <a:lnTo>
                    <a:pt x="1018" y="1018"/>
                  </a:lnTo>
                  <a:lnTo>
                    <a:pt x="0" y="1577"/>
                  </a:lnTo>
                  <a:lnTo>
                    <a:pt x="1018" y="2135"/>
                  </a:lnTo>
                  <a:lnTo>
                    <a:pt x="1579" y="3153"/>
                  </a:lnTo>
                  <a:lnTo>
                    <a:pt x="2135" y="2135"/>
                  </a:lnTo>
                  <a:lnTo>
                    <a:pt x="3156" y="1577"/>
                  </a:lnTo>
                  <a:lnTo>
                    <a:pt x="2135" y="1018"/>
                  </a:lnTo>
                  <a:lnTo>
                    <a:pt x="1579" y="0"/>
                  </a:lnTo>
                  <a:close/>
                </a:path>
              </a:pathLst>
            </a:custGeom>
            <a:solidFill>
              <a:schemeClr val="accent2"/>
            </a:solidFill>
            <a:ln w="1524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30"/>
            <p:cNvSpPr/>
            <p:nvPr/>
          </p:nvSpPr>
          <p:spPr>
            <a:xfrm rot="125452">
              <a:off x="1209794" y="1221820"/>
              <a:ext cx="391857" cy="391609"/>
            </a:xfrm>
            <a:custGeom>
              <a:avLst/>
              <a:gdLst/>
              <a:ahLst/>
              <a:cxnLst/>
              <a:rect l="l" t="t" r="r" b="b"/>
              <a:pathLst>
                <a:path w="3156" h="3154" extrusionOk="0">
                  <a:moveTo>
                    <a:pt x="1579" y="0"/>
                  </a:moveTo>
                  <a:lnTo>
                    <a:pt x="1018" y="1018"/>
                  </a:lnTo>
                  <a:lnTo>
                    <a:pt x="0" y="1577"/>
                  </a:lnTo>
                  <a:lnTo>
                    <a:pt x="1018" y="2135"/>
                  </a:lnTo>
                  <a:lnTo>
                    <a:pt x="1579" y="3153"/>
                  </a:lnTo>
                  <a:lnTo>
                    <a:pt x="2135" y="2135"/>
                  </a:lnTo>
                  <a:lnTo>
                    <a:pt x="3156" y="1577"/>
                  </a:lnTo>
                  <a:lnTo>
                    <a:pt x="2135" y="1018"/>
                  </a:lnTo>
                  <a:lnTo>
                    <a:pt x="1579" y="0"/>
                  </a:lnTo>
                  <a:close/>
                </a:path>
              </a:pathLst>
            </a:custGeom>
            <a:solidFill>
              <a:schemeClr val="lt2"/>
            </a:solidFill>
            <a:ln w="19050" cap="rnd" cmpd="sng">
              <a:solidFill>
                <a:srgbClr val="1111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93" name="Google Shape;693;p30"/>
          <p:cNvSpPr/>
          <p:nvPr/>
        </p:nvSpPr>
        <p:spPr>
          <a:xfrm rot="968569">
            <a:off x="3580448" y="3989313"/>
            <a:ext cx="475778" cy="475778"/>
          </a:xfrm>
          <a:custGeom>
            <a:avLst/>
            <a:gdLst/>
            <a:ahLst/>
            <a:cxnLst/>
            <a:rect l="l" t="t" r="r" b="b"/>
            <a:pathLst>
              <a:path w="13298" h="13298" extrusionOk="0">
                <a:moveTo>
                  <a:pt x="8435" y="1"/>
                </a:moveTo>
                <a:lnTo>
                  <a:pt x="6159" y="2935"/>
                </a:lnTo>
                <a:lnTo>
                  <a:pt x="3211" y="684"/>
                </a:lnTo>
                <a:lnTo>
                  <a:pt x="3678" y="4366"/>
                </a:lnTo>
                <a:lnTo>
                  <a:pt x="0" y="4862"/>
                </a:lnTo>
                <a:lnTo>
                  <a:pt x="2934" y="7134"/>
                </a:lnTo>
                <a:lnTo>
                  <a:pt x="681" y="10086"/>
                </a:lnTo>
                <a:lnTo>
                  <a:pt x="681" y="10086"/>
                </a:lnTo>
                <a:lnTo>
                  <a:pt x="4363" y="9618"/>
                </a:lnTo>
                <a:lnTo>
                  <a:pt x="4860" y="13297"/>
                </a:lnTo>
                <a:lnTo>
                  <a:pt x="7133" y="10363"/>
                </a:lnTo>
                <a:lnTo>
                  <a:pt x="10086" y="12616"/>
                </a:lnTo>
                <a:lnTo>
                  <a:pt x="9617" y="8932"/>
                </a:lnTo>
                <a:lnTo>
                  <a:pt x="13297" y="8438"/>
                </a:lnTo>
                <a:lnTo>
                  <a:pt x="10363" y="6164"/>
                </a:lnTo>
                <a:lnTo>
                  <a:pt x="12614" y="3212"/>
                </a:lnTo>
                <a:lnTo>
                  <a:pt x="12614" y="3212"/>
                </a:lnTo>
                <a:lnTo>
                  <a:pt x="8932" y="3680"/>
                </a:lnTo>
                <a:lnTo>
                  <a:pt x="8435" y="1"/>
                </a:lnTo>
                <a:close/>
              </a:path>
            </a:pathLst>
          </a:custGeom>
          <a:solidFill>
            <a:schemeClr val="dk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105 CuadroTexto"/>
          <p:cNvSpPr txBox="1"/>
          <p:nvPr/>
        </p:nvSpPr>
        <p:spPr>
          <a:xfrm>
            <a:off x="3920360" y="567559"/>
            <a:ext cx="47307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800" dirty="0"/>
              <a:t>Sueldo Líquido= Sueldo Bruto – Descuentos</a:t>
            </a:r>
          </a:p>
          <a:p>
            <a:pPr algn="ctr"/>
            <a:r>
              <a:rPr lang="es-ES" sz="1800" dirty="0"/>
              <a:t>SL= SB - D</a:t>
            </a:r>
          </a:p>
        </p:txBody>
      </p:sp>
    </p:spTree>
    <p:extLst>
      <p:ext uri="{BB962C8B-B14F-4D97-AF65-F5344CB8AC3E}">
        <p14:creationId xmlns:p14="http://schemas.microsoft.com/office/powerpoint/2010/main" val="2455810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332C2A-E5CA-4585-B82C-274D2E410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Preguntas preguntosas</a:t>
            </a:r>
            <a:endParaRPr lang="x-none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B6D31F-A2AF-4B24-8491-2220D78C7C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 algn="l"/>
            <a:r>
              <a:rPr lang="es-ES" sz="1600" b="1" dirty="0"/>
              <a:t>¿Cuánto es el máximo en porcentajes que se puede tener de descuento?¿Y el mínimo?</a:t>
            </a:r>
          </a:p>
          <a:p>
            <a:pPr marL="139700" indent="0" algn="l">
              <a:buNone/>
            </a:pPr>
            <a:endParaRPr lang="es-ES" sz="1600" b="1" dirty="0"/>
          </a:p>
          <a:p>
            <a:pPr marL="139700" indent="0" algn="l">
              <a:buNone/>
            </a:pPr>
            <a:endParaRPr lang="es-ES" sz="1600" b="1" dirty="0"/>
          </a:p>
          <a:p>
            <a:pPr marL="139700" indent="0" algn="l">
              <a:buNone/>
            </a:pPr>
            <a:endParaRPr lang="es-ES" sz="1600" b="1" dirty="0"/>
          </a:p>
          <a:p>
            <a:pPr marL="139700" indent="0" algn="l"/>
            <a:r>
              <a:rPr lang="es-ES" sz="1600" b="1" dirty="0"/>
              <a:t>Según el Servicio de Impuesto Interno (SII), ¿Cuáles son los tramos de descuento para el impuesto?</a:t>
            </a:r>
          </a:p>
          <a:p>
            <a:pPr marL="139700" indent="0" algn="l">
              <a:buNone/>
            </a:pPr>
            <a:endParaRPr lang="es-ES" sz="1600" b="1" dirty="0"/>
          </a:p>
          <a:p>
            <a:pPr marL="139700" indent="0" algn="l">
              <a:buNone/>
            </a:pPr>
            <a:endParaRPr lang="es-ES" sz="1600" b="1" dirty="0"/>
          </a:p>
          <a:p>
            <a:pPr marL="139700" indent="0" algn="l">
              <a:buNone/>
            </a:pPr>
            <a:endParaRPr lang="es-ES" sz="1600" b="1" dirty="0"/>
          </a:p>
          <a:p>
            <a:pPr marL="139700" indent="0" algn="l"/>
            <a:r>
              <a:rPr lang="es-ES" sz="1600" b="1" dirty="0"/>
              <a:t>¿Quiénes quedan exentos del descuento del seguro de cesantía y cuando es que asume el gasto el empleador?</a:t>
            </a:r>
            <a:endParaRPr lang="x-none" sz="1600" b="1" dirty="0"/>
          </a:p>
        </p:txBody>
      </p:sp>
    </p:spTree>
    <p:extLst>
      <p:ext uri="{BB962C8B-B14F-4D97-AF65-F5344CB8AC3E}">
        <p14:creationId xmlns:p14="http://schemas.microsoft.com/office/powerpoint/2010/main" val="3554644869"/>
      </p:ext>
    </p:extLst>
  </p:cSld>
  <p:clrMapOvr>
    <a:masterClrMapping/>
  </p:clrMapOvr>
</p:sld>
</file>

<file path=ppt/theme/theme1.xml><?xml version="1.0" encoding="utf-8"?>
<a:theme xmlns:a="http://schemas.openxmlformats.org/drawingml/2006/main" name="Practical Life Activities for Middle School: Money by Slidesgo">
  <a:themeElements>
    <a:clrScheme name="Simple Light">
      <a:dk1>
        <a:srgbClr val="FFB069"/>
      </a:dk1>
      <a:lt1>
        <a:srgbClr val="001E63"/>
      </a:lt1>
      <a:dk2>
        <a:srgbClr val="111111"/>
      </a:dk2>
      <a:lt2>
        <a:srgbClr val="FF5767"/>
      </a:lt2>
      <a:accent1>
        <a:srgbClr val="5A8D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11111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348</Words>
  <Application>Microsoft Office PowerPoint</Application>
  <PresentationFormat>Presentación en pantalla (16:9)</PresentationFormat>
  <Paragraphs>40</Paragraphs>
  <Slides>8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Bebas Neue</vt:lpstr>
      <vt:lpstr>Montserrat</vt:lpstr>
      <vt:lpstr>Nunito Light</vt:lpstr>
      <vt:lpstr>Titan One</vt:lpstr>
      <vt:lpstr>Arial</vt:lpstr>
      <vt:lpstr>Practical Life Activities for Middle School: Money by Slidesgo</vt:lpstr>
      <vt:lpstr> Sueldo</vt:lpstr>
      <vt:lpstr>Actividad Inicial</vt:lpstr>
      <vt:lpstr>Sueldo bruto</vt:lpstr>
      <vt:lpstr>Descuentos</vt:lpstr>
      <vt:lpstr>Pensión</vt:lpstr>
      <vt:lpstr>Seguro de Cesantía</vt:lpstr>
      <vt:lpstr>Sueldo líquido</vt:lpstr>
      <vt:lpstr>Preguntas preguntosas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Sueldo</dc:title>
  <dc:creator>Colegio Sao Paulo</dc:creator>
  <cp:lastModifiedBy>pablo espinosa perez</cp:lastModifiedBy>
  <cp:revision>10</cp:revision>
  <dcterms:modified xsi:type="dcterms:W3CDTF">2023-05-05T15:35:00Z</dcterms:modified>
</cp:coreProperties>
</file>