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61" r:id="rId2"/>
    <p:sldId id="264" r:id="rId3"/>
    <p:sldId id="262" r:id="rId4"/>
    <p:sldId id="263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72B6A-37CB-4D11-B240-68479D019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315C0-C757-48E8-9A03-AD7FB09F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85ABBF-3CF3-40D6-979F-F5567788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D419B-2237-4F13-B012-0E61DA19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93F3A-53DE-4CB4-BEEE-66B40FA3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A65A7-B66B-463B-B188-C539C3E9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FB64E3-0996-473C-AE0B-D10E45BD3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C8903-116D-4FBB-B7CB-E59327B8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4011E-FC3D-40DF-B8A3-C63CA041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A4946-D4BA-42AD-A4D3-98DD783E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3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C97DB-2476-4D40-B63A-FDA9E652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37650-7A3A-4B9C-AFC1-755ED15D0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B8E75F-3C23-45A3-8D37-D01A736C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11A6F3-15AB-461F-AFE1-D8D9C927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30C3A-67E9-4EE0-B8CF-B3BFC582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4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3A4B6-D51A-436A-9F52-B5450EE6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992CD-7700-4CB0-9F9C-A5961351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84FFE-BA45-41B7-87F5-10E365B2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C0ED3-D012-4D16-9D81-BD0AEE71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CAE-868C-4C3F-B906-4388F486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3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8F181-1D9C-451D-BDDD-B7A4B166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3BD69-C690-410E-A605-B729EAE9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34F43-0640-4A50-AE10-FA37BDC3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570C9-2B9A-4D2F-85C4-612565F0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7398F-7CDD-4843-A757-B162304A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F019B-CAEF-432B-9B2D-82E779CA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642758-F16F-4673-98E9-75283A07E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9DA29C-73F1-4DA9-86E9-9FD3334AF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D48732-38DF-401E-90F7-32A037A2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284D60-6F80-49CB-852B-51BED387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2BACB8-71C0-4317-870F-AC2C75BB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4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9AFC1-506B-495D-B61F-CD503EDB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D2DB38-05C7-48AF-B5A4-0F45EEA28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A3D91F-AF19-41A5-A23E-513C5673E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4BAF0E-F6AD-48AB-BA11-6064B01A2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E6B3AA-C328-412F-9983-E590D3340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55C807-8FE1-417D-99B8-5BF5113E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5B2253-B345-4CD0-A9A2-5FB2B49B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4AFB0C-B8EA-4002-822F-D19F9AB5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3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F9362-EE75-418F-9501-5FEECF97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94CF25-0279-4853-9398-0A677BE1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8CFCAA-343F-4BC7-A28C-4C67E69F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B9E4B3-5345-4F6D-9FBC-5CE97E1F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7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D8095D-B505-43CF-B31D-B574CDD1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B9D03F-D643-4D93-A776-19B2473F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ED140D-9BBF-49E2-83AA-A931B88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0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D2808-CF53-48BE-8777-603B6AB6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6532D-84BE-42DA-B9EC-42DAD64F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8D4F22-B4F3-440E-A3BA-1D9FE629D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C6B54C-CB69-4751-93C0-ACB97C73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472EE1-C53E-4923-BC59-5E423C6B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BE2B60-CB59-48D6-973B-08509AFE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0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35D11-6F34-4859-A03E-E314A07A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DDD179-5D5D-475B-A49F-FD642AE7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53CB3-0D73-4008-A357-2371B0C4E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98BBA6-1AD8-46AC-B83E-E50E6F95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691A8B-4CDF-4B32-9C8A-3EE6D514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411E9E-BDAD-4EC0-9B8B-715C7765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815F2E-8D7F-44E3-955F-12BC1AF1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6FB80D-7359-4FBF-8EC9-1E168CA0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02542-932C-44DF-847B-1C0A69615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6ADF1-2DBE-4601-9857-03F2761ED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36F08-9FEA-4226-8D57-313101E6F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“</a:t>
            </a:r>
            <a:r>
              <a:rPr lang="es-CL" dirty="0" err="1"/>
              <a:t>Description</a:t>
            </a:r>
            <a:r>
              <a:rPr lang="es-CL" dirty="0"/>
              <a:t> and </a:t>
            </a:r>
            <a:r>
              <a:rPr lang="es-CL" dirty="0" err="1"/>
              <a:t>comparison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recent</a:t>
            </a:r>
            <a:r>
              <a:rPr lang="es-CL" dirty="0"/>
              <a:t> </a:t>
            </a:r>
            <a:r>
              <a:rPr lang="es-CL" dirty="0" err="1"/>
              <a:t>discoveries</a:t>
            </a:r>
            <a:r>
              <a:rPr lang="es-CL" dirty="0"/>
              <a:t> and </a:t>
            </a:r>
            <a:r>
              <a:rPr lang="es-CL" dirty="0" err="1"/>
              <a:t>inventions</a:t>
            </a:r>
            <a:r>
              <a:rPr lang="es-CL" dirty="0"/>
              <a:t>.”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104697"/>
          </a:xfrm>
        </p:spPr>
        <p:txBody>
          <a:bodyPr>
            <a:normAutofit/>
          </a:bodyPr>
          <a:lstStyle/>
          <a:p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4E16B8-B26D-4AC5-8242-87C08175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7770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37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A5696-4CD8-468D-B4F4-9DF71D88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30" y="431838"/>
            <a:ext cx="10972800" cy="1143000"/>
          </a:xfrm>
        </p:spPr>
        <p:txBody>
          <a:bodyPr/>
          <a:lstStyle/>
          <a:p>
            <a:r>
              <a:rPr lang="en-US" dirty="0"/>
              <a:t>Discoveries and Inventions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5C0683-564A-4E3B-A491-A02AD50A7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093" y="3899007"/>
            <a:ext cx="2918881" cy="2168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491AD9-29AA-47F4-B94B-6ACD9DAED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647" y="1501253"/>
            <a:ext cx="2627194" cy="26271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327748-F97A-438F-A041-40643A692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3622">
            <a:off x="5992220" y="3313738"/>
            <a:ext cx="4712534" cy="1885013"/>
          </a:xfrm>
          <a:prstGeom prst="rect">
            <a:avLst/>
          </a:prstGeom>
        </p:spPr>
      </p:pic>
      <p:pic>
        <p:nvPicPr>
          <p:cNvPr id="10" name="Imagen 9" descr="Imagen que contiene automóvil&#10;&#10;Descripción generada con confianza muy alta">
            <a:extLst>
              <a:ext uri="{FF2B5EF4-FFF2-40B4-BE49-F238E27FC236}">
                <a16:creationId xmlns:a16="http://schemas.microsoft.com/office/drawing/2014/main" id="{697A4446-9D85-47C3-8C18-AB6A12D6C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3" y="220048"/>
            <a:ext cx="5322917" cy="2994141"/>
          </a:xfrm>
          <a:prstGeom prst="rect">
            <a:avLst/>
          </a:prstGeom>
        </p:spPr>
      </p:pic>
      <p:pic>
        <p:nvPicPr>
          <p:cNvPr id="12" name="Imagen 11" descr="Imagen que contiene cielo, plano, aeronave&#10;&#10;Descripción generada con confianza muy alta">
            <a:extLst>
              <a:ext uri="{FF2B5EF4-FFF2-40B4-BE49-F238E27FC236}">
                <a16:creationId xmlns:a16="http://schemas.microsoft.com/office/drawing/2014/main" id="{F62808BD-75EF-43F8-B9E8-EFB3431B6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500" r="90000">
                        <a14:foregroundMark x1="27125" y1="88500" x2="30000" y2="88000"/>
                        <a14:foregroundMark x1="8500" y1="45500" x2="8500" y2="45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3171" y="984192"/>
            <a:ext cx="4692035" cy="3519026"/>
          </a:xfrm>
          <a:prstGeom prst="rect">
            <a:avLst/>
          </a:prstGeom>
        </p:spPr>
      </p:pic>
      <p:pic>
        <p:nvPicPr>
          <p:cNvPr id="14" name="Imagen 13" descr="Imagen que contiene electrónica, monitor, ordenador, interior&#10;&#10;Descripción generada con confianza muy alta">
            <a:extLst>
              <a:ext uri="{FF2B5EF4-FFF2-40B4-BE49-F238E27FC236}">
                <a16:creationId xmlns:a16="http://schemas.microsoft.com/office/drawing/2014/main" id="{658BC4BB-E3DD-4CBC-997C-6DA87C9F2B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98" b="89850" l="1167" r="97833">
                        <a14:foregroundMark x1="4667" y1="34211" x2="6500" y2="73496"/>
                        <a14:foregroundMark x1="6500" y1="73496" x2="6500" y2="73496"/>
                        <a14:foregroundMark x1="92333" y1="68233" x2="88667" y2="30639"/>
                        <a14:foregroundMark x1="1333" y1="24436" x2="1333" y2="11842"/>
                        <a14:foregroundMark x1="97833" y1="69361" x2="94167" y2="33835"/>
                        <a14:foregroundMark x1="28333" y1="84586" x2="31000" y2="84023"/>
                        <a14:foregroundMark x1="35667" y1="84586" x2="53167" y2="84586"/>
                        <a14:foregroundMark x1="53167" y1="84586" x2="61167" y2="83459"/>
                        <a14:foregroundMark x1="62667" y1="83459" x2="72833" y2="84962"/>
                        <a14:foregroundMark x1="48667" y1="81391" x2="48667" y2="81391"/>
                        <a14:foregroundMark x1="51000" y1="78759" x2="49667" y2="80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4178" y="3716338"/>
            <a:ext cx="285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0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B0BE4-A379-42EE-8C42-20C8BFA2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Discoveries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57D91-1F25-49E0-A73E-36D136BA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849"/>
            <a:ext cx="10972800" cy="4525963"/>
          </a:xfrm>
        </p:spPr>
        <p:txBody>
          <a:bodyPr/>
          <a:lstStyle/>
          <a:p>
            <a:r>
              <a:rPr lang="en-US" altLang="es-ES" sz="4000" dirty="0"/>
              <a:t>A discovery is a thing which is  discovered by someone which is already  existing in nature.</a:t>
            </a:r>
          </a:p>
        </p:txBody>
      </p:sp>
    </p:spTree>
    <p:extLst>
      <p:ext uri="{BB962C8B-B14F-4D97-AF65-F5344CB8AC3E}">
        <p14:creationId xmlns:p14="http://schemas.microsoft.com/office/powerpoint/2010/main" val="4800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FF562-AB38-44F9-A42C-209EA322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179"/>
            <a:ext cx="10972800" cy="1143000"/>
          </a:xfrm>
        </p:spPr>
        <p:txBody>
          <a:bodyPr/>
          <a:lstStyle/>
          <a:p>
            <a:r>
              <a:rPr lang="en-US" dirty="0"/>
              <a:t>Inventions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4705E-0DDC-4725-B9B3-97B55DF5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179"/>
            <a:ext cx="10972800" cy="3718802"/>
          </a:xfrm>
        </p:spPr>
        <p:txBody>
          <a:bodyPr>
            <a:normAutofit/>
          </a:bodyPr>
          <a:lstStyle/>
          <a:p>
            <a:r>
              <a:rPr lang="en-US" altLang="es-ES" dirty="0"/>
              <a:t>An invention is a new thing invented by a person.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37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64C29-BAD4-4598-B534-05B6A621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10" y="457201"/>
            <a:ext cx="10972800" cy="1143000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computer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C06EC0-2404-4F01-8ABE-6CFB2E7E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ES" dirty="0"/>
              <a:t>Invented by Charles Babbage</a:t>
            </a:r>
          </a:p>
          <a:p>
            <a:r>
              <a:rPr lang="en-US" altLang="es-ES" dirty="0"/>
              <a:t>In the   year of  1822</a:t>
            </a:r>
          </a:p>
          <a:p>
            <a:r>
              <a:rPr lang="en-US" altLang="es-ES" dirty="0"/>
              <a:t>It was made in Cambridge ,England</a:t>
            </a:r>
          </a:p>
          <a:p>
            <a:endParaRPr lang="es-ES" dirty="0"/>
          </a:p>
        </p:txBody>
      </p:sp>
      <p:pic>
        <p:nvPicPr>
          <p:cNvPr id="5" name="Picture 4" descr="http://content.answers.com/main/content/img/scitech/HScharba.jpg">
            <a:extLst>
              <a:ext uri="{FF2B5EF4-FFF2-40B4-BE49-F238E27FC236}">
                <a16:creationId xmlns:a16="http://schemas.microsoft.com/office/drawing/2014/main" id="{E83F2D96-8490-40E3-A505-38EE40D7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036983"/>
            <a:ext cx="243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9CB049-93D2-460B-B58C-2C642518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6" b="93514" l="9524" r="89744">
                        <a14:foregroundMark x1="78388" y1="6486" x2="59341" y2="6486"/>
                        <a14:foregroundMark x1="82784" y1="84865" x2="79853" y2="82162"/>
                        <a14:foregroundMark x1="80586" y1="70270" x2="65201" y2="68649"/>
                        <a14:foregroundMark x1="60806" y1="69189" x2="49451" y2="37838"/>
                        <a14:foregroundMark x1="43223" y1="84865" x2="58242" y2="84865"/>
                        <a14:foregroundMark x1="57875" y1="89730" x2="43956" y2="89730"/>
                        <a14:foregroundMark x1="25641" y1="93514" x2="17949" y2="92973"/>
                        <a14:foregroundMark x1="34799" y1="77838" x2="47985" y2="78919"/>
                        <a14:foregroundMark x1="83150" y1="74054" x2="60440" y2="74054"/>
                        <a14:foregroundMark x1="48352" y1="74054" x2="29304" y2="75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559" y="3622601"/>
            <a:ext cx="3963850" cy="268612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B8CFA2E-854C-4A6A-9305-12D24D194C29}"/>
              </a:ext>
            </a:extLst>
          </p:cNvPr>
          <p:cNvSpPr/>
          <p:nvPr/>
        </p:nvSpPr>
        <p:spPr>
          <a:xfrm>
            <a:off x="5222807" y="3863182"/>
            <a:ext cx="4068417" cy="2179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err="1"/>
              <a:t>Invention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43D58-6B53-4802-9670-9F599F7B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4"/>
            <a:ext cx="10972800" cy="1143000"/>
          </a:xfrm>
        </p:spPr>
        <p:txBody>
          <a:bodyPr/>
          <a:lstStyle/>
          <a:p>
            <a:r>
              <a:rPr lang="es-ES" dirty="0"/>
              <a:t>Electric </a:t>
            </a:r>
            <a:r>
              <a:rPr lang="es-ES" dirty="0" err="1"/>
              <a:t>washing</a:t>
            </a:r>
            <a:r>
              <a:rPr lang="es-ES" dirty="0"/>
              <a:t> machine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AA238-EBA6-464A-A049-0975D610A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ES" dirty="0"/>
              <a:t>Invented by  Alva J. Fisher</a:t>
            </a:r>
            <a:br>
              <a:rPr lang="en-US" altLang="es-ES" dirty="0"/>
            </a:br>
            <a:endParaRPr lang="en-US" altLang="es-ES" dirty="0"/>
          </a:p>
          <a:p>
            <a:r>
              <a:rPr lang="en-US" altLang="es-ES" dirty="0"/>
              <a:t>In 1908, in  Chicago</a:t>
            </a:r>
          </a:p>
          <a:p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F668D7-CF33-4A98-A01C-0A5811AA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0" y="3603597"/>
            <a:ext cx="2604052" cy="270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FFDDA71-350F-4BAA-A3DA-87FDA4E5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11345"/>
            <a:ext cx="21336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D6970F-2BE0-4208-A127-A0F630DCDF8D}"/>
              </a:ext>
            </a:extLst>
          </p:cNvPr>
          <p:cNvSpPr/>
          <p:nvPr/>
        </p:nvSpPr>
        <p:spPr>
          <a:xfrm>
            <a:off x="4598505" y="3798164"/>
            <a:ext cx="4068417" cy="2179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err="1"/>
              <a:t>Invention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1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B9351-44AB-4F2B-BEB6-9052B7AC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6059"/>
            <a:ext cx="10972800" cy="1143000"/>
          </a:xfrm>
        </p:spPr>
        <p:txBody>
          <a:bodyPr/>
          <a:lstStyle/>
          <a:p>
            <a:r>
              <a:rPr lang="es-ES" dirty="0"/>
              <a:t>DNA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FF2036-5D5E-4C00-AFD1-9C79AE1AD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9A8796-0BC3-4ACF-B46F-24DEC6BC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60210" y="2420653"/>
            <a:ext cx="6185219" cy="24740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1A74B9-2864-4294-ABCE-C521A9B6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519" y="3341441"/>
            <a:ext cx="2814881" cy="232484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FAA9104-9A25-47EB-989E-B4E500373FFB}"/>
              </a:ext>
            </a:extLst>
          </p:cNvPr>
          <p:cNvSpPr txBox="1"/>
          <p:nvPr/>
        </p:nvSpPr>
        <p:spPr>
          <a:xfrm>
            <a:off x="2385391" y="2295747"/>
            <a:ext cx="742121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840" dirty="0" err="1"/>
              <a:t>Discovreed</a:t>
            </a:r>
            <a:r>
              <a:rPr lang="es-ES" sz="3840" dirty="0"/>
              <a:t> </a:t>
            </a:r>
            <a:r>
              <a:rPr lang="es-ES" sz="3840" dirty="0" err="1"/>
              <a:t>by</a:t>
            </a:r>
            <a:r>
              <a:rPr lang="es-ES" sz="3840" dirty="0"/>
              <a:t> Watson &amp; Crick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84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84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840" dirty="0"/>
              <a:t>In 1953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F909A97-272E-4C54-A335-634018C24409}"/>
              </a:ext>
            </a:extLst>
          </p:cNvPr>
          <p:cNvSpPr/>
          <p:nvPr/>
        </p:nvSpPr>
        <p:spPr>
          <a:xfrm>
            <a:off x="4598505" y="3798164"/>
            <a:ext cx="4068417" cy="2179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/>
              <a:t>Discovery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7AE5-740D-4CD6-A563-6C0606A3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91" y="1361487"/>
            <a:ext cx="10515600" cy="1325563"/>
          </a:xfrm>
        </p:spPr>
        <p:txBody>
          <a:bodyPr/>
          <a:lstStyle/>
          <a:p>
            <a:r>
              <a:rPr lang="en-US" dirty="0"/>
              <a:t>Do you know of any other discovery or invention?</a:t>
            </a:r>
            <a:endParaRPr lang="es-CL" dirty="0"/>
          </a:p>
        </p:txBody>
      </p:sp>
      <p:pic>
        <p:nvPicPr>
          <p:cNvPr id="1026" name="Picture 2" descr="hombre avatar pensando con signos de interrogación diseño vectorial 1894304  Vector en Vecteezy">
            <a:extLst>
              <a:ext uri="{FF2B5EF4-FFF2-40B4-BE49-F238E27FC236}">
                <a16:creationId xmlns:a16="http://schemas.microsoft.com/office/drawing/2014/main" id="{AA3EF76D-142C-4AE5-A212-AF4F8B4F5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6" y="2186607"/>
            <a:ext cx="4340087" cy="43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04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97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“Description and comparison of recent discoveries and inventions.”</vt:lpstr>
      <vt:lpstr>Discoveries and Inventions</vt:lpstr>
      <vt:lpstr>Discoveries</vt:lpstr>
      <vt:lpstr>Inventions</vt:lpstr>
      <vt:lpstr>The computer</vt:lpstr>
      <vt:lpstr>Electric washing machine</vt:lpstr>
      <vt:lpstr>DNA</vt:lpstr>
      <vt:lpstr>Do you know of any other discovery or invention?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¡CONOZCAMOS LAS FIGURAS GEOMÉTRICAS!</dc:title>
  <dc:creator>jaqueline fierro</dc:creator>
  <cp:lastModifiedBy>pablo espinosa perez</cp:lastModifiedBy>
  <cp:revision>23</cp:revision>
  <dcterms:created xsi:type="dcterms:W3CDTF">2017-06-30T02:22:25Z</dcterms:created>
  <dcterms:modified xsi:type="dcterms:W3CDTF">2023-06-09T15:17:18Z</dcterms:modified>
</cp:coreProperties>
</file>