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19" r:id="rId1"/>
  </p:sldMasterIdLst>
  <p:notesMasterIdLst>
    <p:notesMasterId r:id="rId4"/>
  </p:notesMasterIdLst>
  <p:sldIdLst>
    <p:sldId id="256" r:id="rId2"/>
    <p:sldId id="266" r:id="rId3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5"/>
      <p:bold r:id="rId6"/>
      <p:italic r:id="rId7"/>
      <p:boldItalic r:id="rId8"/>
    </p:embeddedFont>
    <p:embeddedFont>
      <p:font typeface="Wingdings 3" panose="05040102010807070707" pitchFamily="18" charset="2"/>
      <p:regular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113857-AE13-475A-9930-FCD5D724F292}">
  <a:tblStyle styleId="{15113857-AE13-475A-9930-FCD5D724F2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1c1976b4a30_0_14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1c1976b4a30_0_14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" name="Google Shape;1804;g1958e4b1c6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5" name="Google Shape;1805;g1958e4b1c6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514350"/>
            <a:ext cx="6000750" cy="222885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2882900"/>
            <a:ext cx="4800600" cy="1460500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6350"/>
            <a:ext cx="2857500" cy="2857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68659"/>
            <a:ext cx="4560491" cy="4560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171450"/>
            <a:ext cx="3714750" cy="3714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24209"/>
            <a:ext cx="3639742" cy="36397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457201"/>
            <a:ext cx="3257549" cy="325754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4474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400050"/>
            <a:ext cx="8114109" cy="23431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2882900"/>
            <a:ext cx="6228158" cy="3429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50032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086100"/>
            <a:ext cx="6401991" cy="14097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2851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514350"/>
            <a:ext cx="6858001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2571750"/>
            <a:ext cx="6400800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225801"/>
            <a:ext cx="6400800" cy="1263649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47456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571750"/>
            <a:ext cx="6400800" cy="127305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3849736"/>
            <a:ext cx="6401993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536623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514350"/>
            <a:ext cx="6858000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0"/>
            <a:ext cx="6400801" cy="787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733800"/>
            <a:ext cx="6400801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47736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1"/>
            <a:ext cx="6400800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575049"/>
            <a:ext cx="6400801" cy="9207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900922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12451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514350"/>
            <a:ext cx="1543050" cy="3429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514350"/>
            <a:ext cx="5867400" cy="398145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27190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569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843687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1504950"/>
            <a:ext cx="6400801" cy="17112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371850"/>
            <a:ext cx="6400800" cy="11239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99287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514351"/>
            <a:ext cx="3703241" cy="271145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514351"/>
            <a:ext cx="3700859" cy="271145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37149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514350"/>
            <a:ext cx="3487340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952897"/>
            <a:ext cx="3703241" cy="227290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514350"/>
            <a:ext cx="349885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946546"/>
            <a:ext cx="3696891" cy="227290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95092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44201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48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514350"/>
            <a:ext cx="2743200" cy="10287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514350"/>
            <a:ext cx="4457701" cy="398145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1657350"/>
            <a:ext cx="2743200" cy="15684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1886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085850"/>
            <a:ext cx="4514850" cy="85725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685800"/>
            <a:ext cx="2460731" cy="3429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082800"/>
            <a:ext cx="4516041" cy="15367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975971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222500"/>
            <a:ext cx="2236394" cy="2406650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514351"/>
            <a:ext cx="6400800" cy="2711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96DBDA9-53D9-48AB-90DB-3553A02F9E27}" type="datetimeFigureOut">
              <a:rPr lang="es-CL" smtClean="0"/>
              <a:t>03-08-2023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6120A9E-2B26-467F-99C2-213B7A8CD6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582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  <p:sldLayoutId id="2147483837" r:id="rId18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7"/>
          <p:cNvSpPr txBox="1">
            <a:spLocks noGrp="1"/>
          </p:cNvSpPr>
          <p:nvPr>
            <p:ph type="ctrTitle"/>
          </p:nvPr>
        </p:nvSpPr>
        <p:spPr>
          <a:xfrm>
            <a:off x="834600" y="1259293"/>
            <a:ext cx="7474800" cy="32969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+mn-lt"/>
              </a:rPr>
              <a:t>Repaso 3</a:t>
            </a:r>
            <a:br>
              <a:rPr lang="es-419" dirty="0">
                <a:latin typeface="+mn-lt"/>
              </a:rPr>
            </a:br>
            <a:r>
              <a:rPr lang="es-419" dirty="0">
                <a:latin typeface="+mn-lt"/>
              </a:rPr>
              <a:t>Matemática </a:t>
            </a:r>
            <a:br>
              <a:rPr lang="es-419" dirty="0">
                <a:latin typeface="+mn-lt"/>
              </a:rPr>
            </a:br>
            <a:r>
              <a:rPr lang="es-419" dirty="0">
                <a:latin typeface="+mn-lt"/>
              </a:rPr>
              <a:t>Financiera</a:t>
            </a:r>
            <a:br>
              <a:rPr lang="es-419" dirty="0">
                <a:latin typeface="+mn-lt"/>
              </a:rPr>
            </a:br>
            <a:br>
              <a:rPr lang="es-419" dirty="0">
                <a:latin typeface="+mn-lt"/>
              </a:rPr>
            </a:br>
            <a:endParaRPr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4CD763-34A8-0909-7D1D-3DD6D0064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57" y="106622"/>
            <a:ext cx="2027691" cy="8551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Shape 1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0" name="Google Shape;1810;p37" descr="Community Verified ic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726425" y="1890825"/>
            <a:ext cx="1524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304A09-F4FB-A263-9124-A5CA747B7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7941" y="128758"/>
            <a:ext cx="3924001" cy="48670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8</Words>
  <Application>Microsoft Office PowerPoint</Application>
  <PresentationFormat>Presentación en pantalla (16:9)</PresentationFormat>
  <Paragraphs>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Wingdings 3</vt:lpstr>
      <vt:lpstr>Century Gothic</vt:lpstr>
      <vt:lpstr>Arial</vt:lpstr>
      <vt:lpstr>Slice</vt:lpstr>
      <vt:lpstr>Repaso 3 Matemática  Financiera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 Financiera</dc:title>
  <dc:creator>Colegio Sao Paulo</dc:creator>
  <cp:lastModifiedBy>pablo espinosa perez</cp:lastModifiedBy>
  <cp:revision>7</cp:revision>
  <dcterms:modified xsi:type="dcterms:W3CDTF">2023-08-03T14:39:51Z</dcterms:modified>
</cp:coreProperties>
</file>