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24251" y="640081"/>
            <a:ext cx="5878287" cy="1825096"/>
          </a:xfrm>
        </p:spPr>
        <p:txBody>
          <a:bodyPr/>
          <a:lstStyle/>
          <a:p>
            <a:pPr algn="ctr"/>
            <a:r>
              <a:rPr lang="es-CL" dirty="0"/>
              <a:t>Artes visuales </a:t>
            </a:r>
            <a:br>
              <a:rPr lang="es-CL" dirty="0"/>
            </a:br>
            <a:r>
              <a:rPr lang="es-CL" dirty="0"/>
              <a:t>3° básico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12" t="58170" r="71860" b="13675"/>
          <a:stretch/>
        </p:blipFill>
        <p:spPr>
          <a:xfrm>
            <a:off x="2643308" y="2560320"/>
            <a:ext cx="3509682" cy="29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760" y="810289"/>
            <a:ext cx="8610600" cy="1293028"/>
          </a:xfrm>
        </p:spPr>
        <p:txBody>
          <a:bodyPr/>
          <a:lstStyle/>
          <a:p>
            <a:pPr algn="ctr"/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¿Cómo son los rostros?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1.- ¿Cuántos rostros has visto en la vida? ¿Qué tienen en común? </a:t>
            </a:r>
          </a:p>
          <a:p>
            <a:endParaRPr lang="es-C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2.- ¿Podríamos decir que los rostros son iguales? </a:t>
            </a:r>
          </a:p>
          <a:p>
            <a:endParaRPr lang="es-C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3.- ¿Qué sucedería si todos los rostro fueran iguales? </a:t>
            </a:r>
          </a:p>
          <a:p>
            <a:endParaRPr lang="es-C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04" y="627214"/>
            <a:ext cx="2300500" cy="12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8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7017" y="437802"/>
            <a:ext cx="3609703" cy="1293028"/>
          </a:xfrm>
        </p:spPr>
        <p:txBody>
          <a:bodyPr/>
          <a:lstStyle/>
          <a:p>
            <a:r>
              <a:rPr lang="es-CL" dirty="0"/>
              <a:t>Actividad 1: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0263" y="1730830"/>
            <a:ext cx="10998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Desafío:  ¿Te atreves a dibujar un rostro… es decir varios rostros distintos?  </a:t>
            </a:r>
          </a:p>
          <a:p>
            <a:endParaRPr lang="es-CL" dirty="0"/>
          </a:p>
          <a:p>
            <a:r>
              <a:rPr lang="es-CL" dirty="0"/>
              <a:t>1.- Tu profesora te entregara hojas blancas en las que debes poner en practica tu dibujo, recuerda que te puedes equivocar muchas veces… estamos aprendiendo. </a:t>
            </a:r>
          </a:p>
          <a:p>
            <a:endParaRPr lang="es-CL" dirty="0"/>
          </a:p>
          <a:p>
            <a:r>
              <a:rPr lang="es-CL" dirty="0"/>
              <a:t>2.- Piensa en rostros que alguna observaste y llamaron tu atención. </a:t>
            </a:r>
          </a:p>
          <a:p>
            <a:endParaRPr lang="es-CL" dirty="0"/>
          </a:p>
          <a:p>
            <a:r>
              <a:rPr lang="es-CL" dirty="0"/>
              <a:t>3.- Comienza tus dibujos. 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29" y="3775166"/>
            <a:ext cx="3190331" cy="282768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927771" y="169817"/>
            <a:ext cx="2024743" cy="574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05-03-2024</a:t>
            </a:r>
          </a:p>
        </p:txBody>
      </p:sp>
    </p:spTree>
    <p:extLst>
      <p:ext uri="{BB962C8B-B14F-4D97-AF65-F5344CB8AC3E}">
        <p14:creationId xmlns:p14="http://schemas.microsoft.com/office/powerpoint/2010/main" val="165209938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37</TotalTime>
  <Words>120</Words>
  <Application>Microsoft Office PowerPoint</Application>
  <PresentationFormat>Panorámica</PresentationFormat>
  <Paragraphs>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Cambria</vt:lpstr>
      <vt:lpstr>Century Gothic</vt:lpstr>
      <vt:lpstr>Estela de condensación</vt:lpstr>
      <vt:lpstr>Artes visuales  3° básico </vt:lpstr>
      <vt:lpstr>¿Cómo son los rostros?</vt:lpstr>
      <vt:lpstr>Actividad 1: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3° básico</dc:title>
  <dc:creator>Ale</dc:creator>
  <cp:lastModifiedBy>pablo espinosa perez</cp:lastModifiedBy>
  <cp:revision>5</cp:revision>
  <dcterms:created xsi:type="dcterms:W3CDTF">2023-05-30T14:34:07Z</dcterms:created>
  <dcterms:modified xsi:type="dcterms:W3CDTF">2024-03-06T11:44:06Z</dcterms:modified>
</cp:coreProperties>
</file>