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DFA9B-AEFF-4E5C-B9E1-9531DEF923AE}" type="datetimeFigureOut">
              <a:rPr lang="es-CL" smtClean="0"/>
              <a:t>04-03-2024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02E44-9948-47CA-9E6F-F11514174EE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98158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DFA9B-AEFF-4E5C-B9E1-9531DEF923AE}" type="datetimeFigureOut">
              <a:rPr lang="es-CL" smtClean="0"/>
              <a:t>04-03-2024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02E44-9948-47CA-9E6F-F11514174EE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01141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DFA9B-AEFF-4E5C-B9E1-9531DEF923AE}" type="datetimeFigureOut">
              <a:rPr lang="es-CL" smtClean="0"/>
              <a:t>04-03-2024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02E44-9948-47CA-9E6F-F11514174EE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41385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DFA9B-AEFF-4E5C-B9E1-9531DEF923AE}" type="datetimeFigureOut">
              <a:rPr lang="es-CL" smtClean="0"/>
              <a:t>04-03-2024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02E44-9948-47CA-9E6F-F11514174EE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0038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DFA9B-AEFF-4E5C-B9E1-9531DEF923AE}" type="datetimeFigureOut">
              <a:rPr lang="es-CL" smtClean="0"/>
              <a:t>04-03-2024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02E44-9948-47CA-9E6F-F11514174EE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14005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DFA9B-AEFF-4E5C-B9E1-9531DEF923AE}" type="datetimeFigureOut">
              <a:rPr lang="es-CL" smtClean="0"/>
              <a:t>04-03-2024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02E44-9948-47CA-9E6F-F11514174EE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55786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DFA9B-AEFF-4E5C-B9E1-9531DEF923AE}" type="datetimeFigureOut">
              <a:rPr lang="es-CL" smtClean="0"/>
              <a:t>04-03-2024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02E44-9948-47CA-9E6F-F11514174EE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0595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DFA9B-AEFF-4E5C-B9E1-9531DEF923AE}" type="datetimeFigureOut">
              <a:rPr lang="es-CL" smtClean="0"/>
              <a:t>04-03-2024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02E44-9948-47CA-9E6F-F11514174EE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85518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DFA9B-AEFF-4E5C-B9E1-9531DEF923AE}" type="datetimeFigureOut">
              <a:rPr lang="es-CL" smtClean="0"/>
              <a:t>04-03-2024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02E44-9948-47CA-9E6F-F11514174EE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3984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DFA9B-AEFF-4E5C-B9E1-9531DEF923AE}" type="datetimeFigureOut">
              <a:rPr lang="es-CL" smtClean="0"/>
              <a:t>04-03-2024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02E44-9948-47CA-9E6F-F11514174EE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5197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DFA9B-AEFF-4E5C-B9E1-9531DEF923AE}" type="datetimeFigureOut">
              <a:rPr lang="es-CL" smtClean="0"/>
              <a:t>04-03-2024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02E44-9948-47CA-9E6F-F11514174EE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0604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DFA9B-AEFF-4E5C-B9E1-9531DEF923AE}" type="datetimeFigureOut">
              <a:rPr lang="es-CL" smtClean="0"/>
              <a:t>04-03-2024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C02E44-9948-47CA-9E6F-F11514174EE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18276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Mb3hvKbumnQ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TALLER DIAGNÓSTICO 1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¿QUÉ SE DEL ARTE CONTEMPORANEO?</a:t>
            </a:r>
          </a:p>
          <a:p>
            <a:r>
              <a:rPr lang="es-CL" dirty="0"/>
              <a:t>6° BÁSICO</a:t>
            </a:r>
          </a:p>
          <a:p>
            <a:r>
              <a:rPr lang="es-CL" dirty="0"/>
              <a:t>08-03-2024</a:t>
            </a:r>
          </a:p>
        </p:txBody>
      </p:sp>
    </p:spTree>
    <p:extLst>
      <p:ext uri="{BB962C8B-B14F-4D97-AF65-F5344CB8AC3E}">
        <p14:creationId xmlns:p14="http://schemas.microsoft.com/office/powerpoint/2010/main" val="4118321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/>
              <a:t>VEAMOS EL SIGUIENTE VIDEO:</a:t>
            </a:r>
            <a:br>
              <a:rPr lang="es-CL" dirty="0"/>
            </a:br>
            <a:r>
              <a:rPr lang="es-CL" sz="3100" dirty="0">
                <a:hlinkClick r:id="rId2"/>
              </a:rPr>
              <a:t>https://www.youtube.com/watch?v=Mb3hvKbumnQ</a:t>
            </a:r>
            <a:r>
              <a:rPr lang="es-CL" sz="3100" dirty="0"/>
              <a:t>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dirty="0"/>
              <a:t>Contesta:</a:t>
            </a:r>
          </a:p>
          <a:p>
            <a:pPr marL="0" indent="0" algn="ctr">
              <a:buNone/>
            </a:pPr>
            <a:r>
              <a:rPr lang="es-CL" sz="4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</a:t>
            </a:r>
            <a:r>
              <a:rPr lang="es-CL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Qué es el arte contemporáneo?</a:t>
            </a:r>
          </a:p>
          <a:p>
            <a:pPr marL="0" indent="0" algn="ctr">
              <a:buNone/>
            </a:pPr>
            <a:endParaRPr lang="es-CL" dirty="0"/>
          </a:p>
          <a:p>
            <a:pPr marL="0" indent="0" algn="just">
              <a:buNone/>
            </a:pPr>
            <a:r>
              <a:rPr lang="es-CL" dirty="0"/>
              <a:t>Comentemos las respuestas.</a:t>
            </a:r>
          </a:p>
          <a:p>
            <a:pPr marL="0" indent="0" algn="just">
              <a:buNone/>
            </a:pPr>
            <a:endParaRPr lang="es-CL" dirty="0"/>
          </a:p>
          <a:p>
            <a:pPr marL="0" indent="0" algn="just">
              <a:buNone/>
            </a:pPr>
            <a:r>
              <a:rPr lang="es-CL" dirty="0">
                <a:solidFill>
                  <a:srgbClr val="FF0000"/>
                </a:solidFill>
              </a:rPr>
              <a:t>Próxima clase traer una imagen de arte contemporáneo.</a:t>
            </a:r>
          </a:p>
        </p:txBody>
      </p:sp>
    </p:spTree>
    <p:extLst>
      <p:ext uri="{BB962C8B-B14F-4D97-AF65-F5344CB8AC3E}">
        <p14:creationId xmlns:p14="http://schemas.microsoft.com/office/powerpoint/2010/main" val="31377120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</Words>
  <Application>Microsoft Office PowerPoint</Application>
  <PresentationFormat>Panorámica</PresentationFormat>
  <Paragraphs>11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TALLER DIAGNÓSTICO 1</vt:lpstr>
      <vt:lpstr>VEAMOS EL SIGUIENTE VIDEO: https://www.youtube.com/watch?v=Mb3hvKbumnQ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 DIAGNÓSTICO 1</dc:title>
  <dc:creator>Usuario</dc:creator>
  <cp:lastModifiedBy>pablo espinosa perez</cp:lastModifiedBy>
  <cp:revision>1</cp:revision>
  <dcterms:created xsi:type="dcterms:W3CDTF">2024-03-04T14:52:32Z</dcterms:created>
  <dcterms:modified xsi:type="dcterms:W3CDTF">2024-03-04T18:57:08Z</dcterms:modified>
</cp:coreProperties>
</file>