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Ciencias: “Biología de los Ecosistemas”</a:t>
            </a:r>
          </a:p>
          <a:p>
            <a:r>
              <a:rPr lang="es-CL" dirty="0"/>
              <a:t>Profesor: Juan José Candel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E6B4DD3-D3A2-C8F4-2E1D-E8029BBCC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4EA7B51-34CF-1BF2-6F4C-9679D8C4D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6B20B2-45A9-EB29-5590-2D707DF6B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291262-45BD-46A4-E582-D999DC938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A55B256-A9E6-D3B6-D8C0-E5A3E02DB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C769D7-D4F8-E767-E9A6-36AC8525C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FDCF667-7531-1296-B8F9-D075EBECF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43" y="1283191"/>
            <a:ext cx="6963698" cy="513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310</TotalTime>
  <Words>458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32</cp:revision>
  <dcterms:created xsi:type="dcterms:W3CDTF">2022-05-31T03:06:10Z</dcterms:created>
  <dcterms:modified xsi:type="dcterms:W3CDTF">2024-03-05T13:03:39Z</dcterms:modified>
</cp:coreProperties>
</file>