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7E1E3-07EA-9C08-E0A6-D9C55682C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FCEBF1-DAA1-5757-FB20-54C625520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4E8BD7-5758-F490-68A5-0B7507F1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718BF7-F2CE-7C1E-7660-3139413E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90F5DD-FB1E-B1D1-AA67-7EAD7A83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337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AE9AB6-8D01-53FC-A932-8BE7E904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681CC1-4AD7-C3D0-72F2-F6AA1C344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FB1EF7-70FC-95D6-AB16-339679D2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38D82-86E5-0AC9-A73B-4F882469A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D4AA5E-E39D-0F1B-662F-BDAE4D94C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70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43A9AE-5C1B-DAE5-9771-F9715A8A2F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9E4F61-3DCB-45E4-8124-3AF12B7F7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F11D9-ADE7-D7A0-4F48-A16DA5E72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DE7A17-0599-A3EB-356C-4B27B6E2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9C4B14-44F6-450F-9A7E-2D3CD7F56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00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B748D7-B3F6-F90A-1FD9-1AD7CD823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19239E-102E-98C5-900A-09CDE78EC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7356CF-EB40-BC79-8EAB-F46FCC038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0A0C48-824A-E71B-77C7-788B1CF2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2FC1D-8996-74FD-DAC0-90326B5EB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25AB3B-6402-CFD1-6A75-16CF553F0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6A2FC0-0C5A-2905-F3A2-165EE23D9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B7626A-1C57-4502-98CD-0D4DF104B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19B64F-54BC-249F-9280-14EB5E53A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3C26E0-57A3-6E0A-EAC1-D34CD593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791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EBCE7-821E-0AE8-EA38-DBC2A1FE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8EFF8C-E229-8FD8-9750-2FB48B473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25ACC0-8F67-95CB-4C21-645681AFF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DC02C8-3B16-954E-A442-27157A5B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4B7C1E-4EB3-AE2B-5E7C-C23814BBA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B7AF84-D774-A6ED-352E-AB76D873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15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71F6C-7781-0046-C07B-6F23A68E2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B8B5B2-4CA5-195F-7DB6-222D2587A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70D31C-7B5B-68AA-7059-9E282C26A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0AF14E-8C1E-8620-6FFB-E3F2BDAE6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C25A6D-698A-9638-2EC9-87E590F30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F6F00C-F144-FFA8-9856-EDAF2BB7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3C1B026-4D45-8953-2F93-3AE48A5C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B79D37-21EA-1E5C-11F8-B12745D5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490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95BCA-7A78-39FF-E233-42A23D899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D09577-4093-4FDB-9B5C-5E803DCF7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131731-0372-ECB2-E06A-C3F20A9F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D46743-D3EC-71BC-47B9-09ABB0B4E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653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5530930-EDD1-54C1-58F7-4C98C718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51572D-E6DE-05EE-0A65-AC253EF6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9B1004-75E7-3751-4E40-EEE1E5B5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67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DF8D9-39A9-F310-E1DE-7F2D6CD8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9CDA0E-A982-92DB-4B9D-C0DB466CA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7FCC8B-FC41-BC40-3354-EB872877D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725302-8002-4413-7A88-3F835B97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909644-B614-5D5A-E862-719D362D0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BC9D49-87D1-F884-0156-433BB20EA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94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44430-B0E3-31F5-8B43-F745E69BD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1C2F7A-8DBC-5262-1991-7DAFF3415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2DB60BA-8C53-6982-5DF0-4FA7E62CA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310EF9-1FA5-C201-7792-29A958F4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69369-575B-BED4-2E5E-F2822143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AE2F4F-601C-CFB8-3E47-6310BB3A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41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0DEFD88-82F0-F10F-0713-C609F2156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A3EF15-F7F1-DC00-25D9-C8F8C4ADB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A39BFD-9440-542D-5325-6635C62CFE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760306-439D-4990-BC67-3E5FFB58BEB5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170DA3-50D4-A050-211A-EA385C28B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0C493B-5EAA-A109-3939-3224F9105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36E732-BEE2-45B5-B66A-969496582E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023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8A2D9-40D3-D78D-3A38-FA478843D1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</a:t>
            </a:r>
            <a:r>
              <a:rPr lang="es-MX"/>
              <a:t>COMPRENSIÓN 3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D242A6-BA0D-78CB-D444-865751195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Comprendemos cuentos</a:t>
            </a:r>
          </a:p>
          <a:p>
            <a:r>
              <a:rPr lang="es-MX" dirty="0"/>
              <a:t>4° B</a:t>
            </a:r>
          </a:p>
          <a:p>
            <a:r>
              <a:rPr lang="es-MX" dirty="0"/>
              <a:t>18-03-2024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4646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8D0C3-232E-A309-A3DD-6A616545A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124661" cy="662782"/>
          </a:xfrm>
        </p:spPr>
        <p:txBody>
          <a:bodyPr>
            <a:normAutofit fontScale="90000"/>
          </a:bodyPr>
          <a:lstStyle/>
          <a:p>
            <a:r>
              <a:rPr lang="es-MX" dirty="0"/>
              <a:t>Leamos: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BEAE08F-45F2-2BC9-E981-7733CB2C42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56" t="28202" r="27826" b="37965"/>
          <a:stretch/>
        </p:blipFill>
        <p:spPr>
          <a:xfrm>
            <a:off x="543340" y="681037"/>
            <a:ext cx="11343860" cy="517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6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0896B76-E1C6-3266-5656-75DDE3452C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30" t="24335" r="23478" b="6838"/>
          <a:stretch/>
        </p:blipFill>
        <p:spPr>
          <a:xfrm>
            <a:off x="1437861" y="208722"/>
            <a:ext cx="9316278" cy="64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13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0CC2C-7924-6695-674D-39A0FCDE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34805"/>
          </a:xfrm>
        </p:spPr>
        <p:txBody>
          <a:bodyPr>
            <a:normAutofit fontScale="90000"/>
          </a:bodyPr>
          <a:lstStyle/>
          <a:p>
            <a:r>
              <a:rPr lang="es-MX" dirty="0"/>
              <a:t>Ahora completa con el inicio, desarrollo y final:</a:t>
            </a:r>
            <a:endParaRPr lang="es-CL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A40691E-FC76-259B-E36B-70F4DC1B12FA}"/>
              </a:ext>
            </a:extLst>
          </p:cNvPr>
          <p:cNvSpPr/>
          <p:nvPr/>
        </p:nvSpPr>
        <p:spPr>
          <a:xfrm>
            <a:off x="1106557" y="893831"/>
            <a:ext cx="9515060" cy="19348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CD39251-BF17-6359-E04D-2864BAB33572}"/>
              </a:ext>
            </a:extLst>
          </p:cNvPr>
          <p:cNvSpPr/>
          <p:nvPr/>
        </p:nvSpPr>
        <p:spPr>
          <a:xfrm>
            <a:off x="1152939" y="2828648"/>
            <a:ext cx="9515060" cy="19348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B678CF0-E098-35DD-6882-94B91D91747E}"/>
              </a:ext>
            </a:extLst>
          </p:cNvPr>
          <p:cNvSpPr/>
          <p:nvPr/>
        </p:nvSpPr>
        <p:spPr>
          <a:xfrm>
            <a:off x="1152939" y="4763465"/>
            <a:ext cx="9515060" cy="19348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16945D8-DD93-8A2C-C8F6-2ACC7145226B}"/>
              </a:ext>
            </a:extLst>
          </p:cNvPr>
          <p:cNvSpPr/>
          <p:nvPr/>
        </p:nvSpPr>
        <p:spPr>
          <a:xfrm>
            <a:off x="1192133" y="935101"/>
            <a:ext cx="9685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Inicio</a:t>
            </a:r>
            <a:endParaRPr lang="es-C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40FF38B-395E-7803-448D-5F24745F9D2D}"/>
              </a:ext>
            </a:extLst>
          </p:cNvPr>
          <p:cNvSpPr/>
          <p:nvPr/>
        </p:nvSpPr>
        <p:spPr>
          <a:xfrm>
            <a:off x="1291524" y="2992878"/>
            <a:ext cx="182273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Desarrollo</a:t>
            </a:r>
            <a:endParaRPr lang="es-C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50EB673-F3A6-2608-1188-7B3B3BFD0328}"/>
              </a:ext>
            </a:extLst>
          </p:cNvPr>
          <p:cNvSpPr/>
          <p:nvPr/>
        </p:nvSpPr>
        <p:spPr>
          <a:xfrm>
            <a:off x="1338814" y="4763465"/>
            <a:ext cx="8739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Final</a:t>
            </a:r>
            <a:endParaRPr lang="es-CL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648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1D4FB-F1DA-2A85-6F3C-B981F7292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14" y="1040984"/>
            <a:ext cx="10515600" cy="4167119"/>
          </a:xfrm>
        </p:spPr>
        <p:txBody>
          <a:bodyPr>
            <a:normAutofit/>
          </a:bodyPr>
          <a:lstStyle/>
          <a:p>
            <a:r>
              <a:rPr lang="es-MX" dirty="0"/>
              <a:t>Recuerdas cuales son los elementos de un cuento…</a:t>
            </a: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6481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FICHA DE COMPRENSIÓN 3</vt:lpstr>
      <vt:lpstr>Leamos:</vt:lpstr>
      <vt:lpstr>Presentación de PowerPoint</vt:lpstr>
      <vt:lpstr>Ahora completa con el inicio, desarrollo y final:</vt:lpstr>
      <vt:lpstr>Recuerdas cuales son los elementos de un cuento…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DE COMPRENSIÓN 3</dc:title>
  <dc:creator>Vale Tobar</dc:creator>
  <cp:lastModifiedBy>pablo espinosa perez</cp:lastModifiedBy>
  <cp:revision>1</cp:revision>
  <dcterms:created xsi:type="dcterms:W3CDTF">2024-03-15T18:27:12Z</dcterms:created>
  <dcterms:modified xsi:type="dcterms:W3CDTF">2024-03-18T12:14:46Z</dcterms:modified>
</cp:coreProperties>
</file>