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C7872-68DB-2D5D-3ACF-C3C8EA18D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2E22D7-14CB-8993-26A0-154FE01E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2572C-A0F1-37B4-C0D5-099A0C4B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CDDA6-55C0-BCA7-EE5D-000BEB56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2A84B-6B22-BB15-0884-FF77F928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0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7251F-D6D0-577B-A483-EDFE976A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47E82E-C274-E9A3-7675-22FA24161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FE4FD-3D20-A0B8-DB2F-F31353C2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F439DE-4654-B2B8-7728-BBBF4EFA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35F153-2C15-56B2-3DC3-A897926A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3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E1E876-8618-9A79-E38D-618A58053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F60347-A836-987B-B991-BEA76B6A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FF2B2D-48AE-CB10-ADA8-1512C9DD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078EA-DA26-3B2E-49B2-36B873B1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DA4B5-46D4-93CE-2DA3-45A4DA6C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C3CA-8715-838A-899C-41F72C0F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8D5EA2-D5E8-D377-BDA2-0B360705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35E383-9B23-76FA-B028-82BA9E8A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122C5A-29A3-324C-CF09-A09DB08C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9B3E8B-6D1B-38F3-94B3-14D77DA0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7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7EB5B-58FA-B2DC-7DB2-AEADA9A8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F5677-05A4-50EF-BB12-258A3C565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4487A7-B33E-5806-C987-F334D731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CD449-4479-87F6-AD26-34B137BD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E79C5-5E9F-148F-A17E-F5E077D4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5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17FE7-A356-949B-F43B-A348ABC6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3C0102-01B3-2260-69B1-89BFF8E1B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6C01C2-E685-1A0E-8FE7-D027D6C4D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5B2AB-0AB7-5631-B02B-29567F95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8FE41-10F7-414F-122D-44F5BAED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0B7A0C-3A69-4F01-678C-FBDDAA99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AF8F7-4D20-704F-2EE4-1B9D98EF9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54A4A2-890E-6999-81AF-D61E29434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43195-A7FF-B989-F57F-E04D42683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9B2B46-67C1-DE02-B417-6AF46EC12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3379B6-E46B-35A2-2B15-8E5E6EA00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7DBB09-1C21-AF80-5C31-F3D4362A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F12014-4A3E-67D1-05EE-770E05F8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98BDB4-BCD4-A981-2322-106D7C72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CEC1A-28E9-4E4E-A877-5A89941A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5D5E0D-AFA5-A41F-CEEE-3A26987A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9762FB-E15C-D0D6-B9EB-67992877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E5C96E-7DD5-F2F6-253E-996A6218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8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AC78F0-8030-9672-AC4E-BDE9BEDA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6FA878-749E-C052-FCA5-73AF5B61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9AA716-DD6D-4038-6BE3-F18CC4F1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438D2-4091-4FDE-7FDB-83855123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F36CB0-ACBA-22FE-EF27-9C75F0BD5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4D8268-D984-B5DA-9AB1-718B9E275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149BEA-E614-BB36-5122-E824732B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27C5BF-DFA2-620B-CA43-9000388D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BFE2B4-0A60-37FF-2D36-9E205F87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4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BD13E-8CD2-EE95-21BA-5C621652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BEE30A-F7A3-A276-AE52-5946D4DFF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89A0CC-F3C0-26C7-A863-C22994C8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A30716-B05B-AC18-98F0-101D61FC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D18814-063A-AFCA-1417-6B45B94E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350D92-ABE0-CC82-9293-A4244724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6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EEE7E0-C177-D4CC-61B6-FC10B441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5BE086-67A5-DC99-9B98-4017E1E2D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0D332-B401-7EDC-0FF7-99AF52011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7069-F304-4612-8DB6-4DAB4216F0AA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18-03-2024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DC5763-A008-7D40-979E-13C770F94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60BBD4-0EC7-2D6F-F960-50BE2D7D1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5874-ED38-4896-AEEF-3E76B1A907F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D31B5-A549-14C4-0600-74E507ED3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7B3D21-6E5D-0EAC-C04B-C91BC5692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UNA FÁBULA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21-03-2024</a:t>
            </a:r>
          </a:p>
        </p:txBody>
      </p:sp>
    </p:spTree>
    <p:extLst>
      <p:ext uri="{BB962C8B-B14F-4D97-AF65-F5344CB8AC3E}">
        <p14:creationId xmlns:p14="http://schemas.microsoft.com/office/powerpoint/2010/main" val="4406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D7B20-1827-EC92-38B4-DD2D4B8B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265504" cy="907084"/>
          </a:xfrm>
        </p:spPr>
        <p:txBody>
          <a:bodyPr/>
          <a:lstStyle/>
          <a:p>
            <a:r>
              <a:rPr lang="es-CL" dirty="0"/>
              <a:t>Antes de leer: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B7BA6-6A9B-7787-BB48-3D42D1EC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89" y="907087"/>
            <a:ext cx="7886700" cy="1425299"/>
          </a:xfrm>
        </p:spPr>
        <p:txBody>
          <a:bodyPr>
            <a:normAutofit fontScale="92500"/>
          </a:bodyPr>
          <a:lstStyle/>
          <a:p>
            <a:r>
              <a:rPr lang="es-CL" dirty="0"/>
              <a:t>¿Qué es una enseñanza?</a:t>
            </a:r>
          </a:p>
          <a:p>
            <a:r>
              <a:rPr lang="es-CL" dirty="0"/>
              <a:t>¿Para qué son las enseñanzas?</a:t>
            </a:r>
          </a:p>
          <a:p>
            <a:r>
              <a:rPr lang="es-CL" dirty="0"/>
              <a:t>Observa las imágenes . ¿Qué animales son?¿Cómo son?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026" name="Picture 2" descr="Grulla común - Grus grus">
            <a:extLst>
              <a:ext uri="{FF2B5EF4-FFF2-40B4-BE49-F238E27FC236}">
                <a16:creationId xmlns:a16="http://schemas.microsoft.com/office/drawing/2014/main" id="{B6F58BD8-1FBF-36E1-9E3E-918765A61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78" y="2602640"/>
            <a:ext cx="2267209" cy="302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 extingue el lobo noruego-sueco - AS.com">
            <a:extLst>
              <a:ext uri="{FF2B5EF4-FFF2-40B4-BE49-F238E27FC236}">
                <a16:creationId xmlns:a16="http://schemas.microsoft.com/office/drawing/2014/main" id="{BD1E8040-66E8-4311-616E-2CD7864F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286" y="2602638"/>
            <a:ext cx="4030592" cy="302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5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8C02E-5F32-6DF5-BDEF-98463106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7886700" cy="843136"/>
          </a:xfrm>
        </p:spPr>
        <p:txBody>
          <a:bodyPr/>
          <a:lstStyle/>
          <a:p>
            <a:r>
              <a:rPr lang="es-CL" dirty="0"/>
              <a:t>Ahora a leer:</a:t>
            </a:r>
          </a:p>
        </p:txBody>
      </p:sp>
      <p:pic>
        <p:nvPicPr>
          <p:cNvPr id="4" name="Imagen 3" descr="6 fábulas de ESOPO para aprender valores y trabajar la COMPRENSIÓN LECTORA  – Imagenes Educativas">
            <a:extLst>
              <a:ext uri="{FF2B5EF4-FFF2-40B4-BE49-F238E27FC236}">
                <a16:creationId xmlns:a16="http://schemas.microsoft.com/office/drawing/2014/main" id="{1CA611FF-E698-6A45-4971-D92DBCE0DD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11365" r="6819" b="2840"/>
          <a:stretch/>
        </p:blipFill>
        <p:spPr bwMode="auto">
          <a:xfrm>
            <a:off x="1257302" y="682641"/>
            <a:ext cx="6950459" cy="6157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840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1A6C6-C774-4653-5399-8AD964B2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404664"/>
          </a:xfrm>
        </p:spPr>
        <p:txBody>
          <a:bodyPr>
            <a:normAutofit/>
          </a:bodyPr>
          <a:lstStyle/>
          <a:p>
            <a:r>
              <a:rPr lang="es-CL" sz="2000" dirty="0"/>
              <a:t>Después de lectura: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1E9C4-575E-3188-3248-F7AFE734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06" y="692696"/>
            <a:ext cx="8753282" cy="53643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1.- ¿Qué problema tuvo el lobo?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2.- ¿Cómo ayudó la grulla al lobo?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3.- </a:t>
            </a: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¿Por qué el lobo le dice a la grulla: “¿no crees que es suficiente paga con haber sacado tu cabeza sana y salva de mi boca?”?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4.- </a:t>
            </a: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¿Cuál es la enseñanza de esta fábula? </a:t>
            </a:r>
            <a:endParaRPr lang="es-C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s-ES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91504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6D99B-DBAA-9D2B-6376-20A2B3956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Finalmente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40F7F-8BB9-3E96-8C17-A4B8B9EB6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es una fábula? </a:t>
            </a:r>
          </a:p>
          <a:p>
            <a:pPr marL="0" indent="0">
              <a:buNone/>
            </a:pPr>
            <a:r>
              <a:rPr lang="es-CL" dirty="0"/>
              <a:t>	Es un texto breve que nos cuenta una historia de fantasía, la que nos deja una enseñanza.</a:t>
            </a:r>
          </a:p>
          <a:p>
            <a:r>
              <a:rPr lang="es-CL" dirty="0"/>
              <a:t>¿Qué es una moraleja? </a:t>
            </a:r>
          </a:p>
          <a:p>
            <a:pPr marL="0" indent="0">
              <a:buNone/>
            </a:pPr>
            <a:r>
              <a:rPr lang="es-CL" dirty="0"/>
              <a:t>	Es la enseñanza que deja una fábula.</a:t>
            </a:r>
          </a:p>
          <a:p>
            <a:r>
              <a:rPr lang="es-CL" dirty="0"/>
              <a:t>¿Cuáles son las características de una fábula? </a:t>
            </a:r>
          </a:p>
          <a:p>
            <a:pPr marL="0" indent="0">
              <a:buNone/>
            </a:pPr>
            <a:r>
              <a:rPr lang="es-CL" dirty="0"/>
              <a:t>	Algunas características es que sus personajes generalmente son animales; son historias ficticias y que tienen una moraleja.</a:t>
            </a:r>
          </a:p>
        </p:txBody>
      </p:sp>
    </p:spTree>
    <p:extLst>
      <p:ext uri="{BB962C8B-B14F-4D97-AF65-F5344CB8AC3E}">
        <p14:creationId xmlns:p14="http://schemas.microsoft.com/office/powerpoint/2010/main" val="326325558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185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1_Tema de Office</vt:lpstr>
      <vt:lpstr>FICHA DE COMPRENSIÓN 4</vt:lpstr>
      <vt:lpstr>Antes de leer:</vt:lpstr>
      <vt:lpstr>Ahora a leer:</vt:lpstr>
      <vt:lpstr>Después de lectura:</vt:lpstr>
      <vt:lpstr>Finalmente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3</dc:title>
  <dc:creator>Usuario de Windows</dc:creator>
  <cp:lastModifiedBy>pablo espinosa perez</cp:lastModifiedBy>
  <cp:revision>4</cp:revision>
  <dcterms:created xsi:type="dcterms:W3CDTF">2023-03-17T12:28:36Z</dcterms:created>
  <dcterms:modified xsi:type="dcterms:W3CDTF">2024-03-18T12:24:08Z</dcterms:modified>
</cp:coreProperties>
</file>