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1546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4C7872-68DB-2D5D-3ACF-C3C8EA18D9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62E22D7-14CB-8993-26A0-154FE01EF8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022572C-A0F1-37B4-C0D5-099A0C4B5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B7069-F304-4612-8DB6-4DAB4216F0AA}" type="datetimeFigureOut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18-03-2024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87CDDA6-55C0-BCA7-EE5D-000BEB565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D82A84B-6B22-BB15-0884-FF77F9281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E5874-ED38-4896-AEEF-3E76B1A907F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5101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07251F-D6D0-577B-A483-EDFE976AB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A47E82E-C274-E9A3-7675-22FA241611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2CFE4FD-3D20-A0B8-DB2F-F31353C235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B7069-F304-4612-8DB6-4DAB4216F0AA}" type="datetimeFigureOut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18-03-2024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7F439DE-4654-B2B8-7728-BBBF4EFA9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735F153-2C15-56B2-3DC3-A897926A7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E5874-ED38-4896-AEEF-3E76B1A907F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6931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0E1E876-8618-9A79-E38D-618A580539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9F60347-A836-987B-B991-BEA76B6A2A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0FF2B2D-48AE-CB10-ADA8-1512C9DD3E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B7069-F304-4612-8DB6-4DAB4216F0AA}" type="datetimeFigureOut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18-03-2024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E078EA-DA26-3B2E-49B2-36B873B1C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C7DA4B5-46D4-93CE-2DA3-45A4DA6C9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E5874-ED38-4896-AEEF-3E76B1A907F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232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9AC3CA-8715-838A-899C-41F72C0FE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98D5EA2-D5E8-D377-BDA2-0B36070598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F35E383-9B23-76FA-B028-82BA9E8A1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B7069-F304-4612-8DB6-4DAB4216F0AA}" type="datetimeFigureOut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18-03-2024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7122C5A-29A3-324C-CF09-A09DB08C0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79B3E8B-6D1B-38F3-94B3-14D77DA0D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E5874-ED38-4896-AEEF-3E76B1A907F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6378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97EB5B-58FA-B2DC-7DB2-AEADA9A872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0AF5677-05A4-50EF-BB12-258A3C5659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D4487A7-B33E-5806-C987-F334D73129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B7069-F304-4612-8DB6-4DAB4216F0AA}" type="datetimeFigureOut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18-03-2024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FDCD449-4479-87F6-AD26-34B137BD26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1AE79C5-5E9F-148F-A17E-F5E077D4D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E5874-ED38-4896-AEEF-3E76B1A907F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1659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417FE7-A356-949B-F43B-A348ABC63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33C0102-01B3-2260-69B1-89BFF8E1B8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26C01C2-E685-1A0E-8FE7-D027D6C4D1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795B2AB-0AB7-5631-B02B-29567F95A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B7069-F304-4612-8DB6-4DAB4216F0AA}" type="datetimeFigureOut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18-03-2024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EF8FE41-10F7-414F-122D-44F5BAED0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90B7A0C-3A69-4F01-678C-FBDDAA996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E5874-ED38-4896-AEEF-3E76B1A907F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7471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1AF8F7-4D20-704F-2EE4-1B9D98EF95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A54A4A2-890E-6999-81AF-D61E294342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5043195-A7FF-B989-F57F-E04D426832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59B2B46-67C1-DE02-B417-6AF46EC12E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83379B6-E46B-35A2-2B15-8E5E6EA005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D7DBB09-1C21-AF80-5C31-F3D4362A3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B7069-F304-4612-8DB6-4DAB4216F0AA}" type="datetimeFigureOut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18-03-2024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D1F12014-4A3E-67D1-05EE-770E05F8A0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A98BDB4-BCD4-A981-2322-106D7C729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E5874-ED38-4896-AEEF-3E76B1A907F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5841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ACEC1A-28E9-4E4E-A877-5A89941AF7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15D5E0D-AFA5-A41F-CEEE-3A26987AA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B7069-F304-4612-8DB6-4DAB4216F0AA}" type="datetimeFigureOut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18-03-2024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F9762FB-E15C-D0D6-B9EB-67992877D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4E5C96E-7DD5-F2F6-253E-996A62185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E5874-ED38-4896-AEEF-3E76B1A907F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6584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7AC78F0-8030-9672-AC4E-BDE9BEDAE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B7069-F304-4612-8DB6-4DAB4216F0AA}" type="datetimeFigureOut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18-03-2024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C6FA878-749E-C052-FCA5-73AF5B617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D9AA716-DD6D-4038-6BE3-F18CC4F12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E5874-ED38-4896-AEEF-3E76B1A907F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4210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8438D2-4091-4FDE-7FDB-83855123A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8F36CB0-ACBA-22FE-EF27-9C75F0BD55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D4D8268-D984-B5DA-9AB1-718B9E2752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C149BEA-E614-BB36-5122-E824732B6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B7069-F304-4612-8DB6-4DAB4216F0AA}" type="datetimeFigureOut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18-03-2024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827C5BF-DFA2-620B-CA43-9000388DBB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0BFE2B4-0A60-37FF-2D36-9E205F87E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E5874-ED38-4896-AEEF-3E76B1A907F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3249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EBD13E-8CD2-EE95-21BA-5C62165221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3BEE30A-F7A3-A276-AE52-5946D4DFFB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989A0CC-F3C0-26C7-A863-C22994C830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7A30716-B05B-AC18-98F0-101D61FCAB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B7069-F304-4612-8DB6-4DAB4216F0AA}" type="datetimeFigureOut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18-03-2024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BD18814-063A-AFCA-1417-6B45B94EB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D350D92-ABE0-CC82-9293-A42447240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E5874-ED38-4896-AEEF-3E76B1A907F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2460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7EEE7E0-C177-D4CC-61B6-FC10B441DB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E5BE086-67A5-DC99-9B98-4017E1E2DC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7B0D332-B401-7EDC-0FF7-99AF52011F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4B7069-F304-4612-8DB6-4DAB4216F0AA}" type="datetimeFigureOut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18-03-2024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BDC5763-A008-7D40-979E-13C770F94E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860BBD4-0EC7-2D6F-F960-50BE2D7D1B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AE5874-ED38-4896-AEEF-3E76B1A907F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070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4D31B5-A549-14C4-0600-74E507ED3B2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FICHA DE COMPRENSIÓN 4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97B3D21-6E5D-0EAC-C04B-C91BC569230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COMPRENDO UNA FÁBULA</a:t>
            </a:r>
          </a:p>
          <a:p>
            <a:r>
              <a:rPr lang="es-CL" dirty="0"/>
              <a:t>3° BÁSICO</a:t>
            </a:r>
          </a:p>
          <a:p>
            <a:r>
              <a:rPr lang="es-CL" dirty="0"/>
              <a:t>21-03-2024</a:t>
            </a:r>
          </a:p>
        </p:txBody>
      </p:sp>
    </p:spTree>
    <p:extLst>
      <p:ext uri="{BB962C8B-B14F-4D97-AF65-F5344CB8AC3E}">
        <p14:creationId xmlns:p14="http://schemas.microsoft.com/office/powerpoint/2010/main" val="440626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2D7B20-1827-EC92-38B4-DD2D4B8B7A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0"/>
            <a:ext cx="7265504" cy="907084"/>
          </a:xfrm>
        </p:spPr>
        <p:txBody>
          <a:bodyPr/>
          <a:lstStyle/>
          <a:p>
            <a:r>
              <a:rPr lang="es-CL" dirty="0"/>
              <a:t>Antes de leer: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C7B7BA6-6A9B-7787-BB48-3D42D1EC9F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1389" y="907087"/>
            <a:ext cx="7886700" cy="1425299"/>
          </a:xfrm>
        </p:spPr>
        <p:txBody>
          <a:bodyPr>
            <a:normAutofit fontScale="92500"/>
          </a:bodyPr>
          <a:lstStyle/>
          <a:p>
            <a:r>
              <a:rPr lang="es-CL" dirty="0"/>
              <a:t>¿Qué es una enseñanza?</a:t>
            </a:r>
          </a:p>
          <a:p>
            <a:r>
              <a:rPr lang="es-CL" dirty="0"/>
              <a:t>¿Para qué son las enseñanzas?</a:t>
            </a:r>
          </a:p>
          <a:p>
            <a:r>
              <a:rPr lang="es-CL" dirty="0"/>
              <a:t>Observa las imágenes . ¿Qué animales son?¿Cómo son?</a:t>
            </a:r>
          </a:p>
          <a:p>
            <a:pPr marL="0" indent="0">
              <a:buNone/>
            </a:pPr>
            <a:endParaRPr lang="es-CL" dirty="0"/>
          </a:p>
        </p:txBody>
      </p:sp>
      <p:pic>
        <p:nvPicPr>
          <p:cNvPr id="1026" name="Picture 2" descr="Grulla común - Grus grus">
            <a:extLst>
              <a:ext uri="{FF2B5EF4-FFF2-40B4-BE49-F238E27FC236}">
                <a16:creationId xmlns:a16="http://schemas.microsoft.com/office/drawing/2014/main" id="{B6F58BD8-1FBF-36E1-9E3E-918765A619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4278" y="2602640"/>
            <a:ext cx="2267209" cy="3022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Se extingue el lobo noruego-sueco - AS.com">
            <a:extLst>
              <a:ext uri="{FF2B5EF4-FFF2-40B4-BE49-F238E27FC236}">
                <a16:creationId xmlns:a16="http://schemas.microsoft.com/office/drawing/2014/main" id="{BD1E8040-66E8-4311-616E-2CD7864F06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6286" y="2602638"/>
            <a:ext cx="4030592" cy="3022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96556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68C02E-5F32-6DF5-BDEF-98463106D7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6"/>
            <a:ext cx="7886700" cy="843136"/>
          </a:xfrm>
        </p:spPr>
        <p:txBody>
          <a:bodyPr/>
          <a:lstStyle/>
          <a:p>
            <a:r>
              <a:rPr lang="es-CL" dirty="0"/>
              <a:t>Ahora a leer:</a:t>
            </a:r>
          </a:p>
        </p:txBody>
      </p:sp>
      <p:pic>
        <p:nvPicPr>
          <p:cNvPr id="4" name="Imagen 3" descr="6 fábulas de ESOPO para aprender valores y trabajar la COMPRENSIÓN LECTORA  – Imagenes Educativas">
            <a:extLst>
              <a:ext uri="{FF2B5EF4-FFF2-40B4-BE49-F238E27FC236}">
                <a16:creationId xmlns:a16="http://schemas.microsoft.com/office/drawing/2014/main" id="{1CA611FF-E698-6A45-4971-D92DBCE0DD3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87" t="11365" r="6819" b="2840"/>
          <a:stretch/>
        </p:blipFill>
        <p:spPr bwMode="auto">
          <a:xfrm>
            <a:off x="1257302" y="682641"/>
            <a:ext cx="6950459" cy="615710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5184058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B1A6C6-C774-4653-5399-8AD964B29F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7886700" cy="404664"/>
          </a:xfrm>
        </p:spPr>
        <p:txBody>
          <a:bodyPr>
            <a:normAutofit/>
          </a:bodyPr>
          <a:lstStyle/>
          <a:p>
            <a:r>
              <a:rPr lang="es-CL" sz="2000" dirty="0"/>
              <a:t>Después de lectura: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A81E9C4-575E-3188-3248-F7AFE734A6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1206" y="692696"/>
            <a:ext cx="8753282" cy="536437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Aft>
                <a:spcPts val="1000"/>
              </a:spcAft>
              <a:buNone/>
            </a:pPr>
            <a:r>
              <a:rPr lang="es-ES" sz="24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1.- ¿Qué problema tuvo el lobo?</a:t>
            </a:r>
            <a:endParaRPr lang="es-C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Aft>
                <a:spcPts val="1000"/>
              </a:spcAft>
              <a:buNone/>
            </a:pPr>
            <a:r>
              <a:rPr lang="es-ES" sz="24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__________________________________________________________________________</a:t>
            </a:r>
            <a:endParaRPr lang="es-C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Aft>
                <a:spcPts val="1000"/>
              </a:spcAft>
              <a:buNone/>
            </a:pPr>
            <a:r>
              <a:rPr lang="es-ES" sz="24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2.- ¿Cómo ayudó la grulla al lobo?</a:t>
            </a:r>
            <a:endParaRPr lang="es-C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Aft>
                <a:spcPts val="1000"/>
              </a:spcAft>
              <a:buNone/>
            </a:pPr>
            <a:r>
              <a:rPr lang="es-ES" sz="24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____________________________________________________________________________</a:t>
            </a:r>
            <a:endParaRPr lang="es-C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Aft>
                <a:spcPts val="1000"/>
              </a:spcAft>
              <a:buNone/>
            </a:pPr>
            <a:r>
              <a:rPr lang="es-ES" sz="2400" dirty="0"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3.- </a:t>
            </a:r>
            <a:r>
              <a:rPr lang="es-ES" sz="24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¿Por qué el lobo le dice a la grulla: “¿no crees que es suficiente paga con haber sacado tu cabeza sana y salva de mi boca?”? </a:t>
            </a:r>
            <a:endParaRPr lang="es-C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Aft>
                <a:spcPts val="1000"/>
              </a:spcAft>
              <a:buNone/>
            </a:pPr>
            <a:r>
              <a:rPr lang="es-ES" sz="24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____________________________________________________________________________</a:t>
            </a:r>
            <a:endParaRPr lang="es-C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Aft>
                <a:spcPts val="1000"/>
              </a:spcAft>
              <a:buNone/>
            </a:pPr>
            <a:r>
              <a:rPr lang="es-ES" sz="2400" dirty="0"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4.- </a:t>
            </a:r>
            <a:r>
              <a:rPr lang="es-ES" sz="24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¿Cuál es la enseñanza de esta fábula? </a:t>
            </a:r>
            <a:endParaRPr lang="es-C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Aft>
                <a:spcPts val="1000"/>
              </a:spcAft>
              <a:buNone/>
            </a:pPr>
            <a:r>
              <a:rPr lang="es-ES" sz="24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____________________________________________________________________________</a:t>
            </a:r>
            <a:endParaRPr lang="es-C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CL" sz="2400" dirty="0"/>
          </a:p>
        </p:txBody>
      </p:sp>
    </p:spTree>
    <p:extLst>
      <p:ext uri="{BB962C8B-B14F-4D97-AF65-F5344CB8AC3E}">
        <p14:creationId xmlns:p14="http://schemas.microsoft.com/office/powerpoint/2010/main" val="1915048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96D99B-DBAA-9D2B-6376-20A2B3956F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Finalmente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3B40F7F-8BB9-3E96-8C17-A4B8B9EB62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¿Qué es una fábula? </a:t>
            </a:r>
          </a:p>
          <a:p>
            <a:pPr marL="0" indent="0">
              <a:buNone/>
            </a:pPr>
            <a:r>
              <a:rPr lang="es-CL" dirty="0"/>
              <a:t>	Es un texto breve que nos cuenta una historia de fantasía, la que nos deja una enseñanza.</a:t>
            </a:r>
          </a:p>
          <a:p>
            <a:r>
              <a:rPr lang="es-CL" dirty="0"/>
              <a:t>¿Qué es una moraleja? </a:t>
            </a:r>
          </a:p>
          <a:p>
            <a:pPr marL="0" indent="0">
              <a:buNone/>
            </a:pPr>
            <a:r>
              <a:rPr lang="es-CL" dirty="0"/>
              <a:t>	Es la enseñanza que deja una fábula.</a:t>
            </a:r>
          </a:p>
          <a:p>
            <a:r>
              <a:rPr lang="es-CL" dirty="0"/>
              <a:t>¿Cuáles son las características de una fábula? </a:t>
            </a:r>
          </a:p>
          <a:p>
            <a:pPr marL="0" indent="0">
              <a:buNone/>
            </a:pPr>
            <a:r>
              <a:rPr lang="es-CL" dirty="0"/>
              <a:t>	Algunas características es que sus personajes generalmente son animales; son historias ficticias y que tienen una moraleja.</a:t>
            </a:r>
          </a:p>
        </p:txBody>
      </p:sp>
    </p:spTree>
    <p:extLst>
      <p:ext uri="{BB962C8B-B14F-4D97-AF65-F5344CB8AC3E}">
        <p14:creationId xmlns:p14="http://schemas.microsoft.com/office/powerpoint/2010/main" val="3263255580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185</Words>
  <Application>Microsoft Office PowerPoint</Application>
  <PresentationFormat>Presentación en pantalla (4:3)</PresentationFormat>
  <Paragraphs>25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Cambria</vt:lpstr>
      <vt:lpstr>1_Tema de Office</vt:lpstr>
      <vt:lpstr>FICHA DE COMPRENSIÓN 4</vt:lpstr>
      <vt:lpstr>Antes de leer:</vt:lpstr>
      <vt:lpstr>Ahora a leer:</vt:lpstr>
      <vt:lpstr>Después de lectura:</vt:lpstr>
      <vt:lpstr>Finalmente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ACTIVIDAD 3</dc:title>
  <dc:creator>Usuario de Windows</dc:creator>
  <cp:lastModifiedBy>pablo espinosa perez</cp:lastModifiedBy>
  <cp:revision>4</cp:revision>
  <dcterms:created xsi:type="dcterms:W3CDTF">2023-03-17T12:28:36Z</dcterms:created>
  <dcterms:modified xsi:type="dcterms:W3CDTF">2024-03-18T12:24:08Z</dcterms:modified>
</cp:coreProperties>
</file>