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55EF1-360A-1DE9-1FED-BF39E3939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FA1C91-31A8-EEFD-B6FA-00C61931C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AD0B87-6B8A-FE16-4AC5-A9E78E43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3AF813-93AD-7E34-8A22-30A1C249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4A4D72-E32F-A7DE-FB8D-3F1F3AF8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72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7BF4A-3803-79B5-D58F-9894BEA9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A86D45-5560-C9D2-21B9-6934F1F4F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884C2B-857C-BF8A-4E48-40F52155F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40B78-8D0E-A191-CCFF-E8DF27A2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29E8-B4A2-B0F2-632A-68815D45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79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06357C-AA2D-1B2A-CCC6-68A4A405E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D1CA0F-C25C-6AA6-5F33-6A59386B7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442767-CAB5-9FE8-4A1E-64AB93C8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372635-4C03-767E-7D28-6D16F1B94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B06902-285A-90A1-E754-A9F8A406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61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E8E01-08ED-AAF9-252C-A646C67EF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7325F4-3A09-D7E8-89A5-3583E0BF0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A70DDD-0E68-A8E9-977B-2298A29A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4143A8-5E37-16F6-33A7-277CE794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3FD693-121B-DA5B-E7D0-449C9B0C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74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A5260-C88E-B54E-E8BB-14B15D57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A2A23D-2DE4-1C2B-6DB5-80CD18899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943C12-EA9C-06C0-4A42-1CA3D7B9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95A30D-12D2-6893-A48F-8879E3F0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B30C0-B4C4-C2C8-591A-FF941418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1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AA8B1-ADF1-57B1-34AA-29EC96A3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10FE4F-572F-F4A5-B99B-2A812B47D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FDEDF7-6D48-9BC8-C21A-0A72619B5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104917-A2CA-CCEC-CBAA-55C300ED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8FE654-648E-FD4F-7C10-61887266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56F345-F48B-2742-6BD2-A40F814A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2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AFB00-43CF-8631-0E20-F137A38E9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869ED1-C44D-93A5-49C1-EF25613BA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036790-A5ED-49BD-E255-4A917F369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85DABA-9DFE-D7A3-214C-6C0937648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15232E-583A-2FB3-3757-7340CDF9E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945CDC-9ACF-B9E3-460F-E50BD6B7A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F09456-B969-596F-9C4C-30A81983A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FAF53B-4FE0-801C-2DE1-A897BE8B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25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EEE1A-628F-5077-D5AE-C233E531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CF7242-0E69-8A27-AAA3-1530ABA7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44BF36-1C89-C6E3-BA68-EB841540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AAECA6-D2C1-3552-7CB1-E44A4D94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86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927913-229C-B6DD-D6F6-7461F3A0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E50046-7895-6591-BF9C-3821EEF7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6772BA-810D-9427-476F-94F9FB24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016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23F09-A4D0-8E3B-2B57-D62D0ED3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0FACE3-BEEC-93C8-BCEB-56E662561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28A536-A8BF-2CE3-C4CB-ABCC5C746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00A270-8FB0-A149-809C-721B3A6D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79D36F-1718-9E81-D4C9-19B89070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935DFD-28B4-C4B8-177D-969D58E5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3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136CA-22C6-F34E-EAC8-D00291120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292E103-1801-6FA0-7C9B-B1416DE16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53F37B-4BA1-B5F3-4CFE-D2986F843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2ED375-585C-FC23-7713-015D9CDF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01D92E-DC2F-AD96-443E-31691586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7B15E3-C27C-ED1D-ED1A-4579EA05F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460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0039C7-ACAB-6D71-17CE-13454C00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F7A8A7-41E7-FFED-C4FB-E3A432C19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073D45-164B-8010-ED2C-9C46D128E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A29895-D143-4E99-B060-55E4CAF98B48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F6D587-D0D2-93A5-D520-935582A15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1D98D-F08C-3E6B-FA79-C97813D82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80E701-9E4D-40A8-B762-B91F7DBCDF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143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</a:t>
            </a:r>
            <a:r>
              <a:rPr lang="es-CL"/>
              <a:t>COMPRENSIÓN 2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752600"/>
          </a:xfrm>
        </p:spPr>
        <p:txBody>
          <a:bodyPr/>
          <a:lstStyle/>
          <a:p>
            <a:r>
              <a:rPr lang="es-CL" dirty="0"/>
              <a:t>Comprendo los cuentos</a:t>
            </a:r>
          </a:p>
          <a:p>
            <a:r>
              <a:rPr lang="es-CL" b="1" dirty="0"/>
              <a:t>4° Básico</a:t>
            </a:r>
          </a:p>
          <a:p>
            <a:r>
              <a:rPr lang="es-CL" b="1" dirty="0"/>
              <a:t>21-03-2024</a:t>
            </a:r>
          </a:p>
        </p:txBody>
      </p:sp>
    </p:spTree>
    <p:extLst>
      <p:ext uri="{BB962C8B-B14F-4D97-AF65-F5344CB8AC3E}">
        <p14:creationId xmlns:p14="http://schemas.microsoft.com/office/powerpoint/2010/main" val="382174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25D17-1BA1-4D76-87B7-D742B61F9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116633"/>
            <a:ext cx="7886700" cy="933553"/>
          </a:xfrm>
        </p:spPr>
        <p:txBody>
          <a:bodyPr/>
          <a:lstStyle/>
          <a:p>
            <a:r>
              <a:rPr lang="es-MX" dirty="0"/>
              <a:t>ANTES DE LA LECTURA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1697CA-5A00-4D9E-88A6-1832CD853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980728"/>
            <a:ext cx="10972800" cy="50481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sz="3600" dirty="0"/>
              <a:t>¿En alguna oportunidad has intentado cambiar algo que no te gusta de ti mismo?</a:t>
            </a:r>
          </a:p>
          <a:p>
            <a:pPr marL="0" indent="0" algn="ctr">
              <a:buNone/>
            </a:pPr>
            <a:endParaRPr lang="es-MX" sz="3600" dirty="0"/>
          </a:p>
          <a:p>
            <a:pPr marL="0" indent="0" algn="ctr">
              <a:buNone/>
            </a:pPr>
            <a:r>
              <a:rPr lang="es-MX" sz="3600" dirty="0"/>
              <a:t>¿Qué es lo que te cambiarías?</a:t>
            </a:r>
          </a:p>
          <a:p>
            <a:pPr marL="0" indent="0" algn="ctr">
              <a:buNone/>
            </a:pPr>
            <a:endParaRPr lang="es-MX" sz="3600" dirty="0"/>
          </a:p>
          <a:p>
            <a:pPr marL="0" indent="0" algn="ctr">
              <a:buNone/>
            </a:pPr>
            <a:r>
              <a:rPr lang="es-MX" sz="3600" dirty="0"/>
              <a:t>¿Qué piensas de aquellos que cambian para agradar a otras personas?</a:t>
            </a:r>
          </a:p>
          <a:p>
            <a:pPr algn="ctr"/>
            <a:endParaRPr lang="es-MX" sz="3600" dirty="0"/>
          </a:p>
          <a:p>
            <a:pPr marL="0" indent="0" algn="ctr">
              <a:buNone/>
            </a:pPr>
            <a:r>
              <a:rPr lang="es-MX" sz="3600" dirty="0"/>
              <a:t>                                         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04243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Leamos el cuento “Rosa Caramelo” de las páginas 97-98-99-100.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Vamos a leer en conjunto y realizando preguntas sobre el texto.</a:t>
            </a:r>
          </a:p>
          <a:p>
            <a:endParaRPr lang="es-CL" dirty="0"/>
          </a:p>
          <a:p>
            <a:r>
              <a:rPr lang="es-CL" dirty="0"/>
              <a:t>Luego deberás realizar el taller.</a:t>
            </a:r>
          </a:p>
        </p:txBody>
      </p:sp>
      <p:pic>
        <p:nvPicPr>
          <p:cNvPr id="1026" name="Picture 2" descr="Texto de Adela Turín Ilustraciones de Nella Bos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938" y="2956246"/>
            <a:ext cx="4058103" cy="322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83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ACD0F-B567-4264-AD58-F0CB74E8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94" y="1"/>
            <a:ext cx="10515600" cy="849086"/>
          </a:xfrm>
        </p:spPr>
        <p:txBody>
          <a:bodyPr/>
          <a:lstStyle/>
          <a:p>
            <a:r>
              <a:rPr lang="es-MX" dirty="0"/>
              <a:t>Ahora a trabajar…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71FDB7-EE94-407D-8322-804769F73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728345"/>
            <a:ext cx="11545388" cy="4351338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CL" sz="3200" i="1" dirty="0"/>
              <a:t>¿Qué problema tuvo que resolver Margarita?¿Cómo lo resolvió?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CL" sz="3200" i="1" dirty="0"/>
              <a:t>¿Qué efecto tuvo en las otras elefantitas la acción de Margarita? Justifica a partir del texto.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CL" sz="3200" i="1" dirty="0"/>
              <a:t>¿Qué habrías sentido si estuvieses en el lugar de Margarita?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CL" sz="3200" i="1" dirty="0"/>
              <a:t>Haz un cartel o afiche respecto a lo que hizo Margarita, a su lucha o acciones para lograr sus objetivos.</a:t>
            </a:r>
          </a:p>
        </p:txBody>
      </p:sp>
    </p:spTree>
    <p:extLst>
      <p:ext uri="{BB962C8B-B14F-4D97-AF65-F5344CB8AC3E}">
        <p14:creationId xmlns:p14="http://schemas.microsoft.com/office/powerpoint/2010/main" val="2791151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TALLER DE COMPRENSIÓN 2</vt:lpstr>
      <vt:lpstr>ANTES DE LA LECTURA</vt:lpstr>
      <vt:lpstr>Leamos el cuento “Rosa Caramelo” de las páginas 97-98-99-100.</vt:lpstr>
      <vt:lpstr>Ahora a trabajar…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2</dc:title>
  <dc:creator>Vale Tobar</dc:creator>
  <cp:lastModifiedBy>pablo espinosa perez</cp:lastModifiedBy>
  <cp:revision>1</cp:revision>
  <dcterms:created xsi:type="dcterms:W3CDTF">2024-03-15T19:42:25Z</dcterms:created>
  <dcterms:modified xsi:type="dcterms:W3CDTF">2024-03-18T12:17:15Z</dcterms:modified>
</cp:coreProperties>
</file>