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30FC-5B16-4FBF-815D-0F856F1837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C20-BFC5-4C7B-9947-197E7C4302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278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30FC-5B16-4FBF-815D-0F856F1837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C20-BFC5-4C7B-9947-197E7C4302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7190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30FC-5B16-4FBF-815D-0F856F1837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C20-BFC5-4C7B-9947-197E7C4302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3607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30FC-5B16-4FBF-815D-0F856F1837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C20-BFC5-4C7B-9947-197E7C4302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2642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30FC-5B16-4FBF-815D-0F856F1837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C20-BFC5-4C7B-9947-197E7C4302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658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30FC-5B16-4FBF-815D-0F856F1837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C20-BFC5-4C7B-9947-197E7C4302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933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30FC-5B16-4FBF-815D-0F856F1837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C20-BFC5-4C7B-9947-197E7C4302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029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30FC-5B16-4FBF-815D-0F856F1837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C20-BFC5-4C7B-9947-197E7C4302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631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30FC-5B16-4FBF-815D-0F856F1837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C20-BFC5-4C7B-9947-197E7C4302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464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30FC-5B16-4FBF-815D-0F856F1837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C20-BFC5-4C7B-9947-197E7C4302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8025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30FC-5B16-4FBF-815D-0F856F1837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8C20-BFC5-4C7B-9947-197E7C4302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093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230FC-5B16-4FBF-815D-0F856F1837F1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08C20-BFC5-4C7B-9947-197E7C4302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920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772400" cy="1470025"/>
          </a:xfrm>
        </p:spPr>
        <p:txBody>
          <a:bodyPr/>
          <a:lstStyle/>
          <a:p>
            <a:r>
              <a:rPr lang="es-CL" dirty="0"/>
              <a:t>Taller de Comprensión 3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3548" y="3068960"/>
            <a:ext cx="8136904" cy="1752600"/>
          </a:xfrm>
        </p:spPr>
        <p:txBody>
          <a:bodyPr/>
          <a:lstStyle/>
          <a:p>
            <a:r>
              <a:rPr lang="es-CL" dirty="0"/>
              <a:t>Utilizo la Técnica de comprensión de Cuestionar</a:t>
            </a:r>
          </a:p>
          <a:p>
            <a:r>
              <a:rPr lang="es-CL" dirty="0"/>
              <a:t>3°Básico</a:t>
            </a:r>
          </a:p>
          <a:p>
            <a:r>
              <a:rPr lang="es-CL" dirty="0"/>
              <a:t>18-03-2024</a:t>
            </a:r>
          </a:p>
        </p:txBody>
      </p:sp>
    </p:spTree>
    <p:extLst>
      <p:ext uri="{BB962C8B-B14F-4D97-AF65-F5344CB8AC3E}">
        <p14:creationId xmlns:p14="http://schemas.microsoft.com/office/powerpoint/2010/main" val="2229614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Ahora leeremos nuevamente el cuento de la “Pequeña </a:t>
            </a:r>
            <a:r>
              <a:rPr lang="es-CL" dirty="0" err="1"/>
              <a:t>Masai</a:t>
            </a:r>
            <a:r>
              <a:rPr lang="es-CL" dirty="0"/>
              <a:t>”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b="1" dirty="0"/>
              <a:t>Ahora realizaremos lo siguiente:</a:t>
            </a:r>
          </a:p>
          <a:p>
            <a:pPr marL="0" indent="0">
              <a:buNone/>
            </a:pPr>
            <a:r>
              <a:rPr lang="es-CL" dirty="0"/>
              <a:t>Crea 7 preguntas relacionadas con el texto, pero también debes contestarlas, es decir, debes hacer 7 preguntas con sus respuestas…</a:t>
            </a:r>
          </a:p>
          <a:p>
            <a:pPr marL="0" indent="0">
              <a:buNone/>
            </a:pPr>
            <a:endParaRPr lang="es-CL" dirty="0"/>
          </a:p>
          <a:p>
            <a:pPr marL="0" indent="0" algn="ctr">
              <a:buNone/>
            </a:pP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¡¡¡¡A trabajar!!!!</a:t>
            </a:r>
          </a:p>
        </p:txBody>
      </p:sp>
    </p:spTree>
    <p:extLst>
      <p:ext uri="{BB962C8B-B14F-4D97-AF65-F5344CB8AC3E}">
        <p14:creationId xmlns:p14="http://schemas.microsoft.com/office/powerpoint/2010/main" val="2731381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es cuestionar?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Escribamos entre todos una explicación…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6228184" y="4127174"/>
            <a:ext cx="2802247" cy="2726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8970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70</Words>
  <Application>Microsoft Office PowerPoint</Application>
  <PresentationFormat>Presentación en pantalla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Taller de Comprensión 3</vt:lpstr>
      <vt:lpstr>Ahora leeremos nuevamente el cuento de la “Pequeña Masai”</vt:lpstr>
      <vt:lpstr>¿Qué es cuestionar?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comprensión 3</dc:title>
  <dc:creator>Usuario de Windows</dc:creator>
  <cp:lastModifiedBy>pablo espinosa perez</cp:lastModifiedBy>
  <cp:revision>2</cp:revision>
  <dcterms:created xsi:type="dcterms:W3CDTF">2023-03-14T16:12:23Z</dcterms:created>
  <dcterms:modified xsi:type="dcterms:W3CDTF">2024-03-18T12:21:22Z</dcterms:modified>
</cp:coreProperties>
</file>