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6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286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88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53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182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21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30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181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14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884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041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DF92A-F94D-4893-880B-3C196D8DEE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9144-A1C5-4835-AAD6-E1774D8DCA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2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4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/>
          <a:p>
            <a:r>
              <a:rPr lang="es-CL" dirty="0"/>
              <a:t>Utilizo la Técnica de causa -  consecuencia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19-03-2024</a:t>
            </a:r>
          </a:p>
        </p:txBody>
      </p:sp>
    </p:spTree>
    <p:extLst>
      <p:ext uri="{BB962C8B-B14F-4D97-AF65-F5344CB8AC3E}">
        <p14:creationId xmlns:p14="http://schemas.microsoft.com/office/powerpoint/2010/main" val="231439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18" y="116632"/>
            <a:ext cx="8856984" cy="1143000"/>
          </a:xfrm>
        </p:spPr>
        <p:txBody>
          <a:bodyPr>
            <a:normAutofit/>
          </a:bodyPr>
          <a:lstStyle/>
          <a:p>
            <a:r>
              <a:rPr lang="es-C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Leamos el texto “La pequeña </a:t>
            </a:r>
            <a:r>
              <a:rPr lang="es-CL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Masai</a:t>
            </a:r>
            <a:r>
              <a:rPr lang="es-C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37626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CL" b="1" dirty="0"/>
              <a:t>¿Cuál era uno de los problemas que tenía?</a:t>
            </a:r>
          </a:p>
          <a:p>
            <a:pPr marL="0" indent="0" algn="ctr">
              <a:buNone/>
            </a:pPr>
            <a:endParaRPr lang="es-CL" b="1" dirty="0"/>
          </a:p>
          <a:p>
            <a:pPr marL="0" indent="0" algn="ctr">
              <a:buNone/>
            </a:pPr>
            <a:r>
              <a:rPr lang="es-CL" b="1" dirty="0"/>
              <a:t>¿Cómo lo resolvió?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Escribe otro problema de </a:t>
            </a:r>
            <a:r>
              <a:rPr lang="es-CL" dirty="0" err="1"/>
              <a:t>Masai</a:t>
            </a:r>
            <a:r>
              <a:rPr lang="es-CL" dirty="0"/>
              <a:t> y cómo lo resolvió según el texto.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231873"/>
              </p:ext>
            </p:extLst>
          </p:nvPr>
        </p:nvGraphicFramePr>
        <p:xfrm>
          <a:off x="1475656" y="3501008"/>
          <a:ext cx="6096000" cy="216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s-CL" dirty="0"/>
                        <a:t>Problema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Solución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508104" y="5733256"/>
            <a:ext cx="2945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s-C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¡¡¡¡A trabajar!!!!</a:t>
            </a:r>
          </a:p>
        </p:txBody>
      </p:sp>
    </p:spTree>
    <p:extLst>
      <p:ext uri="{BB962C8B-B14F-4D97-AF65-F5344CB8AC3E}">
        <p14:creationId xmlns:p14="http://schemas.microsoft.com/office/powerpoint/2010/main" val="1394119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Taller de comprensión 4</vt:lpstr>
      <vt:lpstr>Leamos el texto “La pequeña Masai”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4</dc:title>
  <dc:creator>Usuario de Windows</dc:creator>
  <cp:lastModifiedBy>pablo espinosa perez</cp:lastModifiedBy>
  <cp:revision>2</cp:revision>
  <dcterms:created xsi:type="dcterms:W3CDTF">2023-03-15T20:26:48Z</dcterms:created>
  <dcterms:modified xsi:type="dcterms:W3CDTF">2024-03-18T12:21:51Z</dcterms:modified>
</cp:coreProperties>
</file>