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1" r:id="rId5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7" autoAdjust="0"/>
    <p:restoredTop sz="94660"/>
  </p:normalViewPr>
  <p:slideViewPr>
    <p:cSldViewPr snapToGrid="0">
      <p:cViewPr varScale="1">
        <p:scale>
          <a:sx n="82" d="100"/>
          <a:sy n="82" d="100"/>
        </p:scale>
        <p:origin x="643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D594641-E261-02F6-0F6B-AB9B0543687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68343B20-EDF3-52C2-596D-773CA51775B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9C7ECD1-6010-0CA4-E4BD-9DEBEBFCBF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D35C94-B0D0-4C48-8FE7-FC809ABAD37A}" type="datetimeFigureOut">
              <a:rPr lang="es-CL" smtClean="0"/>
              <a:t>18-03-2024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3253D89-9493-E2B4-8E81-A87080F8D5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29BA7B6-83AF-AEB0-21F6-1D8A0E39D0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2C00DD-F81A-49F3-B6D2-3057A2C60AB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438287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93C9EC-6FA3-D440-B0B0-D21A9DF94B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5A01EDF4-EFE3-B883-A602-8481C95808E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9D2F5AF-8DC6-42E3-A917-9B66152B42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D35C94-B0D0-4C48-8FE7-FC809ABAD37A}" type="datetimeFigureOut">
              <a:rPr lang="es-CL" smtClean="0"/>
              <a:t>18-03-2024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EF3809E-E596-363B-FD17-C70BB60558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3C45D40-3499-5C0A-C6F1-D701B98870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2C00DD-F81A-49F3-B6D2-3057A2C60AB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896731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73B1022D-E155-2352-9C95-9F49588A30F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8977C8E1-9AA6-D1E0-69AB-19AD6E8CFA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6A84520-DC3C-0916-D461-E485DB3924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D35C94-B0D0-4C48-8FE7-FC809ABAD37A}" type="datetimeFigureOut">
              <a:rPr lang="es-CL" smtClean="0"/>
              <a:t>18-03-2024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01B7292-BE60-A592-A23A-D9AE2D504D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77E491C-B717-6BC7-BCBB-97986BB67F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2C00DD-F81A-49F3-B6D2-3057A2C60AB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300263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EB9034D-B610-E64B-59F9-C323777743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CBE05A9-57C9-FFC4-AFE1-24364F98B0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993E460-FBB1-B6C3-31D4-74ECB8850F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D35C94-B0D0-4C48-8FE7-FC809ABAD37A}" type="datetimeFigureOut">
              <a:rPr lang="es-CL" smtClean="0"/>
              <a:t>18-03-2024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60E644B-6B91-9100-D689-D83312C196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9E64E7A-BF6C-267E-DF0E-D3CBD69276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2C00DD-F81A-49F3-B6D2-3057A2C60AB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583309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2AF774D-BEAE-6255-2D69-9B9D54E696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F223F4CE-3631-0453-CD4B-9AFF12733B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58025AD-22AE-6D76-0BE5-9EF8D453EB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D35C94-B0D0-4C48-8FE7-FC809ABAD37A}" type="datetimeFigureOut">
              <a:rPr lang="es-CL" smtClean="0"/>
              <a:t>18-03-2024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92B4602-72B8-F7DC-46E3-E7EE7BB816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982E663-ADBB-B7E9-C244-75F9A951FD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2C00DD-F81A-49F3-B6D2-3057A2C60AB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512320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754E919-E454-163F-F643-9BD6F4A3DF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CB29CA6-09F1-5D85-11A0-E27B9D64761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9D54D23B-C93F-AFAC-353E-866DDA80773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562901C-590D-7352-4B0F-38D469BE60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D35C94-B0D0-4C48-8FE7-FC809ABAD37A}" type="datetimeFigureOut">
              <a:rPr lang="es-CL" smtClean="0"/>
              <a:t>18-03-2024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B45974F-D221-8C89-DAFF-52DD75E97D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12CDE09-9CD9-3EC0-3857-810EB4BDC8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2C00DD-F81A-49F3-B6D2-3057A2C60AB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119992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4544D8-C734-6A0E-D8AD-499F09F0A6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D30E7EA-1F8E-1F87-58A8-EE86973646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C24BA938-FE08-2EE0-517B-A67C53C5A2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D93D9B2E-D751-4BD5-0279-5D170F98745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7338165D-64A9-3FE9-12CA-311D0B0B6A6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C63276B3-3650-8633-8126-294D5C501D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D35C94-B0D0-4C48-8FE7-FC809ABAD37A}" type="datetimeFigureOut">
              <a:rPr lang="es-CL" smtClean="0"/>
              <a:t>18-03-2024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D5D6AF62-BAF8-9CE0-B351-A75DBACC8C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3AE5BE64-C282-CDED-CA8C-ECA3BCC614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2C00DD-F81A-49F3-B6D2-3057A2C60AB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793407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DA26FB1-994C-708B-C0F4-A8A33F88A8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9480183D-C043-ED70-5B5A-00AF9C0686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D35C94-B0D0-4C48-8FE7-FC809ABAD37A}" type="datetimeFigureOut">
              <a:rPr lang="es-CL" smtClean="0"/>
              <a:t>18-03-2024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806CBAF4-3149-9A22-E5DC-BA5AD2F2D0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EF5BD7AB-92E3-CE8A-2359-C661FC6AE4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2C00DD-F81A-49F3-B6D2-3057A2C60AB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040103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8F6852B7-B060-BDA6-6476-4566FE4573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D35C94-B0D0-4C48-8FE7-FC809ABAD37A}" type="datetimeFigureOut">
              <a:rPr lang="es-CL" smtClean="0"/>
              <a:t>18-03-2024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52FA215D-F18D-F7B4-C6C4-6DDD960AD8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2DDCAC55-1779-F9EB-C6A6-CE67F13B81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2C00DD-F81A-49F3-B6D2-3057A2C60AB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986948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C80E997-DE7B-6871-C881-5E85701AD5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E81B434-E61A-73E9-2B09-515C7F1CED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B180034-9003-181E-463E-AA6CF04180F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24059379-2BEB-B5AF-6AD2-FBD569EA23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D35C94-B0D0-4C48-8FE7-FC809ABAD37A}" type="datetimeFigureOut">
              <a:rPr lang="es-CL" smtClean="0"/>
              <a:t>18-03-2024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B22B751-B592-5431-49B7-AD051B27E4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CB1BE26-FCBE-B537-843B-C7AA8EDE19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2C00DD-F81A-49F3-B6D2-3057A2C60AB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484497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8FB817E-59F6-DE62-24CC-89A72B4732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93FCB6DA-BE42-CB78-832F-2F16B26C19E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B2817818-8BDF-A2A5-3987-D2C14E9FFBC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69F658F-2D17-4CFB-63A1-09202427E2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D35C94-B0D0-4C48-8FE7-FC809ABAD37A}" type="datetimeFigureOut">
              <a:rPr lang="es-CL" smtClean="0"/>
              <a:t>18-03-2024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A734042-D914-2662-A5A3-40B38CC0ED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A0F09100-11BA-48BD-2521-083DA118AD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2C00DD-F81A-49F3-B6D2-3057A2C60AB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749646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314EDBD1-721F-121B-A5B8-CD30A7B0FA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F7269F2-4604-AC45-1D21-99E910ADA6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EEAFF14-09FC-39DA-4D67-728B45AD1B4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8D35C94-B0D0-4C48-8FE7-FC809ABAD37A}" type="datetimeFigureOut">
              <a:rPr lang="es-CL" smtClean="0"/>
              <a:t>18-03-2024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FFE7495-AA41-6A6A-DF71-0C78844F031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3F3AF40-316F-52CE-E7AF-6D91143A867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C2C00DD-F81A-49F3-B6D2-3057A2C60AB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922871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L" dirty="0"/>
              <a:t>TALLER DE COMPRENSIÓN 5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2895600" y="3886200"/>
            <a:ext cx="7088832" cy="1752600"/>
          </a:xfrm>
        </p:spPr>
        <p:txBody>
          <a:bodyPr/>
          <a:lstStyle/>
          <a:p>
            <a:r>
              <a:rPr lang="es-CL" dirty="0"/>
              <a:t>Utilizo la Técnica de Comprensión “Comparación de personajes”</a:t>
            </a:r>
          </a:p>
          <a:p>
            <a:r>
              <a:rPr lang="es-CL" dirty="0"/>
              <a:t>3°Básico</a:t>
            </a:r>
          </a:p>
        </p:txBody>
      </p:sp>
    </p:spTree>
    <p:extLst>
      <p:ext uri="{BB962C8B-B14F-4D97-AF65-F5344CB8AC3E}">
        <p14:creationId xmlns:p14="http://schemas.microsoft.com/office/powerpoint/2010/main" val="29716704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3897" y="876712"/>
            <a:ext cx="4990011" cy="3303402"/>
          </a:xfrm>
        </p:spPr>
        <p:txBody>
          <a:bodyPr>
            <a:normAutofit/>
          </a:bodyPr>
          <a:lstStyle/>
          <a:p>
            <a:pPr algn="l"/>
            <a:r>
              <a:rPr lang="es-CL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Leamos y veamos la fábula “La grulla y el lobo” y luego la fábula  “La cigarra y la hormiga”</a:t>
            </a:r>
          </a:p>
        </p:txBody>
      </p:sp>
      <p:pic>
        <p:nvPicPr>
          <p:cNvPr id="7" name="Imagen 6" descr="6 fábulas de ESOPO para aprender valores y trabajar la COMPRENSIÓN LECTORA  – Imagenes Educativas">
            <a:extLst>
              <a:ext uri="{FF2B5EF4-FFF2-40B4-BE49-F238E27FC236}">
                <a16:creationId xmlns:a16="http://schemas.microsoft.com/office/drawing/2014/main" id="{1CA611FF-E698-6A45-4971-D92DBCE0DD3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387" t="11364" r="6819" b="4907"/>
          <a:stretch/>
        </p:blipFill>
        <p:spPr bwMode="auto">
          <a:xfrm>
            <a:off x="5123908" y="156753"/>
            <a:ext cx="6950459" cy="6557555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7045156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2 Marcador de contenido"/>
          <p:cNvSpPr txBox="1">
            <a:spLocks/>
          </p:cNvSpPr>
          <p:nvPr/>
        </p:nvSpPr>
        <p:spPr>
          <a:xfrm>
            <a:off x="666206" y="334603"/>
            <a:ext cx="11142617" cy="39180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s-CL" b="1" dirty="0"/>
              <a:t>¿Quiénes son los personajes de esta fábula?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es-CL" b="1" dirty="0"/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s-CL" b="1" dirty="0"/>
              <a:t>¿Cuáles son sus características?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es-CL" b="1" dirty="0"/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s-CL" b="1" dirty="0"/>
              <a:t>¿Cuáles serían físicas y cuáles psicológicas?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es-CL" b="1" dirty="0"/>
          </a:p>
          <a:p>
            <a:pPr marL="0" indent="0">
              <a:buFont typeface="Arial" panose="020B0604020202020204" pitchFamily="34" charset="0"/>
              <a:buNone/>
            </a:pPr>
            <a:endParaRPr lang="es-CL" dirty="0"/>
          </a:p>
          <a:p>
            <a:pPr marL="0" indent="0">
              <a:buFont typeface="Arial" panose="020B0604020202020204" pitchFamily="34" charset="0"/>
              <a:buNone/>
            </a:pPr>
            <a:endParaRPr lang="es-CL" dirty="0"/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144140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s-CL" dirty="0"/>
              <a:t>Completa este cuadro: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 rotWithShape="1">
          <a:blip r:embed="rId2"/>
          <a:srcRect l="19565" t="25791" r="26320" b="33735"/>
          <a:stretch/>
        </p:blipFill>
        <p:spPr>
          <a:xfrm>
            <a:off x="1188720" y="1227908"/>
            <a:ext cx="10267406" cy="43175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640854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67</Words>
  <Application>Microsoft Office PowerPoint</Application>
  <PresentationFormat>Panorámica</PresentationFormat>
  <Paragraphs>12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8" baseType="lpstr">
      <vt:lpstr>Aptos</vt:lpstr>
      <vt:lpstr>Aptos Display</vt:lpstr>
      <vt:lpstr>Arial</vt:lpstr>
      <vt:lpstr>Tema de Office</vt:lpstr>
      <vt:lpstr>TALLER DE COMPRENSIÓN 5</vt:lpstr>
      <vt:lpstr>Leamos y veamos la fábula “La grulla y el lobo” y luego la fábula  “La cigarra y la hormiga”</vt:lpstr>
      <vt:lpstr>Presentación de PowerPoint</vt:lpstr>
      <vt:lpstr>Completa este cuadro: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TALLER DE COMPRENSIÓN 5</dc:title>
  <dc:creator>Vale Tobar</dc:creator>
  <cp:lastModifiedBy>pablo espinosa perez</cp:lastModifiedBy>
  <cp:revision>1</cp:revision>
  <dcterms:created xsi:type="dcterms:W3CDTF">2024-03-15T20:08:01Z</dcterms:created>
  <dcterms:modified xsi:type="dcterms:W3CDTF">2024-03-18T12:24:50Z</dcterms:modified>
</cp:coreProperties>
</file>