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66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65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56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18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35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16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26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759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04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487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5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6819-F124-45D2-8470-4E839BAF741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3263-27D2-4BA9-8198-182FC1D77B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65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UNA CARTA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13-03-2024</a:t>
            </a:r>
          </a:p>
        </p:txBody>
      </p:sp>
    </p:spTree>
    <p:extLst>
      <p:ext uri="{BB962C8B-B14F-4D97-AF65-F5344CB8AC3E}">
        <p14:creationId xmlns:p14="http://schemas.microsoft.com/office/powerpoint/2010/main" val="253571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Después de haber trabajado la comprensión de la carta, ahora escribiremos una…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Primero haremos un borrador en el cuaderno, una vez que la profesora la revise podrás pasar la carta a la hoja y completar el sobre.</a:t>
            </a:r>
          </a:p>
          <a:p>
            <a:endParaRPr lang="es-CL" dirty="0"/>
          </a:p>
          <a:p>
            <a:pPr marL="0" indent="0" algn="ctr">
              <a:buNone/>
            </a:pPr>
            <a:r>
              <a:rPr lang="es-CL" sz="5400" dirty="0"/>
              <a:t>¡A trabajar!</a:t>
            </a:r>
          </a:p>
        </p:txBody>
      </p:sp>
    </p:spTree>
    <p:extLst>
      <p:ext uri="{BB962C8B-B14F-4D97-AF65-F5344CB8AC3E}">
        <p14:creationId xmlns:p14="http://schemas.microsoft.com/office/powerpoint/2010/main" val="2920876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</vt:lpstr>
      <vt:lpstr>Después de haber trabajado la comprensión de la carta, ahora escribiremos una…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1</dc:title>
  <dc:creator>Usuario</dc:creator>
  <cp:lastModifiedBy>pablo espinosa perez</cp:lastModifiedBy>
  <cp:revision>1</cp:revision>
  <dcterms:created xsi:type="dcterms:W3CDTF">2024-03-08T21:14:36Z</dcterms:created>
  <dcterms:modified xsi:type="dcterms:W3CDTF">2024-03-11T15:11:21Z</dcterms:modified>
</cp:coreProperties>
</file>