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232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543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51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253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78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681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242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18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55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081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6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D35DF-EE41-4F4E-B983-B62A6D1D7DFB}" type="datetimeFigureOut">
              <a:rPr lang="es-CL" smtClean="0"/>
              <a:t>18-03-2024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C04AF-2B60-42ED-B573-DEC09004BE2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6641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vsd9fbQhSs" TargetMode="External"/><Relationship Id="rId2" Type="http://schemas.openxmlformats.org/officeDocument/2006/relationships/hyperlink" Target="https://www.youtube.com/watch?v=TiqSqof5gg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62C59-9DF4-4029-B327-3AD32F951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Apreciando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3834D2-B52D-4CA0-B7BA-582E69F49F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Sonidos y sus tipos</a:t>
            </a:r>
          </a:p>
        </p:txBody>
      </p:sp>
    </p:spTree>
    <p:extLst>
      <p:ext uri="{BB962C8B-B14F-4D97-AF65-F5344CB8AC3E}">
        <p14:creationId xmlns:p14="http://schemas.microsoft.com/office/powerpoint/2010/main" val="37882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60E28C9-83DE-025E-5C58-CDA9AB02726B}"/>
              </a:ext>
            </a:extLst>
          </p:cNvPr>
          <p:cNvSpPr txBox="1"/>
          <p:nvPr/>
        </p:nvSpPr>
        <p:spPr>
          <a:xfrm>
            <a:off x="212435" y="226443"/>
            <a:ext cx="1181331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1.- Vamos a comenzar cerrar los ojos y escuchar los siguientes sonidos, que aparecen en el siguiente video:</a:t>
            </a:r>
          </a:p>
          <a:p>
            <a:endParaRPr lang="es-MX" sz="2400" dirty="0"/>
          </a:p>
          <a:p>
            <a:r>
              <a:rPr lang="es-MX" sz="2400" dirty="0"/>
              <a:t>2.- Ahora vamos a abrir los ojos y recordaremos los sonidos que escuchamos, nombrando los instrumentos que aparecieron.</a:t>
            </a:r>
          </a:p>
          <a:p>
            <a:endParaRPr lang="es-MX" sz="2400" dirty="0"/>
          </a:p>
          <a:p>
            <a:r>
              <a:rPr lang="es-MX" sz="2400" dirty="0"/>
              <a:t>3.- ¿Cuáles podrían ser instrumentos de viento? ¿Cuáles podrían ser instrumentos de percusión? ¿Cuáles podrían ser instrumentos de cuerda?</a:t>
            </a:r>
          </a:p>
          <a:p>
            <a:endParaRPr lang="es-MX" sz="2400" dirty="0"/>
          </a:p>
          <a:p>
            <a:r>
              <a:rPr lang="es-MX" sz="2400" dirty="0"/>
              <a:t>4.- Ahora vamos a ir clasificando y nombrando los instrumentos que vayamos escuchando en el siguiente video.</a:t>
            </a:r>
          </a:p>
          <a:p>
            <a:endParaRPr lang="es-MX" sz="2400" dirty="0"/>
          </a:p>
          <a:p>
            <a:r>
              <a:rPr lang="es-MX" sz="2400" dirty="0"/>
              <a:t>5.- ¿Cómo son? </a:t>
            </a:r>
            <a:r>
              <a:rPr lang="es-MX" sz="2400"/>
              <a:t>¿qué </a:t>
            </a:r>
            <a:r>
              <a:rPr lang="es-MX" sz="2400" dirty="0"/>
              <a:t>forma tienen? </a:t>
            </a:r>
          </a:p>
          <a:p>
            <a:endParaRPr lang="es-MX" sz="2400" dirty="0"/>
          </a:p>
          <a:p>
            <a:r>
              <a:rPr lang="es-MX" sz="2400" dirty="0"/>
              <a:t>6.- Definamos, ¿qué es un instrumento de viento, qué forma tiene? ¿qué es un instrumento de cuerda, qué forma tiene?¿qué es un instrumento de percusión? ¿qué forma tiene?</a:t>
            </a:r>
            <a:endParaRPr lang="es-CL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305345D-5DA8-F0D2-2804-BA00D68236BB}"/>
              </a:ext>
            </a:extLst>
          </p:cNvPr>
          <p:cNvSpPr txBox="1"/>
          <p:nvPr/>
        </p:nvSpPr>
        <p:spPr>
          <a:xfrm>
            <a:off x="3655267" y="809044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2"/>
              </a:rPr>
              <a:t>https://www.youtube.com/watch?v=TiqSqof5gg8</a:t>
            </a:r>
            <a:r>
              <a:rPr lang="es-CL" dirty="0"/>
              <a:t>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D8163C7-F3CC-D4B2-0A56-9C2145780AFC}"/>
              </a:ext>
            </a:extLst>
          </p:cNvPr>
          <p:cNvSpPr txBox="1"/>
          <p:nvPr/>
        </p:nvSpPr>
        <p:spPr>
          <a:xfrm>
            <a:off x="4168452" y="4149403"/>
            <a:ext cx="32027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3"/>
              </a:rPr>
              <a:t>https://youtu.be/lvsd9fbQhSs</a:t>
            </a:r>
            <a:r>
              <a:rPr lang="es-CL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11487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164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Apreciando 1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1</dc:title>
  <dc:creator>Usuario</dc:creator>
  <cp:lastModifiedBy>pablo espinosa perez</cp:lastModifiedBy>
  <cp:revision>10</cp:revision>
  <dcterms:created xsi:type="dcterms:W3CDTF">2023-03-20T11:25:49Z</dcterms:created>
  <dcterms:modified xsi:type="dcterms:W3CDTF">2024-03-18T23:08:01Z</dcterms:modified>
</cp:coreProperties>
</file>