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Lenguaje: “</a:t>
            </a:r>
            <a:r>
              <a:rPr lang="es-MX" dirty="0"/>
              <a:t>Participación y argumentación en democracia”</a:t>
            </a:r>
            <a:endParaRPr lang="es-CL" dirty="0"/>
          </a:p>
          <a:p>
            <a:r>
              <a:rPr lang="es-CL" dirty="0"/>
              <a:t>Profesor: Mariana Zamorano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3D6F5D0-C337-66AC-00F4-955D60B10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E5E9482-CE2C-1F8A-A850-79683F8F5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45A5E31-3B5E-4BC7-04E9-6962BB56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4DFF72E-210F-5A3A-9D5D-3204B5C4A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BF02E6-2ABA-5AC1-087D-A2E1DE4DD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A37E5A0-81E7-5E5E-141E-E83D6F04C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22702-0E06-40CD-6011-B38FA7D56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07" y="1034521"/>
            <a:ext cx="5524634" cy="57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310</TotalTime>
  <Words>458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32</cp:revision>
  <dcterms:created xsi:type="dcterms:W3CDTF">2022-05-31T03:06:10Z</dcterms:created>
  <dcterms:modified xsi:type="dcterms:W3CDTF">2024-03-11T11:39:05Z</dcterms:modified>
</cp:coreProperties>
</file>