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80" r:id="rId4"/>
    <p:sldId id="271" r:id="rId5"/>
    <p:sldId id="284" r:id="rId6"/>
    <p:sldId id="285" r:id="rId7"/>
    <p:sldId id="286" r:id="rId8"/>
    <p:sldId id="287" r:id="rId9"/>
    <p:sldId id="278" r:id="rId10"/>
    <p:sldId id="272" r:id="rId11"/>
    <p:sldId id="282" r:id="rId12"/>
    <p:sldId id="28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7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27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125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0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64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3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40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93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88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764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69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87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287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Construcción 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62501"/>
          </a:xfrm>
        </p:spPr>
        <p:txBody>
          <a:bodyPr>
            <a:normAutofit/>
          </a:bodyPr>
          <a:lstStyle/>
          <a:p>
            <a:r>
              <a:rPr lang="es-CL" dirty="0"/>
              <a:t>Electivo de Educación Física y Salud: “</a:t>
            </a:r>
            <a:r>
              <a:rPr lang="es-MX" dirty="0"/>
              <a:t>Promoción de Estilos de Vida Activos y Saludables”</a:t>
            </a:r>
            <a:endParaRPr lang="es-CL" dirty="0"/>
          </a:p>
          <a:p>
            <a:r>
              <a:rPr lang="es-CL" dirty="0"/>
              <a:t>Profesor: Sergio Chapa </a:t>
            </a:r>
          </a:p>
          <a:p>
            <a:endParaRPr lang="es-CL" dirty="0"/>
          </a:p>
        </p:txBody>
      </p:sp>
      <p:sp>
        <p:nvSpPr>
          <p:cNvPr id="4" name="Hexágono 3">
            <a:extLst>
              <a:ext uri="{FF2B5EF4-FFF2-40B4-BE49-F238E27FC236}">
                <a16:creationId xmlns:a16="http://schemas.microsoft.com/office/drawing/2014/main" id="{09527307-5BA2-B44B-D72C-A15D2190CDF0}"/>
              </a:ext>
            </a:extLst>
          </p:cNvPr>
          <p:cNvSpPr/>
          <p:nvPr/>
        </p:nvSpPr>
        <p:spPr>
          <a:xfrm>
            <a:off x="8717872" y="315864"/>
            <a:ext cx="2938509" cy="1997476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Metodología ADAN:</a:t>
            </a:r>
          </a:p>
          <a:p>
            <a:pPr algn="ctr"/>
            <a:r>
              <a:rPr lang="es-MX" dirty="0"/>
              <a:t>Aprendizaje basado en proyectos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7852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C68240D-A447-C410-972A-9E8B405FFE74}"/>
              </a:ext>
            </a:extLst>
          </p:cNvPr>
          <p:cNvSpPr txBox="1"/>
          <p:nvPr/>
        </p:nvSpPr>
        <p:spPr>
          <a:xfrm>
            <a:off x="148915" y="2179447"/>
            <a:ext cx="4085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r>
              <a:rPr lang="es-MX" dirty="0"/>
              <a:t>¿De qué manera podemos saber que estos objetivos se van logrando?</a:t>
            </a:r>
          </a:p>
          <a:p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32085C9-614B-CC9F-9BD5-18A42CE27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63" y="1577124"/>
            <a:ext cx="7076164" cy="449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871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  <p:sp>
        <p:nvSpPr>
          <p:cNvPr id="2" name="Diagrama de flujo: almacenamiento de acceso secuencial 1">
            <a:extLst>
              <a:ext uri="{FF2B5EF4-FFF2-40B4-BE49-F238E27FC236}">
                <a16:creationId xmlns:a16="http://schemas.microsoft.com/office/drawing/2014/main" id="{A41A5266-45E3-BAF8-9F6E-3F254ACF836E}"/>
              </a:ext>
            </a:extLst>
          </p:cNvPr>
          <p:cNvSpPr/>
          <p:nvPr/>
        </p:nvSpPr>
        <p:spPr>
          <a:xfrm>
            <a:off x="8069802" y="2485748"/>
            <a:ext cx="3382393" cy="153583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¿Y cómo podríamos lograr este objetivo?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C18A479-897B-7224-6309-13CC7FCD62D7}"/>
              </a:ext>
            </a:extLst>
          </p:cNvPr>
          <p:cNvSpPr/>
          <p:nvPr/>
        </p:nvSpPr>
        <p:spPr>
          <a:xfrm>
            <a:off x="1695635" y="4944862"/>
            <a:ext cx="8513685" cy="133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Por qué estos temas, este objetivo y este desarrollo son tan importantes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25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necesidad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11489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4.- Ya habiendo decidido el o los objetivos, ahora, a trabajar en parejas: 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Determina dos necesidades que se vinculen con este objetivo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Inventa y escribe un contexto real (espacio físico, personas, lugares, tiempos, etc.) donde se comprenda cada una de las necesidades. Pueden existir dos contextos o uno en específico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 La próxima clase, leeremos las necesidades, los contextos y definiremos cuáles son los objetivos que finalmente trabajaremos este año escolar.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726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0550373-DA3C-83DD-C513-BCFF3BA0349F}"/>
              </a:ext>
            </a:extLst>
          </p:cNvPr>
          <p:cNvSpPr txBox="1"/>
          <p:nvPr/>
        </p:nvSpPr>
        <p:spPr>
          <a:xfrm rot="20857075">
            <a:off x="733526" y="2676678"/>
            <a:ext cx="182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¿Quién soy?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7CD9FAA-313D-E1EF-03A2-77F275DAD392}"/>
              </a:ext>
            </a:extLst>
          </p:cNvPr>
          <p:cNvSpPr txBox="1"/>
          <p:nvPr/>
        </p:nvSpPr>
        <p:spPr>
          <a:xfrm rot="1014297">
            <a:off x="3997133" y="2827655"/>
            <a:ext cx="368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Yo escogí ser profesor porque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A77CE7-8C87-BE89-D4DE-AD6FED362D7B}"/>
              </a:ext>
            </a:extLst>
          </p:cNvPr>
          <p:cNvSpPr txBox="1"/>
          <p:nvPr/>
        </p:nvSpPr>
        <p:spPr>
          <a:xfrm rot="20857961">
            <a:off x="7475122" y="3539846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</a:t>
            </a:r>
            <a:r>
              <a:rPr lang="es-CL" dirty="0"/>
              <a:t>o bueno de ser estudiantes es que </a:t>
            </a:r>
          </a:p>
        </p:txBody>
      </p:sp>
    </p:spTree>
    <p:extLst>
      <p:ext uri="{BB962C8B-B14F-4D97-AF65-F5344CB8AC3E}">
        <p14:creationId xmlns:p14="http://schemas.microsoft.com/office/powerpoint/2010/main" val="110380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6868357" y="5248587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 gusta esta asignatura porque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FF932A-9DD4-4BFD-E5C8-10E1F31D30A9}"/>
              </a:ext>
            </a:extLst>
          </p:cNvPr>
          <p:cNvSpPr txBox="1"/>
          <p:nvPr/>
        </p:nvSpPr>
        <p:spPr>
          <a:xfrm rot="1290282">
            <a:off x="255447" y="4876598"/>
            <a:ext cx="486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la evaluación, ya que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5B56F7-9B79-89FB-CCE4-3EBF3C325784}"/>
              </a:ext>
            </a:extLst>
          </p:cNvPr>
          <p:cNvSpPr txBox="1"/>
          <p:nvPr/>
        </p:nvSpPr>
        <p:spPr>
          <a:xfrm>
            <a:off x="2579720" y="4048824"/>
            <a:ext cx="410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 esta asignatura revisaremos</a:t>
            </a:r>
          </a:p>
        </p:txBody>
      </p:sp>
    </p:spTree>
    <p:extLst>
      <p:ext uri="{BB962C8B-B14F-4D97-AF65-F5344CB8AC3E}">
        <p14:creationId xmlns:p14="http://schemas.microsoft.com/office/powerpoint/2010/main" val="228020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931A7AE-35F7-8DEE-1F90-A09A69161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63" y="1577124"/>
            <a:ext cx="7076164" cy="449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72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CF893-B385-4AF2-BCAC-72E72D15E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1343A84A-5FD2-D344-01C8-7A2807C875BE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D82DBCE-C449-3983-1B06-232797E03641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4857482-78EB-C924-64A6-1004DEB2F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63" y="1577124"/>
            <a:ext cx="7076164" cy="449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7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C1154-5419-C9B5-2A40-B4C91AA08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7740A72-B79F-B92B-3C8D-73682C8B50BA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8C055B0-7C00-CB1E-AE6B-47EBC0BDC369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103838B-CAAF-65D0-C1A7-566A8C1FE1DE}"/>
              </a:ext>
            </a:extLst>
          </p:cNvPr>
          <p:cNvSpPr txBox="1"/>
          <p:nvPr/>
        </p:nvSpPr>
        <p:spPr>
          <a:xfrm>
            <a:off x="148915" y="2055160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E6E11EC-1959-200F-4E89-12975530A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63" y="1577124"/>
            <a:ext cx="7076164" cy="449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63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9AE22-2615-89A1-B537-4AA629389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37EC1CB-D157-47DB-6204-B7C83B1781B3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962CFCC-EB0F-A4C1-6B68-00279492F076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6DB6749-14E2-0D2D-E835-393179E63CAA}"/>
              </a:ext>
            </a:extLst>
          </p:cNvPr>
          <p:cNvSpPr txBox="1"/>
          <p:nvPr/>
        </p:nvSpPr>
        <p:spPr>
          <a:xfrm>
            <a:off x="148915" y="2055160"/>
            <a:ext cx="4085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  <a:p>
            <a:r>
              <a:rPr lang="es-MX" dirty="0"/>
              <a:t>¿Cuáles me gustan más y porqué?</a:t>
            </a:r>
          </a:p>
          <a:p>
            <a:r>
              <a:rPr lang="es-MX" dirty="0"/>
              <a:t>¿Qué implica abarcar estos objetivos?</a:t>
            </a:r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0761377-C4B9-69DC-E90E-00D0BF537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63" y="1577124"/>
            <a:ext cx="7076164" cy="449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8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69406-AE07-22FE-68B0-B56054560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DFDB934E-B6BC-185F-D99B-A714807EEEC6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A9C5AEF-84AD-09FA-E71F-EAEB814DC15E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259E52-A4C1-5D4B-3AB2-B742A30A4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63" y="1577124"/>
            <a:ext cx="7076164" cy="449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5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endParaRPr lang="es-CL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A6EF6F7-96D1-5918-283F-F806EE04F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63" y="1577124"/>
            <a:ext cx="7076164" cy="449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8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312</TotalTime>
  <Words>464</Words>
  <Application>Microsoft Office PowerPoint</Application>
  <PresentationFormat>Panorámica</PresentationFormat>
  <Paragraphs>58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Citable</vt:lpstr>
      <vt:lpstr>Construcción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7</dc:title>
  <dc:creator>cuentaprueba4432@gmail.com</dc:creator>
  <cp:lastModifiedBy>pablo espinosa perez</cp:lastModifiedBy>
  <cp:revision>33</cp:revision>
  <dcterms:created xsi:type="dcterms:W3CDTF">2022-05-31T03:06:10Z</dcterms:created>
  <dcterms:modified xsi:type="dcterms:W3CDTF">2024-03-05T13:08:55Z</dcterms:modified>
</cp:coreProperties>
</file>