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1942" y="0"/>
            <a:ext cx="10463349" cy="1825096"/>
          </a:xfrm>
        </p:spPr>
        <p:txBody>
          <a:bodyPr/>
          <a:lstStyle/>
          <a:p>
            <a:r>
              <a:rPr lang="es-CL" dirty="0"/>
              <a:t>Artes visuales 3° básico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12" t="51782" r="71860" b="13675"/>
          <a:stretch/>
        </p:blipFill>
        <p:spPr>
          <a:xfrm>
            <a:off x="2904565" y="1922930"/>
            <a:ext cx="3509682" cy="36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67241"/>
          <a:stretch/>
        </p:blipFill>
        <p:spPr>
          <a:xfrm>
            <a:off x="1472952" y="1422399"/>
            <a:ext cx="9296647" cy="516312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310909" y="369455"/>
            <a:ext cx="6761018" cy="8959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Observa las siguientes obras </a:t>
            </a:r>
          </a:p>
        </p:txBody>
      </p:sp>
    </p:spTree>
    <p:extLst>
      <p:ext uri="{BB962C8B-B14F-4D97-AF65-F5344CB8AC3E}">
        <p14:creationId xmlns:p14="http://schemas.microsoft.com/office/powerpoint/2010/main" val="176079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310909" y="369455"/>
            <a:ext cx="6761018" cy="8959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Observa las siguientes obras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78" y="1422400"/>
            <a:ext cx="9061040" cy="49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310909" y="369455"/>
            <a:ext cx="6761018" cy="8959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Observa las siguientes obras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81" y="1433252"/>
            <a:ext cx="8353500" cy="52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2" y="1678742"/>
            <a:ext cx="11540188" cy="44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2514" y="2377440"/>
            <a:ext cx="10826931" cy="40625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                                                     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2514" y="1232530"/>
            <a:ext cx="1131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A continuación deberás crear una obra del insecto que más te guste.</a:t>
            </a:r>
            <a:r>
              <a:rPr lang="es-CL" sz="3600" dirty="0"/>
              <a:t>          ¡Manos a la obra! </a:t>
            </a:r>
          </a:p>
        </p:txBody>
      </p:sp>
    </p:spTree>
    <p:extLst>
      <p:ext uri="{BB962C8B-B14F-4D97-AF65-F5344CB8AC3E}">
        <p14:creationId xmlns:p14="http://schemas.microsoft.com/office/powerpoint/2010/main" val="225994163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22</TotalTime>
  <Words>39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Artes visuales 3° básico </vt:lpstr>
      <vt:lpstr>Presentación de PowerPoint</vt:lpstr>
      <vt:lpstr>Presentación de PowerPoint</vt:lpstr>
      <vt:lpstr>Presentación de PowerPoint</vt:lpstr>
      <vt:lpstr>Actividad 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3° básico</dc:title>
  <dc:creator>Ale</dc:creator>
  <cp:lastModifiedBy>pablo espinosa perez</cp:lastModifiedBy>
  <cp:revision>4</cp:revision>
  <dcterms:created xsi:type="dcterms:W3CDTF">2023-05-30T14:34:07Z</dcterms:created>
  <dcterms:modified xsi:type="dcterms:W3CDTF">2024-03-26T13:41:04Z</dcterms:modified>
</cp:coreProperties>
</file>