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32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43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51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53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78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81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42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18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55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64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62C59-9DF4-4029-B327-3AD32F951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3834D2-B52D-4CA0-B7BA-582E69F49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los colores</a:t>
            </a:r>
          </a:p>
          <a:p>
            <a:r>
              <a:rPr lang="es-CL" dirty="0"/>
              <a:t>5° BÁSICO</a:t>
            </a:r>
          </a:p>
          <a:p>
            <a:r>
              <a:rPr lang="es-CL" dirty="0"/>
              <a:t>25-03-2024</a:t>
            </a:r>
          </a:p>
        </p:txBody>
      </p:sp>
    </p:spTree>
    <p:extLst>
      <p:ext uri="{BB962C8B-B14F-4D97-AF65-F5344CB8AC3E}">
        <p14:creationId xmlns:p14="http://schemas.microsoft.com/office/powerpoint/2010/main" val="37882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99F30-AD13-4F85-94A3-C17FE7ED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Observa la siguientes imágenes y comenta.</a:t>
            </a:r>
          </a:p>
        </p:txBody>
      </p:sp>
      <p:pic>
        <p:nvPicPr>
          <p:cNvPr id="1026" name="Picture 2" descr="Colores primarios – El camino de la docencia">
            <a:extLst>
              <a:ext uri="{FF2B5EF4-FFF2-40B4-BE49-F238E27FC236}">
                <a16:creationId xmlns:a16="http://schemas.microsoft.com/office/drawing/2014/main" id="{AD65CFE3-DD14-4A56-9099-962A82021E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6" t="23188" r="12609" b="8599"/>
          <a:stretch/>
        </p:blipFill>
        <p:spPr bwMode="auto">
          <a:xfrm>
            <a:off x="371060" y="1590261"/>
            <a:ext cx="4770107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☆¡Sólo 3 colores en 1 dibujo!☆! | DibujArte Amino">
            <a:extLst>
              <a:ext uri="{FF2B5EF4-FFF2-40B4-BE49-F238E27FC236}">
                <a16:creationId xmlns:a16="http://schemas.microsoft.com/office/drawing/2014/main" id="{26E3A516-97FE-4CB1-95A0-07530F2F1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313" y="2902480"/>
            <a:ext cx="4770107" cy="357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99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0FA34-06B3-4C07-AC38-E72963E3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Ahora realiza un dibujo, lo que tu desees, pero debes colorear solo con rojo, amarillo y azul.</a:t>
            </a:r>
          </a:p>
        </p:txBody>
      </p:sp>
    </p:spTree>
    <p:extLst>
      <p:ext uri="{BB962C8B-B14F-4D97-AF65-F5344CB8AC3E}">
        <p14:creationId xmlns:p14="http://schemas.microsoft.com/office/powerpoint/2010/main" val="2724587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1</vt:lpstr>
      <vt:lpstr>Observa la siguientes imágenes y comenta.</vt:lpstr>
      <vt:lpstr>Ahora realiza un dibujo, lo que tu desees, pero debes colorear solo con rojo, amarillo y azul.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1</dc:title>
  <dc:creator>Usuario</dc:creator>
  <cp:lastModifiedBy>pablo espinosa perez</cp:lastModifiedBy>
  <cp:revision>2</cp:revision>
  <dcterms:created xsi:type="dcterms:W3CDTF">2023-03-20T11:25:49Z</dcterms:created>
  <dcterms:modified xsi:type="dcterms:W3CDTF">2024-03-18T12:26:02Z</dcterms:modified>
</cp:coreProperties>
</file>