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8E5A0B-F9EB-25DD-97C1-C7E407588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A69C495-0BB7-C840-435D-316EECFC32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725602-22A5-8DA3-311F-274A4B819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2E5FB-A835-4999-83E8-66439D25D13C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704C2C-79EE-76CC-8BD5-4C6BF9341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2F96B6-8CBF-A4C4-E16C-3219BBBBF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27F7-5A27-499E-AE38-970F1A84F9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5925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EC2F38-E952-D1BD-3981-E44B9FED8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387565B-187A-D5E1-FA9B-21A8B0DBCF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302B47-AEB6-5693-E035-34586AD32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2E5FB-A835-4999-83E8-66439D25D13C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1D2E12-BB04-B8C4-1F94-F5492F6F7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D48BC6-50F9-E559-C774-51936E6E0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27F7-5A27-499E-AE38-970F1A84F9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535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C8AEDE8-39F1-3C12-15ED-855BE94628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D6D7815-F8A7-8132-5106-222997E09C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6FDBDF-4C55-E683-9547-92F51DD40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2E5FB-A835-4999-83E8-66439D25D13C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AB804B-EF38-0F9A-AB38-DCBB19AEE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0CF5E7-2F2A-0D17-D0B5-F2A8E5AA8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27F7-5A27-499E-AE38-970F1A84F9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265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E71856-F302-20FC-B3B1-5BE6A3058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6A52B0-38C6-6305-FEB8-B950AA5FC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1F819B-B6AB-FEAE-62EE-9797EAEFC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2E5FB-A835-4999-83E8-66439D25D13C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ED505C-F2A5-6874-866D-A82B76381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95BAD5-38A3-78E0-A023-C4D7593DA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27F7-5A27-499E-AE38-970F1A84F9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5135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896706-28D9-AB6D-0DC9-8E3065D00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B5E61C-B20D-5629-7049-C07A5B3B87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F993C9-ADBA-F68D-6245-182759B4C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2E5FB-A835-4999-83E8-66439D25D13C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D89B00-FAC9-FDC6-0734-A0FC278A6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DABAE6-C03F-E1CA-09BC-3D67B179A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27F7-5A27-499E-AE38-970F1A84F9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665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70159C-9BF1-E42A-735D-B9A5C3225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D94537-E58E-0495-3AF2-884B202EFF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5ADBC4F-FC1B-44A8-0310-9CA071E485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E327DCA-F79E-FF79-D0AE-059989CE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2E5FB-A835-4999-83E8-66439D25D13C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9D67BF6-FFDF-ABB5-1023-664D7A5E9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BD468E7-4B1A-B7DD-BB72-3B48C0714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27F7-5A27-499E-AE38-970F1A84F9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683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E9DE59-8097-4008-8226-64F78BE2B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F9B4208-BB11-D2EC-37F6-A01A1E610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C8D6620-E173-A6DE-A1BF-DFC4FF5719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6CBA141-5161-E68E-ACED-A82BC30AA2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2D57EC4-F59B-7359-1815-2D28869D80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E349DB-9919-DF1C-E7ED-028B77AEE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2E5FB-A835-4999-83E8-66439D25D13C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6DAA938-6935-EF35-BE28-3ABA5759B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32E9D03-3472-D0B2-FB50-036FD95AA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27F7-5A27-499E-AE38-970F1A84F9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5679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3E705F-E1CE-EF9D-4B31-8868DE1DD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357092E-8408-B46F-1158-AF02447A6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2E5FB-A835-4999-83E8-66439D25D13C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8C8526C-EB5D-0CA8-BD76-BC0159444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AB521FD-4DE7-9113-A78E-8F6AEA282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27F7-5A27-499E-AE38-970F1A84F9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177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3EE7A16-94E9-E724-3777-23EA46026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2E5FB-A835-4999-83E8-66439D25D13C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A23B398-A9C6-570C-E8C0-CB2096B22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3E3D176-A4EF-A80F-3E1A-7A7891D8B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27F7-5A27-499E-AE38-970F1A84F9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9691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99FD6B-87B5-98B5-24B8-6DD74EB14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489BEB-59B9-44FD-71C9-DDAA29CF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D5AE6BA-4348-BEC8-CD59-2856983977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418F04-9506-51A1-C36C-77EDB5348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2E5FB-A835-4999-83E8-66439D25D13C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0B1FE1D-380D-EC58-0D2D-5F86A7C57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1BB08D-E88B-B6A4-4395-AF41FDF62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27F7-5A27-499E-AE38-970F1A84F9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619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8EF040-05C5-A839-08AD-5E774C92A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5D7800D-3E73-B7EA-A22A-E3351BA7CA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3183EFF-1FCA-F260-E6FE-3C38FA896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9A6C6EF-39B5-2912-C422-7430545E1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2E5FB-A835-4999-83E8-66439D25D13C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DDD4B73-55A5-5F06-15D0-4E0885BF7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45F041C-F9CC-C353-BA0C-6F1126B65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27F7-5A27-499E-AE38-970F1A84F9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26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7609399-3049-011B-C315-A77BD9259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29DF104-B8D7-4B6A-1CDB-C79A1E0F2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BB46B0-0DA7-2DF8-9692-5114C5D80D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C2E5FB-A835-4999-83E8-66439D25D13C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D7CC85-EB67-13D5-038B-2E13EDC54A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E8D46C-910D-E253-05D2-45107FF021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F727F7-5A27-499E-AE38-970F1A84F9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4100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FBAD3E-9AF8-4B03-82F1-604749010F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02C8F96-C7E9-4149-8C60-D01C598A21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Conocer algunas corrientes del arte contemporáneo: Los murales</a:t>
            </a:r>
          </a:p>
          <a:p>
            <a:r>
              <a:rPr lang="es-CL" dirty="0"/>
              <a:t>6° Básico</a:t>
            </a:r>
          </a:p>
          <a:p>
            <a:r>
              <a:rPr lang="es-CL" dirty="0"/>
              <a:t>22-03-2024</a:t>
            </a:r>
          </a:p>
        </p:txBody>
      </p:sp>
    </p:spTree>
    <p:extLst>
      <p:ext uri="{BB962C8B-B14F-4D97-AF65-F5344CB8AC3E}">
        <p14:creationId xmlns:p14="http://schemas.microsoft.com/office/powerpoint/2010/main" val="1273163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2885" y="266883"/>
            <a:ext cx="10515600" cy="669393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/>
              <a:t>¿Qué son los murales?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1183" y="1031966"/>
            <a:ext cx="3490168" cy="535577"/>
          </a:xfrm>
        </p:spPr>
        <p:txBody>
          <a:bodyPr/>
          <a:lstStyle/>
          <a:p>
            <a:r>
              <a:rPr lang="es-CL" dirty="0"/>
              <a:t>Observemos uno:</a:t>
            </a:r>
          </a:p>
        </p:txBody>
      </p:sp>
      <p:pic>
        <p:nvPicPr>
          <p:cNvPr id="5" name="Imagen 4" descr="Resultado de imagen de muralismo chileno">
            <a:extLst>
              <a:ext uri="{FF2B5EF4-FFF2-40B4-BE49-F238E27FC236}">
                <a16:creationId xmlns:a16="http://schemas.microsoft.com/office/drawing/2014/main" id="{6B3CE24B-F7CD-B7F1-94C1-E2A718F534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396" y="936276"/>
            <a:ext cx="8434538" cy="56220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3958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BC9924-8EE3-4D5F-BA74-10E947E42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678" y="956527"/>
            <a:ext cx="11060643" cy="3187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/>
              <a:t>¿Qué crees que representa el mural?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Realiza en tu cuaderno tu </a:t>
            </a:r>
            <a:r>
              <a:rPr lang="es-CL"/>
              <a:t>propio mural, debes </a:t>
            </a:r>
            <a:r>
              <a:rPr lang="es-CL" dirty="0"/>
              <a:t>ocupar toda la hoja y no pueden quedar espacios en blanco. </a:t>
            </a:r>
          </a:p>
        </p:txBody>
      </p:sp>
    </p:spTree>
    <p:extLst>
      <p:ext uri="{BB962C8B-B14F-4D97-AF65-F5344CB8AC3E}">
        <p14:creationId xmlns:p14="http://schemas.microsoft.com/office/powerpoint/2010/main" val="1259125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A97F43-6AD0-5450-64D6-C8BE80735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7476"/>
            <a:ext cx="10515600" cy="2816377"/>
          </a:xfrm>
        </p:spPr>
        <p:txBody>
          <a:bodyPr/>
          <a:lstStyle/>
          <a:p>
            <a:pPr algn="ctr"/>
            <a:r>
              <a:rPr lang="es-CL" sz="3600" dirty="0"/>
              <a:t>Los murales son pinturas que tienen una gran magnitud, son llamativas y su objetivo es poder entregar un mensaje, generalmente de carácter social.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055839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79</Words>
  <Application>Microsoft Office PowerPoint</Application>
  <PresentationFormat>Panorámica</PresentationFormat>
  <Paragraphs>10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Tema de Office</vt:lpstr>
      <vt:lpstr>Taller 1</vt:lpstr>
      <vt:lpstr>¿Qué son los murales?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1</dc:title>
  <dc:creator>Vale Tobar</dc:creator>
  <cp:lastModifiedBy>pablo espinosa perez</cp:lastModifiedBy>
  <cp:revision>1</cp:revision>
  <dcterms:created xsi:type="dcterms:W3CDTF">2024-03-15T21:29:42Z</dcterms:created>
  <dcterms:modified xsi:type="dcterms:W3CDTF">2024-03-18T12:26:27Z</dcterms:modified>
</cp:coreProperties>
</file>