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65FD-21F1-E304-EDF6-2932274F4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602B0E7-3592-1883-62B2-1B008EFB30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C04C38-715E-10D0-D25F-46C0E0500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20888-735D-4654-B814-45C0FA45988E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4CCA12-47E1-3755-FDA7-E98FF96F8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447C18-2A68-BAE8-BC22-FE5107324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A051-6F0A-4363-AF12-0FD83EADB1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6963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1C2773-37DC-DFEF-6A62-38C260B5E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ED9E5E3-9686-75E5-376F-B7AA2B17C9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1C8802-E92E-E57B-2641-E5CCACEA4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20888-735D-4654-B814-45C0FA45988E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C4898C-E517-60C8-908B-5FB7167AA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149157-8D9D-1A61-ABA4-923034D97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A051-6F0A-4363-AF12-0FD83EADB1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4695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8BC57ED-C2EB-76E2-F266-09A1D9113D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452EEA9-DA19-8CC3-8720-AEEFAC21E2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5BB1F1-4C0E-C41C-06E1-195E1CDB4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20888-735D-4654-B814-45C0FA45988E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F74FA0-99A7-41E5-34DC-9E79D4269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282574-4854-0B48-7A00-906D03D1C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A051-6F0A-4363-AF12-0FD83EADB1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8191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E698BB-9232-B92F-AF4A-E258DB573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4B6808-B88B-D47E-109D-6A6B09DBB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A2F3EB-4D62-209E-4DE3-2B3404884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20888-735D-4654-B814-45C0FA45988E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B6246E-6E4F-077A-EF51-8BE86430A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0C9C04-6059-98BF-410D-B27E4587E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A051-6F0A-4363-AF12-0FD83EADB1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4487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BD2190-A824-C51C-F02D-1A3A39A7A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B7C0F66-A037-4D97-E683-45468C8BF5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CBA629-269B-6F28-55AC-D95ED9701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20888-735D-4654-B814-45C0FA45988E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9381CD-C389-ECC4-86AD-3EF93289C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7DC404-FABC-AC83-A234-A71632496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A051-6F0A-4363-AF12-0FD83EADB1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2100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616FD2-C225-68F4-79D5-8AA650CEF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AEDC38-297D-32FF-2A44-A0FFB8E9B8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7AD29EE-DE50-4E87-26EB-564C6B929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D6FC6FB-CB3D-4A90-E789-DE08BD44E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20888-735D-4654-B814-45C0FA45988E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48FB850-CA44-362F-9DD0-E5BF0B992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538A4A0-93DC-A640-F5EB-FDEA4719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A051-6F0A-4363-AF12-0FD83EADB1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1542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1BF37B-A9C1-911F-37C0-A00413FC7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0F385D-BE2C-AF2A-FB68-BD9690CEC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5D0D696-4498-875B-3979-BA6310916A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33BD75F-3FC8-86F2-A5E6-4787BA62FE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1D01DCE-3AD5-A35C-C6DA-E9897EAF35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D4484F0-4169-C0B2-37F4-EFB8BC958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20888-735D-4654-B814-45C0FA45988E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2F42FD2-48C2-CD41-E4F7-CA3796720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5FDE129-9B37-532E-9AEA-42E690D8E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A051-6F0A-4363-AF12-0FD83EADB1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0193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A1A990-91CF-2072-8CDE-583CDFCAE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F7975F5-1F4C-A4AF-8858-E3C1E4228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20888-735D-4654-B814-45C0FA45988E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A65A3EF-6381-533E-B22A-48B20AF4A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D0D7DF-2CA2-9F70-C241-AD971145E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A051-6F0A-4363-AF12-0FD83EADB1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4910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A02B9A6-D9C4-28BE-6526-BA465F354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20888-735D-4654-B814-45C0FA45988E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51E0AE0-E955-57E1-3A69-DCEE6E2AB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7FF5FD8-8AC7-E0CA-D3AE-1FDEA0EF5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A051-6F0A-4363-AF12-0FD83EADB1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2267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541D33-8B5C-EBCC-C45D-D4940A0BA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1AAD04-4D0B-C2A9-F8F8-ECBF4F463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0764C0B-035F-F8C0-001F-3C9C4C1877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96B21B2-9D92-73CB-D044-388CD30FF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20888-735D-4654-B814-45C0FA45988E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9429041-3C3B-CD9C-390D-F6A257124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38A2EC-C15F-7A3A-215E-2FCCD8B98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A051-6F0A-4363-AF12-0FD83EADB1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7378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F05426-E755-DB0F-47E4-1636A8310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661F24C-FAB2-9B25-0E40-4C86B610EF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8E96FF-29F7-4F7A-2270-CF02C053D8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1F955DF-CE17-C0DC-421A-88CBCC11B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20888-735D-4654-B814-45C0FA45988E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8CE6305-7661-6245-ABFE-F02E245A6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062586B-B244-A95F-AE1C-0E8F6E27A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A051-6F0A-4363-AF12-0FD83EADB1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828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7143B6-280D-E04A-7D3D-DE0D89B76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5EA2731-A8E5-DF2E-0452-30FD01379A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84CDE3-D725-C4E8-C1AD-F0A1A402C1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20888-735D-4654-B814-45C0FA45988E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7C21FA-68FB-6A83-15E1-5445F5A9BE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463C95-8C1D-F81A-137A-FBAA930B7F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FA051-6F0A-4363-AF12-0FD83EADB1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6052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F62C59-9DF4-4029-B327-3AD32F9510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2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3834D2-B52D-4CA0-B7BA-582E69F49F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/>
              <a:t>UTILIZO LOS COLORES SECUNDARIOS</a:t>
            </a:r>
          </a:p>
          <a:p>
            <a:r>
              <a:rPr lang="es-CL" dirty="0"/>
              <a:t>ARTES VISUALES </a:t>
            </a:r>
          </a:p>
          <a:p>
            <a:r>
              <a:rPr lang="es-CL" dirty="0"/>
              <a:t>5° BÁSICO</a:t>
            </a:r>
          </a:p>
          <a:p>
            <a:r>
              <a:rPr lang="es-CL" dirty="0"/>
              <a:t>22-04-2024</a:t>
            </a:r>
          </a:p>
        </p:txBody>
      </p:sp>
    </p:spTree>
    <p:extLst>
      <p:ext uri="{BB962C8B-B14F-4D97-AF65-F5344CB8AC3E}">
        <p14:creationId xmlns:p14="http://schemas.microsoft.com/office/powerpoint/2010/main" val="834752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B99F30-AD13-4F85-94A3-C17FE7ED6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Observa la siguientes imágenes y comenta.</a:t>
            </a:r>
          </a:p>
        </p:txBody>
      </p:sp>
      <p:pic>
        <p:nvPicPr>
          <p:cNvPr id="1026" name="Picture 2" descr="Colores primarios – El camino de la docencia">
            <a:extLst>
              <a:ext uri="{FF2B5EF4-FFF2-40B4-BE49-F238E27FC236}">
                <a16:creationId xmlns:a16="http://schemas.microsoft.com/office/drawing/2014/main" id="{AD65CFE3-DD14-4A56-9099-962A82021E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6" t="23188" r="12609" b="8599"/>
          <a:stretch/>
        </p:blipFill>
        <p:spPr bwMode="auto">
          <a:xfrm>
            <a:off x="371060" y="1590261"/>
            <a:ext cx="4770107" cy="3101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Dibujo de El Conejo Secundario pintado por en Dibujos.net el día 30-03-18 a  las 02:34:35. Imprime, pinta o colorea tus propios dibujos!">
            <a:extLst>
              <a:ext uri="{FF2B5EF4-FFF2-40B4-BE49-F238E27FC236}">
                <a16:creationId xmlns:a16="http://schemas.microsoft.com/office/drawing/2014/main" id="{E0C526D5-B55B-4A6A-B398-77AD1636A8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6100" y="2688121"/>
            <a:ext cx="3958735" cy="3101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2720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40FA34-06B3-4C07-AC38-E72963E39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059" y="306537"/>
            <a:ext cx="10515600" cy="5363618"/>
          </a:xfrm>
        </p:spPr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s-CL" dirty="0"/>
              <a:t>Ahora realiza un dibujo de lo que tú desees, pero debes colorear solo con verde, anaranjado  y violeta.</a:t>
            </a:r>
            <a:br>
              <a:rPr lang="es-CL" dirty="0"/>
            </a:br>
            <a:br>
              <a:rPr lang="es-CL" dirty="0"/>
            </a:br>
            <a:r>
              <a:rPr lang="es-CL" dirty="0"/>
              <a:t>Completa la combinación:</a:t>
            </a:r>
            <a:br>
              <a:rPr lang="es-CL" dirty="0"/>
            </a:br>
            <a:r>
              <a:rPr lang="es-CL" dirty="0"/>
              <a:t>____________ + ____________ = verde</a:t>
            </a:r>
            <a:br>
              <a:rPr lang="es-CL" dirty="0"/>
            </a:br>
            <a:r>
              <a:rPr lang="es-CL" dirty="0"/>
              <a:t>____________ + ____________ = anaranjado</a:t>
            </a:r>
            <a:br>
              <a:rPr lang="es-CL" dirty="0"/>
            </a:br>
            <a:r>
              <a:rPr lang="es-CL" dirty="0"/>
              <a:t>____________ + ____________ = violeta</a:t>
            </a:r>
            <a:br>
              <a:rPr lang="es-CL" dirty="0"/>
            </a:br>
            <a:br>
              <a:rPr lang="es-CL" dirty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604372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Panorámica</PresentationFormat>
  <Paragraphs>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Taller 2</vt:lpstr>
      <vt:lpstr>Observa la siguientes imágenes y comenta.</vt:lpstr>
      <vt:lpstr>Ahora realiza un dibujo de lo que tú desees, pero debes colorear solo con verde, anaranjado  y violeta.  Completa la combinación: ____________ + ____________ = verde ____________ + ____________ = anaranjado ____________ + ____________ = violeta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2</dc:title>
  <dc:creator>Vale Tobar</dc:creator>
  <cp:lastModifiedBy>pablo espinosa perez</cp:lastModifiedBy>
  <cp:revision>1</cp:revision>
  <dcterms:created xsi:type="dcterms:W3CDTF">2024-04-22T16:36:45Z</dcterms:created>
  <dcterms:modified xsi:type="dcterms:W3CDTF">2024-04-22T18:48:35Z</dcterms:modified>
</cp:coreProperties>
</file>