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17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53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226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878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634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29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584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43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4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211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961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407F-89BF-44C3-868B-419102FCF3E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9109D-C33A-4121-AFCB-673F8D7A3F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04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DIAGNÓSTICO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UNA OBRA IMPRESIONISTA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18-03-2024</a:t>
            </a:r>
          </a:p>
        </p:txBody>
      </p:sp>
    </p:spTree>
    <p:extLst>
      <p:ext uri="{BB962C8B-B14F-4D97-AF65-F5344CB8AC3E}">
        <p14:creationId xmlns:p14="http://schemas.microsoft.com/office/powerpoint/2010/main" val="44061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CL" sz="3200" dirty="0"/>
              <a:t>La clase anterior hablamos del impresionista y les solicité traer una imagen de una obra impresionista…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/>
          <a:lstStyle/>
          <a:p>
            <a:r>
              <a:rPr lang="es-CL" dirty="0"/>
              <a:t>Observa tu imagen de la obra impresionista e intenta hacer tu propia obra…</a:t>
            </a:r>
          </a:p>
          <a:p>
            <a:endParaRPr lang="es-CL" dirty="0"/>
          </a:p>
          <a:p>
            <a:pPr marL="0" indent="0" algn="ctr">
              <a:buNone/>
            </a:pPr>
            <a:r>
              <a:rPr lang="es-CL" sz="4400" dirty="0"/>
              <a:t>¡¡¡Manos  a la obra!!!</a:t>
            </a:r>
          </a:p>
        </p:txBody>
      </p:sp>
    </p:spTree>
    <p:extLst>
      <p:ext uri="{BB962C8B-B14F-4D97-AF65-F5344CB8AC3E}">
        <p14:creationId xmlns:p14="http://schemas.microsoft.com/office/powerpoint/2010/main" val="221619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DIAGNÓSTICO 2</vt:lpstr>
      <vt:lpstr>La clase anterior hablamos del impresionista y les solicité traer una imagen de una obra impresionista…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DIAGNÓSTICO 2</dc:title>
  <dc:creator>Usuario</dc:creator>
  <cp:lastModifiedBy>pablo espinosa perez</cp:lastModifiedBy>
  <cp:revision>1</cp:revision>
  <dcterms:created xsi:type="dcterms:W3CDTF">2024-03-08T22:34:15Z</dcterms:created>
  <dcterms:modified xsi:type="dcterms:W3CDTF">2024-03-18T12:25:38Z</dcterms:modified>
</cp:coreProperties>
</file>