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500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414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358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338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82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316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346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7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829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251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753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68A3C-C8FC-4DED-A892-DCC62B8D3184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D6CB-CBCE-4C3B-97F5-61818F0CBF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382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DIAGNÓSTICO 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¿Qué conozco del arte contemporáneo?</a:t>
            </a:r>
          </a:p>
          <a:p>
            <a:r>
              <a:rPr lang="es-CL" dirty="0"/>
              <a:t>6° básico</a:t>
            </a:r>
          </a:p>
          <a:p>
            <a:r>
              <a:rPr lang="es-CL"/>
              <a:t>15-03-2024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0659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clase anterior tuvimos una pequeña introducción al arte contemporáneo…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Ahora debes pegar tu imagen de la obra que trajiste y hacer tu propia obra. No puedes copiar la que tienes, solo te debe servir para guiarte.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sz="4000" dirty="0">
                <a:solidFill>
                  <a:srgbClr val="FF0000"/>
                </a:solidFill>
              </a:rPr>
              <a:t>¡¡MANOS A LA OBRA!!</a:t>
            </a:r>
          </a:p>
        </p:txBody>
      </p:sp>
    </p:spTree>
    <p:extLst>
      <p:ext uri="{BB962C8B-B14F-4D97-AF65-F5344CB8AC3E}">
        <p14:creationId xmlns:p14="http://schemas.microsoft.com/office/powerpoint/2010/main" val="32768249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DIAGNÓSTICO 2</vt:lpstr>
      <vt:lpstr>La clase anterior tuvimos una pequeña introducción al arte contemporáneo…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DIAGNÓSTICO 2</dc:title>
  <dc:creator>Usuario</dc:creator>
  <cp:lastModifiedBy>pablo espinosa perez</cp:lastModifiedBy>
  <cp:revision>2</cp:revision>
  <dcterms:created xsi:type="dcterms:W3CDTF">2024-03-08T22:32:27Z</dcterms:created>
  <dcterms:modified xsi:type="dcterms:W3CDTF">2024-04-05T16:40:57Z</dcterms:modified>
</cp:coreProperties>
</file>