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94660"/>
  </p:normalViewPr>
  <p:slideViewPr>
    <p:cSldViewPr snapToGrid="0">
      <p:cViewPr varScale="1">
        <p:scale>
          <a:sx n="77" d="100"/>
          <a:sy n="77" d="100"/>
        </p:scale>
        <p:origin x="835"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2EC7099-E021-CB1B-669A-8B2ED02BA84B}"/>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75184F39-AB9A-4949-A5C9-F6AE4E0A9E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24751D04-D67E-FE28-2D13-135F4A29DDA4}"/>
              </a:ext>
            </a:extLst>
          </p:cNvPr>
          <p:cNvSpPr>
            <a:spLocks noGrp="1"/>
          </p:cNvSpPr>
          <p:nvPr>
            <p:ph type="dt" sz="half" idx="10"/>
          </p:nvPr>
        </p:nvSpPr>
        <p:spPr/>
        <p:txBody>
          <a:bodyPr/>
          <a:lstStyle/>
          <a:p>
            <a:fld id="{06EF4AD3-7E3A-42AD-9B65-56949A3F5B59}" type="datetimeFigureOut">
              <a:rPr lang="es-CL" smtClean="0"/>
              <a:t>01-04-2024</a:t>
            </a:fld>
            <a:endParaRPr lang="es-CL"/>
          </a:p>
        </p:txBody>
      </p:sp>
      <p:sp>
        <p:nvSpPr>
          <p:cNvPr id="5" name="Marcador de pie de página 4">
            <a:extLst>
              <a:ext uri="{FF2B5EF4-FFF2-40B4-BE49-F238E27FC236}">
                <a16:creationId xmlns:a16="http://schemas.microsoft.com/office/drawing/2014/main" id="{00D8518E-CB88-E532-41F8-7E445661A7AE}"/>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2469B94B-6C88-89A2-BB7D-20B1FC9AC21B}"/>
              </a:ext>
            </a:extLst>
          </p:cNvPr>
          <p:cNvSpPr>
            <a:spLocks noGrp="1"/>
          </p:cNvSpPr>
          <p:nvPr>
            <p:ph type="sldNum" sz="quarter" idx="12"/>
          </p:nvPr>
        </p:nvSpPr>
        <p:spPr/>
        <p:txBody>
          <a:bodyPr/>
          <a:lstStyle/>
          <a:p>
            <a:fld id="{F102F8F0-DF46-4ADF-8FB3-7ACCED68012C}" type="slidenum">
              <a:rPr lang="es-CL" smtClean="0"/>
              <a:t>‹Nº›</a:t>
            </a:fld>
            <a:endParaRPr lang="es-CL"/>
          </a:p>
        </p:txBody>
      </p:sp>
    </p:spTree>
    <p:extLst>
      <p:ext uri="{BB962C8B-B14F-4D97-AF65-F5344CB8AC3E}">
        <p14:creationId xmlns:p14="http://schemas.microsoft.com/office/powerpoint/2010/main" val="1675255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6CD475-87C8-8724-221B-EA442C4B51C9}"/>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E09F9EEB-5217-EEBC-E0B1-DF48E97D6E74}"/>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48E88ABA-230D-7BD2-EE9E-54E2288E0D61}"/>
              </a:ext>
            </a:extLst>
          </p:cNvPr>
          <p:cNvSpPr>
            <a:spLocks noGrp="1"/>
          </p:cNvSpPr>
          <p:nvPr>
            <p:ph type="dt" sz="half" idx="10"/>
          </p:nvPr>
        </p:nvSpPr>
        <p:spPr/>
        <p:txBody>
          <a:bodyPr/>
          <a:lstStyle/>
          <a:p>
            <a:fld id="{06EF4AD3-7E3A-42AD-9B65-56949A3F5B59}" type="datetimeFigureOut">
              <a:rPr lang="es-CL" smtClean="0"/>
              <a:t>01-04-2024</a:t>
            </a:fld>
            <a:endParaRPr lang="es-CL"/>
          </a:p>
        </p:txBody>
      </p:sp>
      <p:sp>
        <p:nvSpPr>
          <p:cNvPr id="5" name="Marcador de pie de página 4">
            <a:extLst>
              <a:ext uri="{FF2B5EF4-FFF2-40B4-BE49-F238E27FC236}">
                <a16:creationId xmlns:a16="http://schemas.microsoft.com/office/drawing/2014/main" id="{1F628BA0-B654-6E86-1411-508AB899871B}"/>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FA923E75-704A-DC5E-D67A-4FD52995FF6B}"/>
              </a:ext>
            </a:extLst>
          </p:cNvPr>
          <p:cNvSpPr>
            <a:spLocks noGrp="1"/>
          </p:cNvSpPr>
          <p:nvPr>
            <p:ph type="sldNum" sz="quarter" idx="12"/>
          </p:nvPr>
        </p:nvSpPr>
        <p:spPr/>
        <p:txBody>
          <a:bodyPr/>
          <a:lstStyle/>
          <a:p>
            <a:fld id="{F102F8F0-DF46-4ADF-8FB3-7ACCED68012C}" type="slidenum">
              <a:rPr lang="es-CL" smtClean="0"/>
              <a:t>‹Nº›</a:t>
            </a:fld>
            <a:endParaRPr lang="es-CL"/>
          </a:p>
        </p:txBody>
      </p:sp>
    </p:spTree>
    <p:extLst>
      <p:ext uri="{BB962C8B-B14F-4D97-AF65-F5344CB8AC3E}">
        <p14:creationId xmlns:p14="http://schemas.microsoft.com/office/powerpoint/2010/main" val="1242951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BB617A90-2583-C6C9-1353-4A02AB4F4477}"/>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246BADC1-39F5-62AA-BE0E-74FAA94BBEB3}"/>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A2BBCA69-6F2D-BA21-F6C5-2E915AE0F1F4}"/>
              </a:ext>
            </a:extLst>
          </p:cNvPr>
          <p:cNvSpPr>
            <a:spLocks noGrp="1"/>
          </p:cNvSpPr>
          <p:nvPr>
            <p:ph type="dt" sz="half" idx="10"/>
          </p:nvPr>
        </p:nvSpPr>
        <p:spPr/>
        <p:txBody>
          <a:bodyPr/>
          <a:lstStyle/>
          <a:p>
            <a:fld id="{06EF4AD3-7E3A-42AD-9B65-56949A3F5B59}" type="datetimeFigureOut">
              <a:rPr lang="es-CL" smtClean="0"/>
              <a:t>01-04-2024</a:t>
            </a:fld>
            <a:endParaRPr lang="es-CL"/>
          </a:p>
        </p:txBody>
      </p:sp>
      <p:sp>
        <p:nvSpPr>
          <p:cNvPr id="5" name="Marcador de pie de página 4">
            <a:extLst>
              <a:ext uri="{FF2B5EF4-FFF2-40B4-BE49-F238E27FC236}">
                <a16:creationId xmlns:a16="http://schemas.microsoft.com/office/drawing/2014/main" id="{83194E18-DE9A-1B76-A113-7F0200221F6D}"/>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ABF5EE6C-11C2-CF87-42BE-443A8F023ABA}"/>
              </a:ext>
            </a:extLst>
          </p:cNvPr>
          <p:cNvSpPr>
            <a:spLocks noGrp="1"/>
          </p:cNvSpPr>
          <p:nvPr>
            <p:ph type="sldNum" sz="quarter" idx="12"/>
          </p:nvPr>
        </p:nvSpPr>
        <p:spPr/>
        <p:txBody>
          <a:bodyPr/>
          <a:lstStyle/>
          <a:p>
            <a:fld id="{F102F8F0-DF46-4ADF-8FB3-7ACCED68012C}" type="slidenum">
              <a:rPr lang="es-CL" smtClean="0"/>
              <a:t>‹Nº›</a:t>
            </a:fld>
            <a:endParaRPr lang="es-CL"/>
          </a:p>
        </p:txBody>
      </p:sp>
    </p:spTree>
    <p:extLst>
      <p:ext uri="{BB962C8B-B14F-4D97-AF65-F5344CB8AC3E}">
        <p14:creationId xmlns:p14="http://schemas.microsoft.com/office/powerpoint/2010/main" val="698757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CB2928-7A00-845D-EDDB-DF7873A1201A}"/>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044FD13D-6D08-6269-45ED-B25F4D5D76DE}"/>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EFFD68AB-06AE-68DF-2FA3-C688AD549AE2}"/>
              </a:ext>
            </a:extLst>
          </p:cNvPr>
          <p:cNvSpPr>
            <a:spLocks noGrp="1"/>
          </p:cNvSpPr>
          <p:nvPr>
            <p:ph type="dt" sz="half" idx="10"/>
          </p:nvPr>
        </p:nvSpPr>
        <p:spPr/>
        <p:txBody>
          <a:bodyPr/>
          <a:lstStyle/>
          <a:p>
            <a:fld id="{06EF4AD3-7E3A-42AD-9B65-56949A3F5B59}" type="datetimeFigureOut">
              <a:rPr lang="es-CL" smtClean="0"/>
              <a:t>01-04-2024</a:t>
            </a:fld>
            <a:endParaRPr lang="es-CL"/>
          </a:p>
        </p:txBody>
      </p:sp>
      <p:sp>
        <p:nvSpPr>
          <p:cNvPr id="5" name="Marcador de pie de página 4">
            <a:extLst>
              <a:ext uri="{FF2B5EF4-FFF2-40B4-BE49-F238E27FC236}">
                <a16:creationId xmlns:a16="http://schemas.microsoft.com/office/drawing/2014/main" id="{794E1A59-6E7C-38FC-9A61-DE1A44F19223}"/>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31573CDE-7147-DFB5-2ECD-492AF2C7346F}"/>
              </a:ext>
            </a:extLst>
          </p:cNvPr>
          <p:cNvSpPr>
            <a:spLocks noGrp="1"/>
          </p:cNvSpPr>
          <p:nvPr>
            <p:ph type="sldNum" sz="quarter" idx="12"/>
          </p:nvPr>
        </p:nvSpPr>
        <p:spPr/>
        <p:txBody>
          <a:bodyPr/>
          <a:lstStyle/>
          <a:p>
            <a:fld id="{F102F8F0-DF46-4ADF-8FB3-7ACCED68012C}" type="slidenum">
              <a:rPr lang="es-CL" smtClean="0"/>
              <a:t>‹Nº›</a:t>
            </a:fld>
            <a:endParaRPr lang="es-CL"/>
          </a:p>
        </p:txBody>
      </p:sp>
    </p:spTree>
    <p:extLst>
      <p:ext uri="{BB962C8B-B14F-4D97-AF65-F5344CB8AC3E}">
        <p14:creationId xmlns:p14="http://schemas.microsoft.com/office/powerpoint/2010/main" val="1197581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290F0E-C154-AD17-EA11-EA681D8AC334}"/>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FA2D9558-A804-53AF-6CE2-368AE3C725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83E9218D-0789-B47A-E481-D2C27D91FC92}"/>
              </a:ext>
            </a:extLst>
          </p:cNvPr>
          <p:cNvSpPr>
            <a:spLocks noGrp="1"/>
          </p:cNvSpPr>
          <p:nvPr>
            <p:ph type="dt" sz="half" idx="10"/>
          </p:nvPr>
        </p:nvSpPr>
        <p:spPr/>
        <p:txBody>
          <a:bodyPr/>
          <a:lstStyle/>
          <a:p>
            <a:fld id="{06EF4AD3-7E3A-42AD-9B65-56949A3F5B59}" type="datetimeFigureOut">
              <a:rPr lang="es-CL" smtClean="0"/>
              <a:t>01-04-2024</a:t>
            </a:fld>
            <a:endParaRPr lang="es-CL"/>
          </a:p>
        </p:txBody>
      </p:sp>
      <p:sp>
        <p:nvSpPr>
          <p:cNvPr id="5" name="Marcador de pie de página 4">
            <a:extLst>
              <a:ext uri="{FF2B5EF4-FFF2-40B4-BE49-F238E27FC236}">
                <a16:creationId xmlns:a16="http://schemas.microsoft.com/office/drawing/2014/main" id="{337B0E70-CBE3-7272-9277-17F27C1804A1}"/>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0932BB81-D211-A0BD-E4AC-9EC7734AC58E}"/>
              </a:ext>
            </a:extLst>
          </p:cNvPr>
          <p:cNvSpPr>
            <a:spLocks noGrp="1"/>
          </p:cNvSpPr>
          <p:nvPr>
            <p:ph type="sldNum" sz="quarter" idx="12"/>
          </p:nvPr>
        </p:nvSpPr>
        <p:spPr/>
        <p:txBody>
          <a:bodyPr/>
          <a:lstStyle/>
          <a:p>
            <a:fld id="{F102F8F0-DF46-4ADF-8FB3-7ACCED68012C}" type="slidenum">
              <a:rPr lang="es-CL" smtClean="0"/>
              <a:t>‹Nº›</a:t>
            </a:fld>
            <a:endParaRPr lang="es-CL"/>
          </a:p>
        </p:txBody>
      </p:sp>
    </p:spTree>
    <p:extLst>
      <p:ext uri="{BB962C8B-B14F-4D97-AF65-F5344CB8AC3E}">
        <p14:creationId xmlns:p14="http://schemas.microsoft.com/office/powerpoint/2010/main" val="179517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C7CDA52-92E2-5F2F-5131-688CDB06F644}"/>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F8A918DF-5D2E-98C9-BE41-35AFFD9054A8}"/>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385EC630-33C5-ECAB-A802-CB733898A61F}"/>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29135FD7-94E0-E8B5-4810-68F10B5DFEC9}"/>
              </a:ext>
            </a:extLst>
          </p:cNvPr>
          <p:cNvSpPr>
            <a:spLocks noGrp="1"/>
          </p:cNvSpPr>
          <p:nvPr>
            <p:ph type="dt" sz="half" idx="10"/>
          </p:nvPr>
        </p:nvSpPr>
        <p:spPr/>
        <p:txBody>
          <a:bodyPr/>
          <a:lstStyle/>
          <a:p>
            <a:fld id="{06EF4AD3-7E3A-42AD-9B65-56949A3F5B59}" type="datetimeFigureOut">
              <a:rPr lang="es-CL" smtClean="0"/>
              <a:t>01-04-2024</a:t>
            </a:fld>
            <a:endParaRPr lang="es-CL"/>
          </a:p>
        </p:txBody>
      </p:sp>
      <p:sp>
        <p:nvSpPr>
          <p:cNvPr id="6" name="Marcador de pie de página 5">
            <a:extLst>
              <a:ext uri="{FF2B5EF4-FFF2-40B4-BE49-F238E27FC236}">
                <a16:creationId xmlns:a16="http://schemas.microsoft.com/office/drawing/2014/main" id="{CED62BD6-5B95-35E4-2627-6D213341844A}"/>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635DD519-7732-627F-1F7D-36985062C411}"/>
              </a:ext>
            </a:extLst>
          </p:cNvPr>
          <p:cNvSpPr>
            <a:spLocks noGrp="1"/>
          </p:cNvSpPr>
          <p:nvPr>
            <p:ph type="sldNum" sz="quarter" idx="12"/>
          </p:nvPr>
        </p:nvSpPr>
        <p:spPr/>
        <p:txBody>
          <a:bodyPr/>
          <a:lstStyle/>
          <a:p>
            <a:fld id="{F102F8F0-DF46-4ADF-8FB3-7ACCED68012C}" type="slidenum">
              <a:rPr lang="es-CL" smtClean="0"/>
              <a:t>‹Nº›</a:t>
            </a:fld>
            <a:endParaRPr lang="es-CL"/>
          </a:p>
        </p:txBody>
      </p:sp>
    </p:spTree>
    <p:extLst>
      <p:ext uri="{BB962C8B-B14F-4D97-AF65-F5344CB8AC3E}">
        <p14:creationId xmlns:p14="http://schemas.microsoft.com/office/powerpoint/2010/main" val="1183431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72DE1D-CE34-0C55-9560-738E7DF785F2}"/>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24071B5D-50F4-3F2A-73EB-7FC9E243EF8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144213B1-31B6-08BA-E73E-FC6C5332B0BD}"/>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A5F3F1B6-61E3-AEF3-C93E-D1B26C8554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40378ED6-412F-2D73-0837-6E893CF41619}"/>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779B0970-7A93-38EC-D7CA-CEA150B1796B}"/>
              </a:ext>
            </a:extLst>
          </p:cNvPr>
          <p:cNvSpPr>
            <a:spLocks noGrp="1"/>
          </p:cNvSpPr>
          <p:nvPr>
            <p:ph type="dt" sz="half" idx="10"/>
          </p:nvPr>
        </p:nvSpPr>
        <p:spPr/>
        <p:txBody>
          <a:bodyPr/>
          <a:lstStyle/>
          <a:p>
            <a:fld id="{06EF4AD3-7E3A-42AD-9B65-56949A3F5B59}" type="datetimeFigureOut">
              <a:rPr lang="es-CL" smtClean="0"/>
              <a:t>01-04-2024</a:t>
            </a:fld>
            <a:endParaRPr lang="es-CL"/>
          </a:p>
        </p:txBody>
      </p:sp>
      <p:sp>
        <p:nvSpPr>
          <p:cNvPr id="8" name="Marcador de pie de página 7">
            <a:extLst>
              <a:ext uri="{FF2B5EF4-FFF2-40B4-BE49-F238E27FC236}">
                <a16:creationId xmlns:a16="http://schemas.microsoft.com/office/drawing/2014/main" id="{FAD8FAC9-FC50-09FD-BF2E-E5FBEE20A561}"/>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2C0E9817-32E2-6712-6A2E-CA0029D7F014}"/>
              </a:ext>
            </a:extLst>
          </p:cNvPr>
          <p:cNvSpPr>
            <a:spLocks noGrp="1"/>
          </p:cNvSpPr>
          <p:nvPr>
            <p:ph type="sldNum" sz="quarter" idx="12"/>
          </p:nvPr>
        </p:nvSpPr>
        <p:spPr/>
        <p:txBody>
          <a:bodyPr/>
          <a:lstStyle/>
          <a:p>
            <a:fld id="{F102F8F0-DF46-4ADF-8FB3-7ACCED68012C}" type="slidenum">
              <a:rPr lang="es-CL" smtClean="0"/>
              <a:t>‹Nº›</a:t>
            </a:fld>
            <a:endParaRPr lang="es-CL"/>
          </a:p>
        </p:txBody>
      </p:sp>
    </p:spTree>
    <p:extLst>
      <p:ext uri="{BB962C8B-B14F-4D97-AF65-F5344CB8AC3E}">
        <p14:creationId xmlns:p14="http://schemas.microsoft.com/office/powerpoint/2010/main" val="2353613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AAA565-48D5-8FB4-0E88-4152396CC7EE}"/>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683865FD-8F0E-3D8E-F763-D1CD15033EE6}"/>
              </a:ext>
            </a:extLst>
          </p:cNvPr>
          <p:cNvSpPr>
            <a:spLocks noGrp="1"/>
          </p:cNvSpPr>
          <p:nvPr>
            <p:ph type="dt" sz="half" idx="10"/>
          </p:nvPr>
        </p:nvSpPr>
        <p:spPr/>
        <p:txBody>
          <a:bodyPr/>
          <a:lstStyle/>
          <a:p>
            <a:fld id="{06EF4AD3-7E3A-42AD-9B65-56949A3F5B59}" type="datetimeFigureOut">
              <a:rPr lang="es-CL" smtClean="0"/>
              <a:t>01-04-2024</a:t>
            </a:fld>
            <a:endParaRPr lang="es-CL"/>
          </a:p>
        </p:txBody>
      </p:sp>
      <p:sp>
        <p:nvSpPr>
          <p:cNvPr id="4" name="Marcador de pie de página 3">
            <a:extLst>
              <a:ext uri="{FF2B5EF4-FFF2-40B4-BE49-F238E27FC236}">
                <a16:creationId xmlns:a16="http://schemas.microsoft.com/office/drawing/2014/main" id="{6D5125CE-BE1A-CEBB-4571-2765E8B3DED1}"/>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78BC62B5-C355-AAB2-7E4F-5765B60759B9}"/>
              </a:ext>
            </a:extLst>
          </p:cNvPr>
          <p:cNvSpPr>
            <a:spLocks noGrp="1"/>
          </p:cNvSpPr>
          <p:nvPr>
            <p:ph type="sldNum" sz="quarter" idx="12"/>
          </p:nvPr>
        </p:nvSpPr>
        <p:spPr/>
        <p:txBody>
          <a:bodyPr/>
          <a:lstStyle/>
          <a:p>
            <a:fld id="{F102F8F0-DF46-4ADF-8FB3-7ACCED68012C}" type="slidenum">
              <a:rPr lang="es-CL" smtClean="0"/>
              <a:t>‹Nº›</a:t>
            </a:fld>
            <a:endParaRPr lang="es-CL"/>
          </a:p>
        </p:txBody>
      </p:sp>
    </p:spTree>
    <p:extLst>
      <p:ext uri="{BB962C8B-B14F-4D97-AF65-F5344CB8AC3E}">
        <p14:creationId xmlns:p14="http://schemas.microsoft.com/office/powerpoint/2010/main" val="3920474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E694C0BB-C8ED-A2A2-92BB-7EB6D9AEFFE6}"/>
              </a:ext>
            </a:extLst>
          </p:cNvPr>
          <p:cNvSpPr>
            <a:spLocks noGrp="1"/>
          </p:cNvSpPr>
          <p:nvPr>
            <p:ph type="dt" sz="half" idx="10"/>
          </p:nvPr>
        </p:nvSpPr>
        <p:spPr/>
        <p:txBody>
          <a:bodyPr/>
          <a:lstStyle/>
          <a:p>
            <a:fld id="{06EF4AD3-7E3A-42AD-9B65-56949A3F5B59}" type="datetimeFigureOut">
              <a:rPr lang="es-CL" smtClean="0"/>
              <a:t>01-04-2024</a:t>
            </a:fld>
            <a:endParaRPr lang="es-CL"/>
          </a:p>
        </p:txBody>
      </p:sp>
      <p:sp>
        <p:nvSpPr>
          <p:cNvPr id="3" name="Marcador de pie de página 2">
            <a:extLst>
              <a:ext uri="{FF2B5EF4-FFF2-40B4-BE49-F238E27FC236}">
                <a16:creationId xmlns:a16="http://schemas.microsoft.com/office/drawing/2014/main" id="{061E9FAE-D491-301B-5B95-9B6A8AF35F68}"/>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E7BB5A02-FFEA-33A5-5E2A-7CC467A785B5}"/>
              </a:ext>
            </a:extLst>
          </p:cNvPr>
          <p:cNvSpPr>
            <a:spLocks noGrp="1"/>
          </p:cNvSpPr>
          <p:nvPr>
            <p:ph type="sldNum" sz="quarter" idx="12"/>
          </p:nvPr>
        </p:nvSpPr>
        <p:spPr/>
        <p:txBody>
          <a:bodyPr/>
          <a:lstStyle/>
          <a:p>
            <a:fld id="{F102F8F0-DF46-4ADF-8FB3-7ACCED68012C}" type="slidenum">
              <a:rPr lang="es-CL" smtClean="0"/>
              <a:t>‹Nº›</a:t>
            </a:fld>
            <a:endParaRPr lang="es-CL"/>
          </a:p>
        </p:txBody>
      </p:sp>
    </p:spTree>
    <p:extLst>
      <p:ext uri="{BB962C8B-B14F-4D97-AF65-F5344CB8AC3E}">
        <p14:creationId xmlns:p14="http://schemas.microsoft.com/office/powerpoint/2010/main" val="3618643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3EAC42-A0E4-E336-3545-F1BD29E3BCD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8E1E0712-2F69-C8F7-1E69-0412FE580B9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4BDD0A27-9031-CC33-20C8-71C2B7A2B6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EFC2BE0-FA76-5786-5C86-CCCEABDA0EB7}"/>
              </a:ext>
            </a:extLst>
          </p:cNvPr>
          <p:cNvSpPr>
            <a:spLocks noGrp="1"/>
          </p:cNvSpPr>
          <p:nvPr>
            <p:ph type="dt" sz="half" idx="10"/>
          </p:nvPr>
        </p:nvSpPr>
        <p:spPr/>
        <p:txBody>
          <a:bodyPr/>
          <a:lstStyle/>
          <a:p>
            <a:fld id="{06EF4AD3-7E3A-42AD-9B65-56949A3F5B59}" type="datetimeFigureOut">
              <a:rPr lang="es-CL" smtClean="0"/>
              <a:t>01-04-2024</a:t>
            </a:fld>
            <a:endParaRPr lang="es-CL"/>
          </a:p>
        </p:txBody>
      </p:sp>
      <p:sp>
        <p:nvSpPr>
          <p:cNvPr id="6" name="Marcador de pie de página 5">
            <a:extLst>
              <a:ext uri="{FF2B5EF4-FFF2-40B4-BE49-F238E27FC236}">
                <a16:creationId xmlns:a16="http://schemas.microsoft.com/office/drawing/2014/main" id="{717BB033-661E-8C32-B37D-F3D61DA49A5C}"/>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11E1B19A-941A-7D9D-BD56-0B10F86BD226}"/>
              </a:ext>
            </a:extLst>
          </p:cNvPr>
          <p:cNvSpPr>
            <a:spLocks noGrp="1"/>
          </p:cNvSpPr>
          <p:nvPr>
            <p:ph type="sldNum" sz="quarter" idx="12"/>
          </p:nvPr>
        </p:nvSpPr>
        <p:spPr/>
        <p:txBody>
          <a:bodyPr/>
          <a:lstStyle/>
          <a:p>
            <a:fld id="{F102F8F0-DF46-4ADF-8FB3-7ACCED68012C}" type="slidenum">
              <a:rPr lang="es-CL" smtClean="0"/>
              <a:t>‹Nº›</a:t>
            </a:fld>
            <a:endParaRPr lang="es-CL"/>
          </a:p>
        </p:txBody>
      </p:sp>
    </p:spTree>
    <p:extLst>
      <p:ext uri="{BB962C8B-B14F-4D97-AF65-F5344CB8AC3E}">
        <p14:creationId xmlns:p14="http://schemas.microsoft.com/office/powerpoint/2010/main" val="1830780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28243D-5671-8F93-5913-C53326A6FA4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94E63071-2937-ECBA-7F9C-B90B6120A2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4C405DCB-1ADB-3A79-4390-0AB0760862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45C9E77-97DD-2F4D-FA3D-2839C19942E4}"/>
              </a:ext>
            </a:extLst>
          </p:cNvPr>
          <p:cNvSpPr>
            <a:spLocks noGrp="1"/>
          </p:cNvSpPr>
          <p:nvPr>
            <p:ph type="dt" sz="half" idx="10"/>
          </p:nvPr>
        </p:nvSpPr>
        <p:spPr/>
        <p:txBody>
          <a:bodyPr/>
          <a:lstStyle/>
          <a:p>
            <a:fld id="{06EF4AD3-7E3A-42AD-9B65-56949A3F5B59}" type="datetimeFigureOut">
              <a:rPr lang="es-CL" smtClean="0"/>
              <a:t>01-04-2024</a:t>
            </a:fld>
            <a:endParaRPr lang="es-CL"/>
          </a:p>
        </p:txBody>
      </p:sp>
      <p:sp>
        <p:nvSpPr>
          <p:cNvPr id="6" name="Marcador de pie de página 5">
            <a:extLst>
              <a:ext uri="{FF2B5EF4-FFF2-40B4-BE49-F238E27FC236}">
                <a16:creationId xmlns:a16="http://schemas.microsoft.com/office/drawing/2014/main" id="{B0AA712C-AD43-B2D9-E6D2-B6771DE0DEEE}"/>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6A46824D-709D-C823-DE42-75A0A7D6E612}"/>
              </a:ext>
            </a:extLst>
          </p:cNvPr>
          <p:cNvSpPr>
            <a:spLocks noGrp="1"/>
          </p:cNvSpPr>
          <p:nvPr>
            <p:ph type="sldNum" sz="quarter" idx="12"/>
          </p:nvPr>
        </p:nvSpPr>
        <p:spPr/>
        <p:txBody>
          <a:bodyPr/>
          <a:lstStyle/>
          <a:p>
            <a:fld id="{F102F8F0-DF46-4ADF-8FB3-7ACCED68012C}" type="slidenum">
              <a:rPr lang="es-CL" smtClean="0"/>
              <a:t>‹Nº›</a:t>
            </a:fld>
            <a:endParaRPr lang="es-CL"/>
          </a:p>
        </p:txBody>
      </p:sp>
    </p:spTree>
    <p:extLst>
      <p:ext uri="{BB962C8B-B14F-4D97-AF65-F5344CB8AC3E}">
        <p14:creationId xmlns:p14="http://schemas.microsoft.com/office/powerpoint/2010/main" val="53839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D8204E57-B8C4-9F58-25C7-9D1950DAE1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1155BDE7-8BC8-5B52-94D0-E33DCFB3CA2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B966A040-E95A-27C4-5538-E05F3EE846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EF4AD3-7E3A-42AD-9B65-56949A3F5B59}" type="datetimeFigureOut">
              <a:rPr lang="es-CL" smtClean="0"/>
              <a:t>01-04-2024</a:t>
            </a:fld>
            <a:endParaRPr lang="es-CL"/>
          </a:p>
        </p:txBody>
      </p:sp>
      <p:sp>
        <p:nvSpPr>
          <p:cNvPr id="5" name="Marcador de pie de página 4">
            <a:extLst>
              <a:ext uri="{FF2B5EF4-FFF2-40B4-BE49-F238E27FC236}">
                <a16:creationId xmlns:a16="http://schemas.microsoft.com/office/drawing/2014/main" id="{8C8B5B8E-3D75-022B-F26A-61E46484AB4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6F31ACEF-F4D1-7677-3CA9-C9E3BE1749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02F8F0-DF46-4ADF-8FB3-7ACCED68012C}" type="slidenum">
              <a:rPr lang="es-CL" smtClean="0"/>
              <a:t>‹Nº›</a:t>
            </a:fld>
            <a:endParaRPr lang="es-CL"/>
          </a:p>
        </p:txBody>
      </p:sp>
    </p:spTree>
    <p:extLst>
      <p:ext uri="{BB962C8B-B14F-4D97-AF65-F5344CB8AC3E}">
        <p14:creationId xmlns:p14="http://schemas.microsoft.com/office/powerpoint/2010/main" val="4699222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B76827-3A10-A2E6-5A28-50D6EFAB251D}"/>
              </a:ext>
            </a:extLst>
          </p:cNvPr>
          <p:cNvSpPr>
            <a:spLocks noGrp="1"/>
          </p:cNvSpPr>
          <p:nvPr>
            <p:ph type="ctrTitle"/>
          </p:nvPr>
        </p:nvSpPr>
        <p:spPr/>
        <p:txBody>
          <a:bodyPr/>
          <a:lstStyle/>
          <a:p>
            <a:r>
              <a:rPr lang="es-CL" dirty="0"/>
              <a:t>Taller de Evaluación 1</a:t>
            </a:r>
          </a:p>
        </p:txBody>
      </p:sp>
      <p:sp>
        <p:nvSpPr>
          <p:cNvPr id="3" name="Subtítulo 2">
            <a:extLst>
              <a:ext uri="{FF2B5EF4-FFF2-40B4-BE49-F238E27FC236}">
                <a16:creationId xmlns:a16="http://schemas.microsoft.com/office/drawing/2014/main" id="{EB8943E6-DA21-D125-B81F-DDAFB8EF1213}"/>
              </a:ext>
            </a:extLst>
          </p:cNvPr>
          <p:cNvSpPr>
            <a:spLocks noGrp="1"/>
          </p:cNvSpPr>
          <p:nvPr>
            <p:ph type="subTitle" idx="1"/>
          </p:nvPr>
        </p:nvSpPr>
        <p:spPr/>
        <p:txBody>
          <a:bodyPr/>
          <a:lstStyle/>
          <a:p>
            <a:r>
              <a:rPr lang="es-CL" dirty="0"/>
              <a:t>Trabajemos con los colores primarios: “Uso del color”</a:t>
            </a:r>
          </a:p>
          <a:p>
            <a:r>
              <a:rPr lang="es-CL" dirty="0"/>
              <a:t>5° básico</a:t>
            </a:r>
          </a:p>
          <a:p>
            <a:r>
              <a:rPr lang="es-CL" dirty="0"/>
              <a:t>01-04-2024</a:t>
            </a:r>
          </a:p>
        </p:txBody>
      </p:sp>
    </p:spTree>
    <p:extLst>
      <p:ext uri="{BB962C8B-B14F-4D97-AF65-F5344CB8AC3E}">
        <p14:creationId xmlns:p14="http://schemas.microsoft.com/office/powerpoint/2010/main" val="2582271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563EE4FC-9A41-A4A5-49D3-02F81557D957}"/>
              </a:ext>
            </a:extLst>
          </p:cNvPr>
          <p:cNvSpPr>
            <a:spLocks noGrp="1"/>
          </p:cNvSpPr>
          <p:nvPr>
            <p:ph idx="1"/>
          </p:nvPr>
        </p:nvSpPr>
        <p:spPr>
          <a:xfrm>
            <a:off x="293159" y="965705"/>
            <a:ext cx="11605682" cy="2915829"/>
          </a:xfrm>
        </p:spPr>
        <p:txBody>
          <a:bodyPr>
            <a:normAutofit/>
          </a:bodyPr>
          <a:lstStyle/>
          <a:p>
            <a:pPr algn="just">
              <a:lnSpc>
                <a:spcPct val="115000"/>
              </a:lnSpc>
              <a:spcAft>
                <a:spcPts val="1000"/>
              </a:spcAft>
            </a:pPr>
            <a:r>
              <a:rPr lang="es-ES" sz="1800" b="1" dirty="0">
                <a:effectLst/>
                <a:latin typeface="Cambria" panose="02040503050406030204" pitchFamily="18" charset="0"/>
                <a:ea typeface="Calibri" panose="020F0502020204030204" pitchFamily="34" charset="0"/>
                <a:cs typeface="Arial" panose="020B0604020202020204" pitchFamily="34" charset="0"/>
              </a:rPr>
              <a:t>La evaluación consistirá en realizar un dibujo, el que puede ser de un paisaje o de la vida cotidiana.  Para colorear solo puedes utilizar los colores primarios, si necesitas otro color tendrás que conseguirlo con la mezcla de los colores primarios.  En esta clase se inicia con la evaluación y se continúa en la siguiente.  Además, tendrás que darle un título a tu obra; debes cumplir con las siguientes indicaciones: </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es-ES" sz="1800" b="1" dirty="0">
                <a:effectLst/>
                <a:latin typeface="Cambria" panose="02040503050406030204" pitchFamily="18" charset="0"/>
                <a:ea typeface="Calibri" panose="020F0502020204030204" pitchFamily="34" charset="0"/>
                <a:cs typeface="Arial" panose="020B0604020202020204" pitchFamily="34" charset="0"/>
              </a:rPr>
              <a:t>El título debe estar en la parte superior y al centro de la hoja.</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es-ES" sz="1800" b="1" dirty="0">
                <a:effectLst/>
                <a:latin typeface="Cambria" panose="02040503050406030204" pitchFamily="18" charset="0"/>
                <a:ea typeface="Calibri" panose="020F0502020204030204" pitchFamily="34" charset="0"/>
                <a:cs typeface="Arial" panose="020B0604020202020204" pitchFamily="34" charset="0"/>
              </a:rPr>
              <a:t>El nombre del estudiante debe ir en la parte inferior derecha dentro de un rectángulo de 10X5 cm. Aproximadamente.</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s-CL" dirty="0"/>
          </a:p>
        </p:txBody>
      </p:sp>
    </p:spTree>
    <p:extLst>
      <p:ext uri="{BB962C8B-B14F-4D97-AF65-F5344CB8AC3E}">
        <p14:creationId xmlns:p14="http://schemas.microsoft.com/office/powerpoint/2010/main" val="321284091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133</Words>
  <Application>Microsoft Office PowerPoint</Application>
  <PresentationFormat>Panorámica</PresentationFormat>
  <Paragraphs>7</Paragraphs>
  <Slides>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vt:i4>
      </vt:variant>
    </vt:vector>
  </HeadingPairs>
  <TitlesOfParts>
    <vt:vector size="8" baseType="lpstr">
      <vt:lpstr>Arial</vt:lpstr>
      <vt:lpstr>Calibri</vt:lpstr>
      <vt:lpstr>Calibri Light</vt:lpstr>
      <vt:lpstr>Cambria</vt:lpstr>
      <vt:lpstr>Symbol</vt:lpstr>
      <vt:lpstr>Tema de Office</vt:lpstr>
      <vt:lpstr>Taller de Evaluación 1</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Taller de Evaluación 1</dc:title>
  <dc:creator>Vale Tobar</dc:creator>
  <cp:lastModifiedBy>pablo espinosa perez</cp:lastModifiedBy>
  <cp:revision>2</cp:revision>
  <dcterms:created xsi:type="dcterms:W3CDTF">2024-03-28T20:43:08Z</dcterms:created>
  <dcterms:modified xsi:type="dcterms:W3CDTF">2024-04-01T21:19:46Z</dcterms:modified>
</cp:coreProperties>
</file>