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B98BD-B15C-AC6F-27F2-862E640B8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27B91D-31B6-6641-4576-3779C6301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BD1A93-5435-EA8C-88F9-7DF1C319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B40575-4ACC-673D-1654-A13C4C6B6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97BA05-148E-F12F-BEB1-29CD021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7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34A92-7E3F-6785-EAF2-92CAD152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A38E9-E00D-AD71-A9F7-094C1C5AB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8F4B67-FAD2-6F87-14F7-30F544E3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5C09A8-83B1-5BA3-4E35-89EF21C9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80237-92A8-D923-B711-DFAC85FCF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59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EB4D22-C46A-9684-71B8-ADEC83EFB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66CC97-F93B-6E32-8E19-A5341E885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10E7EA-A1BC-2614-3822-1BFF04326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FA986B-7FD9-F8B0-F003-F8BEC60FE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40EBEA-47A1-C035-CFEA-B87880400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18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7FDA5-76C3-CD9A-C814-3F3530BA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3B35D1-E8D5-B7F3-1E33-7A6EF1F5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6E258D-BE8C-9A80-8BE8-64DA2536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BF1385-9C9B-429E-2005-BC2BDABB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45ABA8-2D7B-F709-F57B-E30A584D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122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861D8-162A-700D-E0EA-C1D5BC75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A6E52A-B8C9-2C8A-C336-ECF4D2C9C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1F4489-1123-E7A9-6DB3-58B1BFA0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DC6127-B68E-2B46-E964-9F82A5E7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4BE73-DC2D-50AC-D138-0A6CA2AE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79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5DC97-E5EC-793D-DDD1-8CEE2D3E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5BA2C1-F8FB-1DB0-EFFC-4FBBDE592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F004A5-BABA-DE0D-B656-46017DD1B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2A52EA-B2B0-7F4B-8A65-C23A3157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00CA06-4F8E-C3D4-91B2-8DADF02C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7AEF74-0D58-CFB4-72D7-F4BD63C7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950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965D4-4FEF-23DA-1317-49FA48CF0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773CAC-CA38-EC69-9A86-52E91AFAA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90DBC1-E5AE-0F25-CA4D-5AFA312C3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660477B-2054-7E72-24F4-52F24EECA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FA1EF7-EE0B-3584-C922-58384D821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FED0CA-2A64-CB68-0B46-A93BD379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8DFD59-45C9-5DA4-D12C-0592651F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59A487-3B35-5786-04A3-1502B6A80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50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D39BD-FF5C-C3AF-2419-2DA6DFE1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EA0704-0FCC-43F2-C71D-C12EE7DA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52F5DB-52C9-A636-F51E-ABC7C5E1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16566A-B933-FA53-6D47-8294BA39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44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F95043-BA03-C7A9-99E3-CA328EA6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2BDDE4-C1B9-25EB-7126-C7474282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D25CAA-F35F-E6A2-B75B-C07C96A3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984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784DE-BDDE-EC9B-A239-43A0190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901276-8A90-8BBE-5186-113BF5A40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F93EE7-DE3C-92C6-9121-401FB7DD0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BB683C-73EE-9DEC-E8DD-669633E0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E26D66-EE0A-D419-CFA7-5C9DE818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FF477F-1EDB-A7CF-4FB8-F7A888F1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207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8983B-0355-1ECE-A9FF-073BA099B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CDD37A-907A-7FBD-3435-E0A02EC04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15ED36-152D-7C60-B4BB-F8DC51055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D8D1D5-C71D-CFAD-81FA-2DE44AA7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175CDE-1029-B251-B6CF-1033D20D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DEC903-CBE0-DC1C-31B7-71510E67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609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43E8F6-0D15-4ADA-C222-698049AE5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BF8570-51DC-B2BE-A7A2-B3ADFECA0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0F8FF-F1ED-A36C-F7FB-5ED8551E3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874B-2A2D-45CE-8361-246E517991C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B5F8E1-62AC-4D56-9F23-D0D803E8B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0E1D1-1728-0DCD-980D-571CCBA80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EC1B-E91A-4128-BEE6-6B66F5A86B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15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49133" y="1064623"/>
            <a:ext cx="8915399" cy="2262781"/>
          </a:xfrm>
        </p:spPr>
        <p:txBody>
          <a:bodyPr/>
          <a:lstStyle/>
          <a:p>
            <a:r>
              <a:rPr lang="es-CL" dirty="0"/>
              <a:t>TALLER DE EVALUACIÓN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79762" y="3614784"/>
            <a:ext cx="8915399" cy="1126283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Artes Visuales “Arte Contemporáneo”: Murales</a:t>
            </a:r>
          </a:p>
          <a:p>
            <a:r>
              <a:rPr lang="es-CL" dirty="0"/>
              <a:t>6°Básico</a:t>
            </a:r>
          </a:p>
          <a:p>
            <a:r>
              <a:rPr lang="es-CL" dirty="0"/>
              <a:t>05-04-2024</a:t>
            </a:r>
          </a:p>
        </p:txBody>
      </p:sp>
    </p:spTree>
    <p:extLst>
      <p:ext uri="{BB962C8B-B14F-4D97-AF65-F5344CB8AC3E}">
        <p14:creationId xmlns:p14="http://schemas.microsoft.com/office/powerpoint/2010/main" val="399830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4582" y="487680"/>
            <a:ext cx="9927772" cy="3777622"/>
          </a:xfrm>
        </p:spPr>
        <p:txBody>
          <a:bodyPr>
            <a:noAutofit/>
          </a:bodyPr>
          <a:lstStyle/>
          <a:p>
            <a:pPr algn="just"/>
            <a:r>
              <a:rPr lang="es-CL" sz="3200" dirty="0"/>
              <a:t>En esta clase comenzaremos con la elaboración de un mural, el cual será nuestra primera nota.  Esta evaluación comienza hoy y se termina el día viernes 19 de abril.  </a:t>
            </a:r>
          </a:p>
          <a:p>
            <a:pPr algn="just"/>
            <a:r>
              <a:rPr lang="es-CL" sz="3200" dirty="0"/>
              <a:t>Hoy debe quedar definido el tema de tu mural y cual será su mensaje.  </a:t>
            </a:r>
            <a:r>
              <a:rPr lang="es-CL" sz="3200"/>
              <a:t>Puedes </a:t>
            </a:r>
            <a:r>
              <a:rPr lang="es-CL" sz="3200" dirty="0"/>
              <a:t>comenzar a dibujar.</a:t>
            </a:r>
          </a:p>
          <a:p>
            <a:pPr algn="just"/>
            <a:r>
              <a:rPr lang="es-CL" sz="3200" dirty="0"/>
              <a:t>Recuerda que los trabajos quedan acá en el colegio.</a:t>
            </a:r>
          </a:p>
          <a:p>
            <a:endParaRPr lang="es-CL" sz="3200" dirty="0"/>
          </a:p>
          <a:p>
            <a:endParaRPr lang="es-CL" sz="3200" dirty="0"/>
          </a:p>
          <a:p>
            <a:pPr marL="0" indent="0" algn="ctr">
              <a:buNone/>
            </a:pPr>
            <a:r>
              <a:rPr lang="es-C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 Manos a la obra!!!</a:t>
            </a:r>
          </a:p>
        </p:txBody>
      </p:sp>
    </p:spTree>
    <p:extLst>
      <p:ext uri="{BB962C8B-B14F-4D97-AF65-F5344CB8AC3E}">
        <p14:creationId xmlns:p14="http://schemas.microsoft.com/office/powerpoint/2010/main" val="510670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EVALUACIÓN 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EVALUACIÓN 1</dc:title>
  <dc:creator>Vale Tobar</dc:creator>
  <cp:lastModifiedBy>pablo espinosa perez</cp:lastModifiedBy>
  <cp:revision>1</cp:revision>
  <dcterms:created xsi:type="dcterms:W3CDTF">2024-04-04T14:49:21Z</dcterms:created>
  <dcterms:modified xsi:type="dcterms:W3CDTF">2024-04-05T16:17:23Z</dcterms:modified>
</cp:coreProperties>
</file>