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05F83-3692-669B-655F-6C2700D10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257873-2137-AE6F-8CB4-F78DE7A61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49F9FB-F796-79CE-2DF1-CBDE1767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E364D6-1228-B37F-8DBC-FA11E3D0B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C1F282-61A1-92FE-987E-51605A806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92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6E127-9AEC-19E6-6141-CBC0D4BAA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16F918-5740-77AC-A36F-058AAD24A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3827D9-B639-A47B-E6D5-6BDF20D86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269A6C-5D63-01C4-FC0D-03B0301FE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2639B8-0A0B-FE43-B85B-C57A6AC32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537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079C61-838A-B5E1-64DE-38676F17B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E0CBA7-B6C1-1566-0266-49C96869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362676-E178-BE8B-FCB5-174831EF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67522F-CD8F-4DE9-B677-0654CAC8C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513202-DACB-9C84-B072-D70762B2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220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63319-58A1-F84A-3936-D2DCA2BD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C6D2B8-422D-DB7D-AB76-E4B43CF93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7F190-D6E7-2A90-12D1-E325B85E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0986D-1677-3BCB-4694-8AB12CA4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8F0C9E-19EC-07E3-CDD7-E24C58C0A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528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03EE3-C290-6A1C-C2E3-DC9C7FE9D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E1B44F-8673-084E-75E7-56C5D0381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8338DA-83AE-FB40-14EC-E85689F05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E9501-5467-6BC7-0B6F-CF3AEC2D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9DB152-A38C-EAEB-7B3A-82109523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410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B12C9-3FA9-951E-9726-DBC546FF7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52C680-CE6B-DA8D-C74C-5084D4247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7EAF12-2347-01FE-F280-E38F6707B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7E22CE-00BF-CE2A-39BB-2A93C7A95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95DA8C-FB1D-0CC7-DDE8-DBD693AB8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D3BA78-3127-02B3-9811-7082AD5A8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37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23B64-B3F3-C845-465B-A79DD2B94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845B74-D719-E6AF-F4A4-4935DAE4B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5789B9-EC6C-63A0-D6E7-E214F9729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3516D9C-ABA1-7502-B1E0-A9D06F493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5D3238-F42C-5454-28AB-8813611C4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4FA4D2E-A8AA-09F0-5EFF-D8C23A9DA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EB8A94-9873-E352-D9E2-3F1A639F9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A725B2-33E9-CAEC-233C-3ECAB4EAB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504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8AD7DB-1876-0ED4-605B-8F55DF27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376618A-EDDB-AB33-AB32-D0DB27517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653CC3-DA34-DA7D-0552-1035A1D7F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E72BAE-6B0A-F180-2727-ECF9B1959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77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CDA97B-9085-2F87-84F8-49B25272E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C0BAD5F-2A57-FCF5-06D0-B0E28A4B2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A9E66C-15AB-7C59-8E87-9780906A4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245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3DF45-BF76-D8B1-3793-3777933E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E38432-9A59-6B78-F233-1B017F942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537324-1075-84EB-A1E1-A00F25A92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28CF31-19D0-9CEA-8B07-ACFAB51D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09F2EC-4533-0A02-AEEB-5E616F510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7DA6FF-13CA-8DA8-16ED-83B79344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98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09EEC2-280A-8D65-B3BD-4005FF243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4A9B9BC-F298-7BBF-F20A-031090DCB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DE9E9C-9824-A3A8-73EF-E62C9403A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7A3ACE-4CD9-0B30-03B3-46C6EDEE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2F4093-9B92-1638-BEC9-B70A0DC3A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C9954F-B56D-69A8-4A1C-96D11CA19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67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6CD61A-75A5-275B-B0D5-619396B05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C66D72-8C07-9DE1-67D7-4AFC5AAA6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061021-9555-F419-2F8A-F0E8E9134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27EF6-3736-4A02-90C5-DF2EA0B4EB9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22D3E4-0AA2-F682-2DBA-60EDFD917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8BC118-2693-1FBB-211C-398A796C8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6D64B-E10A-4B50-9AC2-493C1B223E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821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49133" y="1064623"/>
            <a:ext cx="8915399" cy="2262781"/>
          </a:xfrm>
        </p:spPr>
        <p:txBody>
          <a:bodyPr/>
          <a:lstStyle/>
          <a:p>
            <a:r>
              <a:rPr lang="es-CL" dirty="0"/>
              <a:t>TALLER DE EVALUACIÓN 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79762" y="3614784"/>
            <a:ext cx="8915399" cy="1126283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Artes Visuales “Arte Contemporáneo”: Murales</a:t>
            </a:r>
          </a:p>
          <a:p>
            <a:r>
              <a:rPr lang="es-CL" dirty="0"/>
              <a:t>6°Básico</a:t>
            </a:r>
          </a:p>
          <a:p>
            <a:r>
              <a:rPr lang="es-CL"/>
              <a:t>12-04-2024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830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0CE4A-F438-323B-56B6-877269F93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20" y="229831"/>
            <a:ext cx="11669486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En esta clase continuaremos con el mural de la clase anterior, debe quedar terminado o sólo algunos detalles.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BE5399-8C13-A8CC-16EB-9AD88B0B0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20" y="1684304"/>
            <a:ext cx="10515600" cy="597031"/>
          </a:xfrm>
        </p:spPr>
        <p:txBody>
          <a:bodyPr/>
          <a:lstStyle/>
          <a:p>
            <a:r>
              <a:rPr lang="es-CL" dirty="0"/>
              <a:t>Te adjunto la pauta de evaluación: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F5D6795C-3A02-F10E-5DB5-0C7889915A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467132"/>
              </p:ext>
            </p:extLst>
          </p:nvPr>
        </p:nvGraphicFramePr>
        <p:xfrm>
          <a:off x="1317528" y="2281335"/>
          <a:ext cx="8740872" cy="4346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821720" imgH="4210504" progId="Word.Document.12">
                  <p:embed/>
                </p:oleObj>
              </mc:Choice>
              <mc:Fallback>
                <p:oleObj name="Document" r:id="rId2" imgW="6821720" imgH="421050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17528" y="2281335"/>
                        <a:ext cx="8740872" cy="43468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3821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Document</vt:lpstr>
      <vt:lpstr>TALLER DE EVALUACIÓN 2</vt:lpstr>
      <vt:lpstr>En esta clase continuaremos con el mural de la clase anterior, debe quedar terminado o sólo algunos detalles.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EVALUACIÓN 2</dc:title>
  <dc:creator>Vale Tobar</dc:creator>
  <cp:lastModifiedBy>pablo espinosa perez</cp:lastModifiedBy>
  <cp:revision>1</cp:revision>
  <dcterms:created xsi:type="dcterms:W3CDTF">2024-04-04T20:12:58Z</dcterms:created>
  <dcterms:modified xsi:type="dcterms:W3CDTF">2024-04-05T16:19:12Z</dcterms:modified>
</cp:coreProperties>
</file>