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0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7881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48193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9344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2906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5705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0654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1228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800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9697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2658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0240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89C95-1449-47EF-B2C3-B74BA49FB713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746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e_5wP3Xln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32411" y="496389"/>
            <a:ext cx="9144000" cy="2387600"/>
          </a:xfrm>
        </p:spPr>
        <p:txBody>
          <a:bodyPr>
            <a:normAutofit/>
          </a:bodyPr>
          <a:lstStyle/>
          <a:p>
            <a:r>
              <a:rPr lang="es-CL" dirty="0"/>
              <a:t>Protección de las reservas hídricas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32411" y="2883989"/>
            <a:ext cx="9144000" cy="1655762"/>
          </a:xfrm>
        </p:spPr>
        <p:txBody>
          <a:bodyPr/>
          <a:lstStyle/>
          <a:p>
            <a:r>
              <a:rPr lang="es-CL" dirty="0"/>
              <a:t>Aprendo 11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7149" y="3526971"/>
            <a:ext cx="4534523" cy="3017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256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Observa el siguiente video: </a:t>
            </a:r>
            <a:r>
              <a:rPr lang="es-CL" dirty="0">
                <a:hlinkClick r:id="rId2"/>
              </a:rPr>
              <a:t>https://www.youtube.com/</a:t>
            </a:r>
            <a:r>
              <a:rPr lang="es-CL" dirty="0" err="1">
                <a:hlinkClick r:id="rId2"/>
              </a:rPr>
              <a:t>watch?v</a:t>
            </a:r>
            <a:r>
              <a:rPr lang="es-CL" dirty="0">
                <a:hlinkClick r:id="rId2"/>
              </a:rPr>
              <a:t>=Je_5wP3Xlnc</a:t>
            </a:r>
            <a:r>
              <a:rPr lang="es-CL" dirty="0"/>
              <a:t>¿Cómo se está reservando el agua en Chile? 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46760" y="2506662"/>
            <a:ext cx="10515600" cy="4351338"/>
          </a:xfrm>
        </p:spPr>
        <p:txBody>
          <a:bodyPr/>
          <a:lstStyle/>
          <a:p>
            <a:r>
              <a:rPr lang="es-CL" dirty="0"/>
              <a:t>1.- ¿Por qué es necesario reservar el agua en nuestro país? </a:t>
            </a:r>
          </a:p>
          <a:p>
            <a:endParaRPr lang="es-CL" dirty="0"/>
          </a:p>
          <a:p>
            <a:r>
              <a:rPr lang="es-CL" dirty="0"/>
              <a:t>2.- ¿Cómo afecta la sequia a la vida? </a:t>
            </a:r>
          </a:p>
          <a:p>
            <a:endParaRPr lang="es-CL" dirty="0"/>
          </a:p>
          <a:p>
            <a:r>
              <a:rPr lang="es-CL" dirty="0"/>
              <a:t>3.- Desarrolla las paginas 38 y 39 de tu libro. </a:t>
            </a:r>
          </a:p>
        </p:txBody>
      </p:sp>
    </p:spTree>
    <p:extLst>
      <p:ext uri="{BB962C8B-B14F-4D97-AF65-F5344CB8AC3E}">
        <p14:creationId xmlns:p14="http://schemas.microsoft.com/office/powerpoint/2010/main" val="2584997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2257" y="378188"/>
            <a:ext cx="10515600" cy="1325563"/>
          </a:xfrm>
        </p:spPr>
        <p:txBody>
          <a:bodyPr/>
          <a:lstStyle/>
          <a:p>
            <a:r>
              <a:rPr lang="es-CL" dirty="0"/>
              <a:t>Actividad: </a:t>
            </a:r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642257" y="1390243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L" dirty="0"/>
              <a:t>1.- ¿Por qué es necesario reservar el agua en nuestro país? </a:t>
            </a:r>
          </a:p>
          <a:p>
            <a:endParaRPr lang="es-CL" dirty="0"/>
          </a:p>
          <a:p>
            <a:pPr marL="0" indent="0">
              <a:buNone/>
            </a:pPr>
            <a:r>
              <a:rPr lang="es-CL" dirty="0"/>
              <a:t>2.- ¿Cómo afecta la sequia a la vida en el planeta? </a:t>
            </a:r>
          </a:p>
          <a:p>
            <a:endParaRPr lang="es-CL" dirty="0"/>
          </a:p>
          <a:p>
            <a:pPr marL="0" indent="0">
              <a:buNone/>
            </a:pPr>
            <a:r>
              <a:rPr lang="es-CL" dirty="0"/>
              <a:t>3.- ¿Qué piensas sobre la situación descrita en el video? ¿Por qué?  </a:t>
            </a:r>
          </a:p>
          <a:p>
            <a:endParaRPr lang="es-CL" dirty="0"/>
          </a:p>
          <a:p>
            <a:pPr marL="0" indent="0">
              <a:buNone/>
            </a:pPr>
            <a:r>
              <a:rPr lang="es-CL" dirty="0"/>
              <a:t>4.- ¿Cómo crees que se realiza la desalinización del agua? 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5.- Desarrolla las paginas 38 y 39 de tu libro. </a:t>
            </a:r>
          </a:p>
        </p:txBody>
      </p:sp>
    </p:spTree>
    <p:extLst>
      <p:ext uri="{BB962C8B-B14F-4D97-AF65-F5344CB8AC3E}">
        <p14:creationId xmlns:p14="http://schemas.microsoft.com/office/powerpoint/2010/main" val="1692784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16131" y="676094"/>
            <a:ext cx="10515600" cy="1113517"/>
          </a:xfrm>
        </p:spPr>
        <p:txBody>
          <a:bodyPr/>
          <a:lstStyle/>
          <a:p>
            <a:pPr marL="0" indent="0">
              <a:buNone/>
            </a:pPr>
            <a:r>
              <a:rPr lang="es-CL" dirty="0"/>
              <a:t>5.- Piensa y explica en una forma de generar conciencia en las personas para cuidar el agua en nuestro país. Puedes agregar un dibujo. </a:t>
            </a:r>
          </a:p>
        </p:txBody>
      </p:sp>
    </p:spTree>
    <p:extLst>
      <p:ext uri="{BB962C8B-B14F-4D97-AF65-F5344CB8AC3E}">
        <p14:creationId xmlns:p14="http://schemas.microsoft.com/office/powerpoint/2010/main" val="1391364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72885" y="443501"/>
            <a:ext cx="10515600" cy="4389755"/>
          </a:xfrm>
        </p:spPr>
        <p:txBody>
          <a:bodyPr>
            <a:normAutofit fontScale="90000"/>
          </a:bodyPr>
          <a:lstStyle/>
          <a:p>
            <a:pPr algn="ctr"/>
            <a:br>
              <a:rPr lang="es-CL" dirty="0"/>
            </a:br>
            <a:r>
              <a:rPr lang="es-CL" dirty="0"/>
              <a:t> </a:t>
            </a:r>
            <a:br>
              <a:rPr lang="es-CL" dirty="0"/>
            </a:br>
            <a:r>
              <a:rPr lang="es-CL" dirty="0"/>
              <a:t>¿Qué aprendí?</a:t>
            </a: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r>
              <a:rPr lang="es-CL" dirty="0"/>
              <a:t>Tarea: </a:t>
            </a:r>
            <a:br>
              <a:rPr lang="es-CL" dirty="0"/>
            </a:br>
            <a:r>
              <a:rPr lang="es-CL" dirty="0"/>
              <a:t>Investiga sobre una Reserva hídrica de Chile.  </a:t>
            </a:r>
          </a:p>
        </p:txBody>
      </p:sp>
    </p:spTree>
    <p:extLst>
      <p:ext uri="{BB962C8B-B14F-4D97-AF65-F5344CB8AC3E}">
        <p14:creationId xmlns:p14="http://schemas.microsoft.com/office/powerpoint/2010/main" val="26612664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196</Words>
  <Application>Microsoft Office PowerPoint</Application>
  <PresentationFormat>Panorámica</PresentationFormat>
  <Paragraphs>20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Protección de las reservas hídricas</vt:lpstr>
      <vt:lpstr>Observa el siguiente video: https://www.youtube.com/watch?v=Je_5wP3Xlnc¿Cómo se está reservando el agua en Chile?  </vt:lpstr>
      <vt:lpstr>Actividad: </vt:lpstr>
      <vt:lpstr>Presentación de PowerPoint</vt:lpstr>
      <vt:lpstr>   ¿Qué aprendí?     Tarea:  Investiga sobre una Reserva hídrica de Chile.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Distribución del agua en la Tierra</dc:title>
  <dc:creator>Ale</dc:creator>
  <cp:lastModifiedBy>pablo espinosa perez</cp:lastModifiedBy>
  <cp:revision>13</cp:revision>
  <dcterms:created xsi:type="dcterms:W3CDTF">2024-01-03T15:19:00Z</dcterms:created>
  <dcterms:modified xsi:type="dcterms:W3CDTF">2024-04-22T14:16:03Z</dcterms:modified>
</cp:coreProperties>
</file>