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13-03-2024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9846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13-03-2024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6026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13-03-2024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003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13-03-2024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2864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13-03-2024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591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13-03-2024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48602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13-03-2024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42227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13-03-2024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0571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13-03-2024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969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13-03-2024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1171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13-03-2024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9815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13-03-2024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807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13-03-2024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9872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13-03-2024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5304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13-03-2024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3993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13-03-2024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9114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CD5DE-A388-40BC-82B2-5CAB8F8A11AB}" type="datetimeFigureOut">
              <a:rPr lang="es-CL" smtClean="0"/>
              <a:t>13-03-2024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5059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7VlsjXQt_Pk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44235"/>
          </a:xfrm>
        </p:spPr>
        <p:txBody>
          <a:bodyPr/>
          <a:lstStyle/>
          <a:p>
            <a:pPr algn="ct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capas de la Tierra</a:t>
            </a: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6° básico </a:t>
            </a: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Ciencias Naturales </a:t>
            </a: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3224" y="2537142"/>
            <a:ext cx="6501222" cy="36406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93279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9768" y="505097"/>
            <a:ext cx="8596668" cy="1320800"/>
          </a:xfrm>
        </p:spPr>
        <p:txBody>
          <a:bodyPr/>
          <a:lstStyle/>
          <a:p>
            <a:r>
              <a:rPr lang="es-CL" dirty="0"/>
              <a:t>¿Cuáles son las capas externas de la Tierra? Recuerdas…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/>
          <a:srcRect l="39793" t="6442" r="4142" b="4717"/>
          <a:stretch/>
        </p:blipFill>
        <p:spPr>
          <a:xfrm>
            <a:off x="1370319" y="1825897"/>
            <a:ext cx="5383178" cy="4213385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4" name="Rectángulo redondeado 3"/>
          <p:cNvSpPr/>
          <p:nvPr/>
        </p:nvSpPr>
        <p:spPr>
          <a:xfrm>
            <a:off x="7053943" y="1825897"/>
            <a:ext cx="2651760" cy="8389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600" dirty="0"/>
              <a:t>Litósfera 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7079442" y="2727234"/>
            <a:ext cx="2651760" cy="8389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600" dirty="0"/>
              <a:t>Atmósfera  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7079442" y="3628571"/>
            <a:ext cx="2651760" cy="8389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600" dirty="0"/>
              <a:t>Hidrósfera  </a:t>
            </a:r>
          </a:p>
        </p:txBody>
      </p:sp>
    </p:spTree>
    <p:extLst>
      <p:ext uri="{BB962C8B-B14F-4D97-AF65-F5344CB8AC3E}">
        <p14:creationId xmlns:p14="http://schemas.microsoft.com/office/powerpoint/2010/main" val="2566520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7295" cy="4837611"/>
          </a:xfrm>
        </p:spPr>
        <p:txBody>
          <a:bodyPr>
            <a:normAutofit fontScale="90000"/>
          </a:bodyPr>
          <a:lstStyle/>
          <a:p>
            <a:r>
              <a:rPr lang="es-CL" dirty="0"/>
              <a:t>Observa el siguiente video</a:t>
            </a:r>
            <a:br>
              <a:rPr lang="es-CL" dirty="0"/>
            </a:br>
            <a:br>
              <a:rPr lang="es-CL" dirty="0"/>
            </a:br>
            <a:br>
              <a:rPr lang="es-CL" dirty="0"/>
            </a:br>
            <a:r>
              <a:rPr lang="es-CL" dirty="0">
                <a:solidFill>
                  <a:schemeClr val="tx1"/>
                </a:solidFill>
                <a:hlinkClick r:id="rId2"/>
              </a:rPr>
              <a:t>https://www.youtube.com/watch?v=7VlsjXQt_Pk</a:t>
            </a:r>
            <a:br>
              <a:rPr lang="es-CL" dirty="0">
                <a:solidFill>
                  <a:schemeClr val="tx1"/>
                </a:solidFill>
              </a:rPr>
            </a:br>
            <a:br>
              <a:rPr lang="es-CL" dirty="0">
                <a:solidFill>
                  <a:schemeClr val="tx1"/>
                </a:solidFill>
              </a:rPr>
            </a:br>
            <a:r>
              <a:rPr lang="es-CL" b="1" dirty="0">
                <a:solidFill>
                  <a:srgbClr val="0F0F0F"/>
                </a:solidFill>
                <a:latin typeface="YouTube Sans"/>
              </a:rPr>
              <a:t>CIENCIAS NATURALES | Las Capas de la Tierra | 6 ° básico (11-12 años)</a:t>
            </a:r>
            <a:br>
              <a:rPr lang="es-CL" b="1" dirty="0">
                <a:solidFill>
                  <a:srgbClr val="0F0F0F"/>
                </a:solidFill>
                <a:latin typeface="YouTube Sans"/>
              </a:rPr>
            </a:br>
            <a:br>
              <a:rPr lang="es-CL" dirty="0">
                <a:solidFill>
                  <a:schemeClr val="tx1"/>
                </a:solidFill>
              </a:rPr>
            </a:br>
            <a:endParaRPr lang="es-CL" dirty="0">
              <a:solidFill>
                <a:schemeClr val="tx1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/>
          <a:srcRect l="12007" t="25544" r="11869" b="27637"/>
          <a:stretch/>
        </p:blipFill>
        <p:spPr>
          <a:xfrm rot="806604">
            <a:off x="5927009" y="567590"/>
            <a:ext cx="1631442" cy="1003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278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067558" cy="5856514"/>
          </a:xfrm>
        </p:spPr>
        <p:txBody>
          <a:bodyPr>
            <a:normAutofit/>
          </a:bodyPr>
          <a:lstStyle/>
          <a:p>
            <a:r>
              <a:rPr lang="es-CL" sz="2400" dirty="0">
                <a:solidFill>
                  <a:schemeClr val="tx1"/>
                </a:solidFill>
              </a:rPr>
              <a:t>Actividad: </a:t>
            </a:r>
            <a:br>
              <a:rPr lang="es-CL" sz="2400" dirty="0">
                <a:solidFill>
                  <a:schemeClr val="tx1"/>
                </a:solidFill>
              </a:rPr>
            </a:br>
            <a:r>
              <a:rPr lang="es-CL" sz="2400" dirty="0">
                <a:solidFill>
                  <a:schemeClr val="tx1"/>
                </a:solidFill>
              </a:rPr>
              <a:t>Extrae información importante del video sobre cada Capa de la Tierra  y ordénala en un cuadro comparativo. </a:t>
            </a:r>
            <a:br>
              <a:rPr lang="es-CL" sz="2400" dirty="0">
                <a:solidFill>
                  <a:schemeClr val="tx1"/>
                </a:solidFill>
              </a:rPr>
            </a:br>
            <a:br>
              <a:rPr lang="es-CL" sz="2400" dirty="0">
                <a:solidFill>
                  <a:schemeClr val="tx1"/>
                </a:solidFill>
              </a:rPr>
            </a:br>
            <a:br>
              <a:rPr lang="es-CL" sz="2400" dirty="0">
                <a:solidFill>
                  <a:schemeClr val="tx1"/>
                </a:solidFill>
              </a:rPr>
            </a:br>
            <a:endParaRPr lang="es-CL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381406"/>
              </p:ext>
            </p:extLst>
          </p:nvPr>
        </p:nvGraphicFramePr>
        <p:xfrm>
          <a:off x="804092" y="1895323"/>
          <a:ext cx="8940801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0267">
                  <a:extLst>
                    <a:ext uri="{9D8B030D-6E8A-4147-A177-3AD203B41FA5}">
                      <a16:colId xmlns:a16="http://schemas.microsoft.com/office/drawing/2014/main" val="3423937022"/>
                    </a:ext>
                  </a:extLst>
                </a:gridCol>
                <a:gridCol w="2980267">
                  <a:extLst>
                    <a:ext uri="{9D8B030D-6E8A-4147-A177-3AD203B41FA5}">
                      <a16:colId xmlns:a16="http://schemas.microsoft.com/office/drawing/2014/main" val="3965432584"/>
                    </a:ext>
                  </a:extLst>
                </a:gridCol>
                <a:gridCol w="2980267">
                  <a:extLst>
                    <a:ext uri="{9D8B030D-6E8A-4147-A177-3AD203B41FA5}">
                      <a16:colId xmlns:a16="http://schemas.microsoft.com/office/drawing/2014/main" val="622695333"/>
                    </a:ext>
                  </a:extLst>
                </a:gridCol>
              </a:tblGrid>
              <a:tr h="33903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Atmósfera</a:t>
                      </a:r>
                      <a:r>
                        <a:rPr lang="es-CL" baseline="0" dirty="0"/>
                        <a:t>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Litósfera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/>
                        <a:t>Hidrósfera 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6459631"/>
                  </a:ext>
                </a:extLst>
              </a:tr>
              <a:tr h="339030"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91660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35325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163</TotalTime>
  <Words>102</Words>
  <Application>Microsoft Office PowerPoint</Application>
  <PresentationFormat>Panorámica</PresentationFormat>
  <Paragraphs>20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Trebuchet MS</vt:lpstr>
      <vt:lpstr>Wingdings 3</vt:lpstr>
      <vt:lpstr>YouTube Sans</vt:lpstr>
      <vt:lpstr>Faceta</vt:lpstr>
      <vt:lpstr>Las capas de la Tierra 6° básico  Ciencias Naturales       </vt:lpstr>
      <vt:lpstr>¿Cuáles son las capas externas de la Tierra? Recuerdas… </vt:lpstr>
      <vt:lpstr>Observa el siguiente video   https://www.youtube.com/watch?v=7VlsjXQt_Pk  CIENCIAS NATURALES | Las Capas de la Tierra | 6 ° básico (11-12 años)  </vt:lpstr>
      <vt:lpstr>Actividad:  Extrae información importante del video sobre cada Capa de la Tierra  y ordénala en un cuadro comparativo.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capas de la Tierra 6° básico  Ciencias Naturales</dc:title>
  <dc:creator>Ale</dc:creator>
  <cp:lastModifiedBy>pablo espinosa perez</cp:lastModifiedBy>
  <cp:revision>7</cp:revision>
  <dcterms:created xsi:type="dcterms:W3CDTF">2023-03-15T20:22:15Z</dcterms:created>
  <dcterms:modified xsi:type="dcterms:W3CDTF">2024-03-13T20:16:01Z</dcterms:modified>
</cp:coreProperties>
</file>