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25-03-2024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7881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25-03-2024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8193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25-03-2024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9344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25-03-2024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2906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25-03-2024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5705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25-03-2024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0654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25-03-2024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1228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25-03-2024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800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25-03-2024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9697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25-03-2024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265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25-03-2024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0240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89C95-1449-47EF-B2C3-B74BA49FB713}" type="datetimeFigureOut">
              <a:rPr lang="es-CL" smtClean="0"/>
              <a:t>25-03-2024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746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387600"/>
          </a:xfrm>
        </p:spPr>
        <p:txBody>
          <a:bodyPr/>
          <a:lstStyle/>
          <a:p>
            <a:r>
              <a:rPr lang="es-CL" dirty="0"/>
              <a:t>Distribución del agua en la Tierra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2387600"/>
            <a:ext cx="9144000" cy="1655762"/>
          </a:xfrm>
        </p:spPr>
        <p:txBody>
          <a:bodyPr/>
          <a:lstStyle/>
          <a:p>
            <a:r>
              <a:rPr lang="es-CL" dirty="0"/>
              <a:t>Aprendo 3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4260" y="2612571"/>
            <a:ext cx="3459479" cy="3459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256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92331" y="496389"/>
            <a:ext cx="109597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Actividades: </a:t>
            </a:r>
          </a:p>
          <a:p>
            <a:endParaRPr lang="es-CL" dirty="0"/>
          </a:p>
          <a:p>
            <a:r>
              <a:rPr lang="es-CL" dirty="0"/>
              <a:t>1.- Observa y responde las preguntas de las páginas 10 y 11 de tu texto de estudio. </a:t>
            </a:r>
          </a:p>
          <a:p>
            <a:endParaRPr lang="es-CL" dirty="0"/>
          </a:p>
          <a:p>
            <a:r>
              <a:rPr lang="es-CL" dirty="0"/>
              <a:t>2.- Lee la página 12 y comenta que te parece cada situación leída. </a:t>
            </a:r>
          </a:p>
          <a:p>
            <a:endParaRPr lang="es-CL" dirty="0"/>
          </a:p>
          <a:p>
            <a:r>
              <a:rPr lang="es-CL" dirty="0"/>
              <a:t>3.- Aplica tus conocimientos y desarrolla la actividad de la página 13. </a:t>
            </a:r>
          </a:p>
          <a:p>
            <a:endParaRPr lang="es-CL" dirty="0"/>
          </a:p>
          <a:p>
            <a:r>
              <a:rPr lang="es-CL" dirty="0"/>
              <a:t>4.- Continua aprendiendo sobre la distribución del agua en el planeta con las páginas 14, 15 y 16. </a:t>
            </a:r>
          </a:p>
        </p:txBody>
      </p:sp>
    </p:spTree>
    <p:extLst>
      <p:ext uri="{BB962C8B-B14F-4D97-AF65-F5344CB8AC3E}">
        <p14:creationId xmlns:p14="http://schemas.microsoft.com/office/powerpoint/2010/main" val="2575885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¿Qué aprendí? </a:t>
            </a:r>
          </a:p>
        </p:txBody>
      </p:sp>
    </p:spTree>
    <p:extLst>
      <p:ext uri="{BB962C8B-B14F-4D97-AF65-F5344CB8AC3E}">
        <p14:creationId xmlns:p14="http://schemas.microsoft.com/office/powerpoint/2010/main" val="26612664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83</Words>
  <Application>Microsoft Office PowerPoint</Application>
  <PresentationFormat>Panorámica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Distribución del agua en la Tierra </vt:lpstr>
      <vt:lpstr>Presentación de PowerPoint</vt:lpstr>
      <vt:lpstr>¿Qué aprendí?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Distribución del agua en la Tierra</dc:title>
  <dc:creator>Ale</dc:creator>
  <cp:lastModifiedBy>pablo espinosa perez</cp:lastModifiedBy>
  <cp:revision>7</cp:revision>
  <dcterms:created xsi:type="dcterms:W3CDTF">2024-01-03T15:19:00Z</dcterms:created>
  <dcterms:modified xsi:type="dcterms:W3CDTF">2024-03-25T12:33:46Z</dcterms:modified>
</cp:coreProperties>
</file>