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Aprendo 4 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Contaminación de la atmósfera e hidrosfera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768" y="505097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es-CL" dirty="0"/>
              <a:t>Características de la Hidrosfera </a:t>
            </a:r>
            <a:br>
              <a:rPr lang="es-CL" dirty="0"/>
            </a:b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757646" y="1436914"/>
            <a:ext cx="80597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1.- ¿Por qué es importante el agua en la Tierra? </a:t>
            </a:r>
          </a:p>
          <a:p>
            <a:endParaRPr lang="es-CL" dirty="0"/>
          </a:p>
          <a:p>
            <a:r>
              <a:rPr lang="es-CL" dirty="0"/>
              <a:t>2.- ¿Qué funciones no se llevarían a cabo en los seres vivos si no disponen de agua para beber? </a:t>
            </a:r>
          </a:p>
          <a:p>
            <a:endParaRPr lang="es-CL" dirty="0"/>
          </a:p>
          <a:p>
            <a:r>
              <a:rPr lang="es-CL" dirty="0"/>
              <a:t>3.- ¿Qué tareas cotidianas de la vida que realizas requieren de agua? </a:t>
            </a:r>
          </a:p>
          <a:p>
            <a:endParaRPr lang="es-CL" dirty="0"/>
          </a:p>
          <a:p>
            <a:r>
              <a:rPr lang="es-CL" dirty="0"/>
              <a:t>4.- ¿En que porcentaje se encuentra el agua en la Tierra? </a:t>
            </a:r>
          </a:p>
          <a:p>
            <a:endParaRPr lang="es-CL" dirty="0"/>
          </a:p>
          <a:p>
            <a:r>
              <a:rPr lang="es-CL" dirty="0"/>
              <a:t>5.- ¿En qué lugares encontramos agua en la Tierra? </a:t>
            </a:r>
          </a:p>
          <a:p>
            <a:endParaRPr lang="es-CL" dirty="0"/>
          </a:p>
          <a:p>
            <a:r>
              <a:rPr lang="es-CL" dirty="0"/>
              <a:t>6.- ¿De qué formas el ser humano ha contaminado esta capa de la Tierra? </a:t>
            </a:r>
          </a:p>
        </p:txBody>
      </p:sp>
    </p:spTree>
    <p:extLst>
      <p:ext uri="{BB962C8B-B14F-4D97-AF65-F5344CB8AC3E}">
        <p14:creationId xmlns:p14="http://schemas.microsoft.com/office/powerpoint/2010/main" val="25665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768" y="505097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es-CL" dirty="0"/>
              <a:t>Características de la Atmósfera  </a:t>
            </a:r>
            <a:br>
              <a:rPr lang="es-CL" dirty="0"/>
            </a:b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757646" y="1436914"/>
            <a:ext cx="80597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1.- ¿Cuáles son los gases que se encuentran en la atmósfera? </a:t>
            </a:r>
          </a:p>
          <a:p>
            <a:endParaRPr lang="es-CL" dirty="0"/>
          </a:p>
          <a:p>
            <a:r>
              <a:rPr lang="es-CL" dirty="0"/>
              <a:t>2.- ¿Cómo nos beneficia la función de la capa de Ozono? </a:t>
            </a:r>
          </a:p>
          <a:p>
            <a:endParaRPr lang="es-CL" dirty="0"/>
          </a:p>
          <a:p>
            <a:r>
              <a:rPr lang="es-CL" dirty="0"/>
              <a:t>3.- ¿En que capa de la atmósfera se logra obtener oxigeno para la vida? </a:t>
            </a:r>
          </a:p>
          <a:p>
            <a:endParaRPr lang="es-CL" dirty="0"/>
          </a:p>
          <a:p>
            <a:r>
              <a:rPr lang="es-CL" dirty="0"/>
              <a:t>4.- ¿Cuáles son las formas en qué el ser humano contamina y deteriora la atmosfera? Menciona 3 formas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508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775030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200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Las capas de la Tierra 6° básico  Ciencias Naturales   Aprendo 4  Contaminación de la atmósfera e hidrosfera     </vt:lpstr>
      <vt:lpstr>Características de la Hidrosfera  </vt:lpstr>
      <vt:lpstr>Características de la Atmósfera  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7</cp:revision>
  <dcterms:created xsi:type="dcterms:W3CDTF">2023-03-15T20:22:15Z</dcterms:created>
  <dcterms:modified xsi:type="dcterms:W3CDTF">2024-03-27T12:35:16Z</dcterms:modified>
</cp:coreProperties>
</file>