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27-03-2024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39846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27-03-2024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36026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27-03-2024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50034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27-03-2024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628640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27-03-2024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859178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27-03-2024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48602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27-03-2024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542227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27-03-2024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60571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27-03-2024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6969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27-03-2024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91171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27-03-2024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9815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27-03-2024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4807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27-03-2024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9872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27-03-2024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75304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27-03-2024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53993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27-03-2024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49114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0CD5DE-A388-40BC-82B2-5CAB8F8A11AB}" type="datetimeFigureOut">
              <a:rPr lang="es-CL" smtClean="0"/>
              <a:t>27-03-2024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75059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44235"/>
          </a:xfrm>
        </p:spPr>
        <p:txBody>
          <a:bodyPr/>
          <a:lstStyle/>
          <a:p>
            <a:pPr algn="ct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 capas de la Tierra</a:t>
            </a:r>
            <a:b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6° básico </a:t>
            </a:r>
            <a:b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Ciencias Naturales </a:t>
            </a:r>
            <a:b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CL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Aprendo 4 </a:t>
            </a:r>
            <a:br>
              <a:rPr lang="es-CL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CL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Contaminación de la atmósfera e hidrosfera </a:t>
            </a:r>
            <a:b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93279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9768" y="505097"/>
            <a:ext cx="8596668" cy="644434"/>
          </a:xfrm>
        </p:spPr>
        <p:txBody>
          <a:bodyPr>
            <a:normAutofit fontScale="90000"/>
          </a:bodyPr>
          <a:lstStyle/>
          <a:p>
            <a:r>
              <a:rPr lang="es-CL" dirty="0"/>
              <a:t>Características de la Hidrosfera </a:t>
            </a:r>
            <a:br>
              <a:rPr lang="es-CL" dirty="0"/>
            </a:br>
            <a:endParaRPr lang="es-CL" dirty="0"/>
          </a:p>
        </p:txBody>
      </p:sp>
      <p:sp>
        <p:nvSpPr>
          <p:cNvPr id="6" name="CuadroTexto 5"/>
          <p:cNvSpPr txBox="1"/>
          <p:nvPr/>
        </p:nvSpPr>
        <p:spPr>
          <a:xfrm>
            <a:off x="757646" y="1436914"/>
            <a:ext cx="805978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1.- ¿Por qué es importante el agua en la Tierra? </a:t>
            </a:r>
          </a:p>
          <a:p>
            <a:endParaRPr lang="es-CL" dirty="0"/>
          </a:p>
          <a:p>
            <a:r>
              <a:rPr lang="es-CL" dirty="0"/>
              <a:t>2.- ¿Qué funciones no se llevarían a cabo en los seres vivos si no disponen de agua para beber? </a:t>
            </a:r>
          </a:p>
          <a:p>
            <a:endParaRPr lang="es-CL" dirty="0"/>
          </a:p>
          <a:p>
            <a:r>
              <a:rPr lang="es-CL" dirty="0"/>
              <a:t>3.- ¿Qué tareas cotidianas de la vida que realizas requieren de agua? </a:t>
            </a:r>
          </a:p>
          <a:p>
            <a:endParaRPr lang="es-CL" dirty="0"/>
          </a:p>
          <a:p>
            <a:r>
              <a:rPr lang="es-CL" dirty="0"/>
              <a:t>4.- ¿En que porcentaje se encuentra el agua en la Tierra? </a:t>
            </a:r>
          </a:p>
          <a:p>
            <a:endParaRPr lang="es-CL" dirty="0"/>
          </a:p>
          <a:p>
            <a:r>
              <a:rPr lang="es-CL" dirty="0"/>
              <a:t>5.- ¿En qué lugares encontramos agua en la Tierra? </a:t>
            </a:r>
          </a:p>
          <a:p>
            <a:endParaRPr lang="es-CL" dirty="0"/>
          </a:p>
          <a:p>
            <a:r>
              <a:rPr lang="es-CL" dirty="0"/>
              <a:t>6.- ¿De qué formas el ser humano ha contaminado esta capa de la Tierra? </a:t>
            </a:r>
          </a:p>
        </p:txBody>
      </p:sp>
    </p:spTree>
    <p:extLst>
      <p:ext uri="{BB962C8B-B14F-4D97-AF65-F5344CB8AC3E}">
        <p14:creationId xmlns:p14="http://schemas.microsoft.com/office/powerpoint/2010/main" val="2566520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9768" y="505097"/>
            <a:ext cx="8596668" cy="644434"/>
          </a:xfrm>
        </p:spPr>
        <p:txBody>
          <a:bodyPr>
            <a:normAutofit fontScale="90000"/>
          </a:bodyPr>
          <a:lstStyle/>
          <a:p>
            <a:r>
              <a:rPr lang="es-CL" dirty="0"/>
              <a:t>Características de la Atmósfera  </a:t>
            </a:r>
            <a:br>
              <a:rPr lang="es-CL" dirty="0"/>
            </a:br>
            <a:endParaRPr lang="es-CL" dirty="0"/>
          </a:p>
        </p:txBody>
      </p:sp>
      <p:sp>
        <p:nvSpPr>
          <p:cNvPr id="6" name="CuadroTexto 5"/>
          <p:cNvSpPr txBox="1"/>
          <p:nvPr/>
        </p:nvSpPr>
        <p:spPr>
          <a:xfrm>
            <a:off x="757646" y="1436914"/>
            <a:ext cx="805978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1.- ¿Cuáles son los gases que se encuentran en la atmósfera? </a:t>
            </a:r>
          </a:p>
          <a:p>
            <a:endParaRPr lang="es-CL" dirty="0"/>
          </a:p>
          <a:p>
            <a:r>
              <a:rPr lang="es-CL" dirty="0"/>
              <a:t>2.- ¿Cómo nos beneficia la función de la capa de Ozono? </a:t>
            </a:r>
          </a:p>
          <a:p>
            <a:endParaRPr lang="es-CL" dirty="0"/>
          </a:p>
          <a:p>
            <a:r>
              <a:rPr lang="es-CL" dirty="0"/>
              <a:t>3.- ¿En que capa de la atmósfera se logra obtener oxigeno para la vida? </a:t>
            </a:r>
          </a:p>
          <a:p>
            <a:endParaRPr lang="es-CL" dirty="0"/>
          </a:p>
          <a:p>
            <a:r>
              <a:rPr lang="es-CL" dirty="0"/>
              <a:t>4.- ¿Cuáles son las formas en qué el ser humano contamina y deteriora la atmosfera? Menciona 3 formas </a:t>
            </a:r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650868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>
                <a:solidFill>
                  <a:schemeClr val="tx1"/>
                </a:solidFill>
              </a:rPr>
              <a:t>¿Qué aprendí? </a:t>
            </a:r>
          </a:p>
        </p:txBody>
      </p:sp>
    </p:spTree>
    <p:extLst>
      <p:ext uri="{BB962C8B-B14F-4D97-AF65-F5344CB8AC3E}">
        <p14:creationId xmlns:p14="http://schemas.microsoft.com/office/powerpoint/2010/main" val="77503079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194</TotalTime>
  <Words>200</Words>
  <Application>Microsoft Office PowerPoint</Application>
  <PresentationFormat>Panorámica</PresentationFormat>
  <Paragraphs>24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Wingdings 3</vt:lpstr>
      <vt:lpstr>Faceta</vt:lpstr>
      <vt:lpstr>Las capas de la Tierra 6° básico  Ciencias Naturales   Aprendo 4  Contaminación de la atmósfera e hidrosfera     </vt:lpstr>
      <vt:lpstr>Características de la Hidrosfera  </vt:lpstr>
      <vt:lpstr>Características de la Atmósfera   </vt:lpstr>
      <vt:lpstr>¿Qué aprendí?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Las capas de la Tierra 6° básico  Ciencias Naturales</dc:title>
  <dc:creator>Ale</dc:creator>
  <cp:lastModifiedBy>pablo espinosa perez</cp:lastModifiedBy>
  <cp:revision>7</cp:revision>
  <dcterms:created xsi:type="dcterms:W3CDTF">2023-03-15T20:22:15Z</dcterms:created>
  <dcterms:modified xsi:type="dcterms:W3CDTF">2024-03-27T12:35:16Z</dcterms:modified>
</cp:coreProperties>
</file>