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D3KZRI3TN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Aprendo 5 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Contaminación de la litosfera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768" y="505097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es-CL" dirty="0"/>
              <a:t>Responde lo siguiente:  </a:t>
            </a:r>
            <a:br>
              <a:rPr lang="es-CL" dirty="0"/>
            </a:b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757646" y="1436914"/>
            <a:ext cx="80597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1.- Alguna vez ¿has tirado basura al suelo? ¿Por qué?</a:t>
            </a:r>
          </a:p>
          <a:p>
            <a:endParaRPr lang="es-CL" sz="3200" dirty="0"/>
          </a:p>
          <a:p>
            <a:r>
              <a:rPr lang="es-CL" sz="3200" dirty="0"/>
              <a:t>2.- ¿Qué crees que sucede si se acumula basura en un lugar? </a:t>
            </a:r>
          </a:p>
          <a:p>
            <a:endParaRPr lang="es-CL" sz="3200" dirty="0"/>
          </a:p>
          <a:p>
            <a:r>
              <a:rPr lang="es-CL" sz="3200" dirty="0"/>
              <a:t>3.- ¿Te gustaría que la basura se acumulara en tu hogar? ¿Por qué? </a:t>
            </a:r>
          </a:p>
          <a:p>
            <a:endParaRPr lang="es-CL" dirty="0"/>
          </a:p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5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768" y="505097"/>
            <a:ext cx="8596668" cy="644434"/>
          </a:xfrm>
        </p:spPr>
        <p:txBody>
          <a:bodyPr>
            <a:normAutofit/>
          </a:bodyPr>
          <a:lstStyle/>
          <a:p>
            <a:r>
              <a:rPr lang="es-CL" dirty="0"/>
              <a:t>Observa la siguiente imagen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413" y="1221652"/>
            <a:ext cx="5939788" cy="493900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57382" y="1505527"/>
            <a:ext cx="49420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4.- ¿Quiénes se ven afectados por esta situación? </a:t>
            </a:r>
          </a:p>
          <a:p>
            <a:endParaRPr lang="es-CL" sz="2800" dirty="0"/>
          </a:p>
          <a:p>
            <a:r>
              <a:rPr lang="es-CL" sz="2800" dirty="0"/>
              <a:t>5.- ¿Crees que ahí puede vivir un ser vivo? ¿Por qué? </a:t>
            </a:r>
          </a:p>
          <a:p>
            <a:endParaRPr lang="es-CL" sz="2800" dirty="0"/>
          </a:p>
          <a:p>
            <a:r>
              <a:rPr lang="es-CL" sz="2800" dirty="0"/>
              <a:t>6.- ¿Cómo se puede disminuir esta situación? Menciona 3 formas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508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8619"/>
            <a:ext cx="10895830" cy="2946400"/>
          </a:xfrm>
        </p:spPr>
        <p:txBody>
          <a:bodyPr>
            <a:normAutofit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Observa el siguiente video: </a:t>
            </a:r>
            <a:r>
              <a:rPr lang="es-CL" dirty="0">
                <a:solidFill>
                  <a:schemeClr val="tx1"/>
                </a:solidFill>
                <a:hlinkClick r:id="rId2"/>
              </a:rPr>
              <a:t>https://www.youtube.com/watch?v=qD3KZRI3TNU</a:t>
            </a:r>
            <a:r>
              <a:rPr lang="es-CL" dirty="0">
                <a:solidFill>
                  <a:schemeClr val="tx1"/>
                </a:solidFill>
              </a:rPr>
              <a:t> </a:t>
            </a:r>
            <a:br>
              <a:rPr lang="es-CL" dirty="0">
                <a:solidFill>
                  <a:schemeClr val="tx1"/>
                </a:solidFill>
              </a:rPr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¿Qué aprendí?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14" y="3972068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30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147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Las capas de la Tierra 6° básico  Ciencias Naturales   Aprendo 5  Contaminación de la litosfera     </vt:lpstr>
      <vt:lpstr>Responde lo siguiente:   </vt:lpstr>
      <vt:lpstr>Observa la siguiente imagen </vt:lpstr>
      <vt:lpstr>Observa el siguiente video: https://www.youtube.com/watch?v=qD3KZRI3TNU   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8</cp:revision>
  <dcterms:created xsi:type="dcterms:W3CDTF">2023-03-15T20:22:15Z</dcterms:created>
  <dcterms:modified xsi:type="dcterms:W3CDTF">2024-03-27T12:34:47Z</dcterms:modified>
</cp:coreProperties>
</file>