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84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602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5003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2864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591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4860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4222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57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6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117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981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807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8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7530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99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9114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D5DE-A388-40BC-82B2-5CAB8F8A11AB}" type="datetimeFigureOut">
              <a:rPr lang="es-CL" smtClean="0"/>
              <a:t>27-03-2024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762601-FA06-424C-B8EF-3780F5DDF1E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5059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qD3KZRI3TN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44235"/>
          </a:xfrm>
        </p:spPr>
        <p:txBody>
          <a:bodyPr/>
          <a:lstStyle/>
          <a:p>
            <a:pPr algn="ct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capas de la Tierra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6° básico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 Naturales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Aprendo 5 </a:t>
            </a:r>
            <a:b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L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Contaminación de la litosfera </a:t>
            </a: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279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768" y="505097"/>
            <a:ext cx="8596668" cy="644434"/>
          </a:xfrm>
        </p:spPr>
        <p:txBody>
          <a:bodyPr>
            <a:normAutofit fontScale="90000"/>
          </a:bodyPr>
          <a:lstStyle/>
          <a:p>
            <a:r>
              <a:rPr lang="es-CL" dirty="0"/>
              <a:t>Responde lo siguiente:  </a:t>
            </a:r>
            <a:br>
              <a:rPr lang="es-CL" dirty="0"/>
            </a:br>
            <a:endParaRPr lang="es-CL" dirty="0"/>
          </a:p>
        </p:txBody>
      </p:sp>
      <p:sp>
        <p:nvSpPr>
          <p:cNvPr id="6" name="CuadroTexto 5"/>
          <p:cNvSpPr txBox="1"/>
          <p:nvPr/>
        </p:nvSpPr>
        <p:spPr>
          <a:xfrm>
            <a:off x="757646" y="1436914"/>
            <a:ext cx="8059783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1.- Alguna vez ¿has tirado basura al suelo? ¿Por qué?</a:t>
            </a:r>
          </a:p>
          <a:p>
            <a:endParaRPr lang="es-CL" sz="3200" dirty="0"/>
          </a:p>
          <a:p>
            <a:r>
              <a:rPr lang="es-CL" sz="3200" dirty="0"/>
              <a:t>2.- ¿Qué crees que sucede si se acumula basura en un lugar? </a:t>
            </a:r>
          </a:p>
          <a:p>
            <a:endParaRPr lang="es-CL" sz="3200" dirty="0"/>
          </a:p>
          <a:p>
            <a:r>
              <a:rPr lang="es-CL" sz="3200" dirty="0"/>
              <a:t>3.- ¿Te gustaría que la basura se acumulara en tu hogar? ¿Por qué? </a:t>
            </a:r>
          </a:p>
          <a:p>
            <a:endParaRPr lang="es-CL" dirty="0"/>
          </a:p>
          <a:p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665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9768" y="505097"/>
            <a:ext cx="8596668" cy="644434"/>
          </a:xfrm>
        </p:spPr>
        <p:txBody>
          <a:bodyPr>
            <a:normAutofit/>
          </a:bodyPr>
          <a:lstStyle/>
          <a:p>
            <a:r>
              <a:rPr lang="es-CL" dirty="0"/>
              <a:t>Observa la siguiente imagen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9413" y="1221652"/>
            <a:ext cx="5939788" cy="4939003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757382" y="1505527"/>
            <a:ext cx="494203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/>
              <a:t>4.- ¿Quiénes se ven afectados por esta situación? </a:t>
            </a:r>
          </a:p>
          <a:p>
            <a:endParaRPr lang="es-CL" sz="2800" dirty="0"/>
          </a:p>
          <a:p>
            <a:r>
              <a:rPr lang="es-CL" sz="2800" dirty="0"/>
              <a:t>5.- ¿Crees que ahí puede vivir un ser vivo? ¿Por qué? </a:t>
            </a:r>
          </a:p>
          <a:p>
            <a:endParaRPr lang="es-CL" sz="2800" dirty="0"/>
          </a:p>
          <a:p>
            <a:r>
              <a:rPr lang="es-CL" sz="2800" dirty="0"/>
              <a:t>6.- ¿Cómo se puede disminuir esta situación? Menciona 3 formas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0868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58619"/>
            <a:ext cx="10895830" cy="2946400"/>
          </a:xfrm>
        </p:spPr>
        <p:txBody>
          <a:bodyPr>
            <a:normAutofit/>
          </a:bodyPr>
          <a:lstStyle/>
          <a:p>
            <a:pPr algn="ctr"/>
            <a:r>
              <a:rPr lang="es-CL" dirty="0">
                <a:solidFill>
                  <a:schemeClr val="tx1"/>
                </a:solidFill>
              </a:rPr>
              <a:t>Observa el siguiente video: </a:t>
            </a:r>
            <a:r>
              <a:rPr lang="es-CL" dirty="0">
                <a:solidFill>
                  <a:schemeClr val="tx1"/>
                </a:solidFill>
                <a:hlinkClick r:id="rId2"/>
              </a:rPr>
              <a:t>https://www.youtube.com/watch?v=qD3KZRI3TNU</a:t>
            </a:r>
            <a:r>
              <a:rPr lang="es-CL" dirty="0">
                <a:solidFill>
                  <a:schemeClr val="tx1"/>
                </a:solidFill>
              </a:rPr>
              <a:t> </a:t>
            </a:r>
            <a:br>
              <a:rPr lang="es-CL" dirty="0">
                <a:solidFill>
                  <a:schemeClr val="tx1"/>
                </a:solidFill>
              </a:rPr>
            </a:br>
            <a:br>
              <a:rPr lang="es-CL" dirty="0">
                <a:solidFill>
                  <a:schemeClr val="tx1"/>
                </a:solidFill>
              </a:rPr>
            </a:br>
            <a:r>
              <a:rPr lang="es-CL" dirty="0">
                <a:solidFill>
                  <a:schemeClr val="tx1"/>
                </a:solidFill>
              </a:rPr>
              <a:t>¿Qué aprendí?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114" y="3972068"/>
            <a:ext cx="20288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0307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202</TotalTime>
  <Words>147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Las capas de la Tierra 6° básico  Ciencias Naturales   Aprendo 5  Contaminación de la litosfera     </vt:lpstr>
      <vt:lpstr>Responde lo siguiente:   </vt:lpstr>
      <vt:lpstr>Observa la siguiente imagen </vt:lpstr>
      <vt:lpstr>Observa el siguiente video: https://www.youtube.com/watch?v=qD3KZRI3TNU   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capas de la Tierra 6° básico  Ciencias Naturales</dc:title>
  <dc:creator>Ale</dc:creator>
  <cp:lastModifiedBy>pablo espinosa perez</cp:lastModifiedBy>
  <cp:revision>8</cp:revision>
  <dcterms:created xsi:type="dcterms:W3CDTF">2023-03-15T20:22:15Z</dcterms:created>
  <dcterms:modified xsi:type="dcterms:W3CDTF">2024-03-27T12:34:47Z</dcterms:modified>
</cp:coreProperties>
</file>