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037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28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4427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1279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6449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998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89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363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685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805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73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B49A4-8169-4CE2-8E49-BE953739C53E}" type="datetimeFigureOut">
              <a:rPr lang="es-CL" smtClean="0"/>
              <a:t>15-04-2024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4A7EA-D326-4FE5-A406-85B6445531A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018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80308" y="300445"/>
            <a:ext cx="9144000" cy="1106397"/>
          </a:xfrm>
        </p:spPr>
        <p:txBody>
          <a:bodyPr/>
          <a:lstStyle/>
          <a:p>
            <a:r>
              <a:rPr lang="es-CL" dirty="0"/>
              <a:t>Ciencias Naturales 3°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9063" y="1657621"/>
            <a:ext cx="7576457" cy="374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31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629" y="273685"/>
            <a:ext cx="11223171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Aprendo 6: </a:t>
            </a:r>
            <a:br>
              <a:rPr lang="es-CL" dirty="0"/>
            </a:br>
            <a:r>
              <a:rPr lang="es-CL" dirty="0"/>
              <a:t>Características de la luz: propagación, reflexión y refracción.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770709" y="2168433"/>
            <a:ext cx="981020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¿Cómo viaja la luz? </a:t>
            </a: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¿Qué sucede cuando la luz choca en un material opaco? </a:t>
            </a: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s-CL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s-CL" dirty="0">
                <a:latin typeface="Cambria" panose="02040503050406030204" pitchFamily="18" charset="0"/>
                <a:ea typeface="Cambria" panose="02040503050406030204" pitchFamily="18" charset="0"/>
              </a:rPr>
              <a:t>Busca la información necesario en las páginas 22 y 23 </a:t>
            </a:r>
          </a:p>
        </p:txBody>
      </p:sp>
    </p:spTree>
    <p:extLst>
      <p:ext uri="{BB962C8B-B14F-4D97-AF65-F5344CB8AC3E}">
        <p14:creationId xmlns:p14="http://schemas.microsoft.com/office/powerpoint/2010/main" val="1572210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aprendí? </a:t>
            </a:r>
          </a:p>
        </p:txBody>
      </p:sp>
    </p:spTree>
    <p:extLst>
      <p:ext uri="{BB962C8B-B14F-4D97-AF65-F5344CB8AC3E}">
        <p14:creationId xmlns:p14="http://schemas.microsoft.com/office/powerpoint/2010/main" val="1270293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51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Tema de Office</vt:lpstr>
      <vt:lpstr>Ciencias Naturales 3° </vt:lpstr>
      <vt:lpstr>Aprendo 6:  Características de la luz: propagación, reflexión y refracción. </vt:lpstr>
      <vt:lpstr>¿Qué aprendí?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Ciencias Naturales 3°</dc:title>
  <dc:creator>Alejandra</dc:creator>
  <cp:lastModifiedBy>pablo espinosa perez</cp:lastModifiedBy>
  <cp:revision>5</cp:revision>
  <dcterms:created xsi:type="dcterms:W3CDTF">2024-04-15T14:53:54Z</dcterms:created>
  <dcterms:modified xsi:type="dcterms:W3CDTF">2024-04-15T15:58:36Z</dcterms:modified>
</cp:coreProperties>
</file>