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0378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288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4427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1279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6449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998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893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3630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6859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805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873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B49A4-8169-4CE2-8E49-BE953739C53E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0189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30bl96dhE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80308" y="300445"/>
            <a:ext cx="9144000" cy="1106397"/>
          </a:xfrm>
        </p:spPr>
        <p:txBody>
          <a:bodyPr/>
          <a:lstStyle/>
          <a:p>
            <a:r>
              <a:rPr lang="es-CL" dirty="0"/>
              <a:t>Ciencias Naturales 3°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9063" y="1657621"/>
            <a:ext cx="7576457" cy="374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317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629" y="273685"/>
            <a:ext cx="11223171" cy="1325563"/>
          </a:xfrm>
        </p:spPr>
        <p:txBody>
          <a:bodyPr>
            <a:normAutofit fontScale="90000"/>
          </a:bodyPr>
          <a:lstStyle/>
          <a:p>
            <a:r>
              <a:rPr lang="es-CL" dirty="0"/>
              <a:t>Aprendo 7: </a:t>
            </a:r>
            <a:br>
              <a:rPr lang="es-CL" dirty="0"/>
            </a:br>
            <a:r>
              <a:rPr lang="es-CL" dirty="0"/>
              <a:t>Características de la luz: propagación, reflexión y refracción.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8671" t="36442" r="5791" b="5973"/>
          <a:stretch/>
        </p:blipFill>
        <p:spPr>
          <a:xfrm>
            <a:off x="661464" y="1815737"/>
            <a:ext cx="10692336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210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Actividad: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Observa el siguiente video: </a:t>
            </a:r>
            <a:r>
              <a:rPr lang="es-CL" dirty="0">
                <a:hlinkClick r:id="rId2"/>
              </a:rPr>
              <a:t>https://www.youtube.com/watch?v=f30bl96dhEE</a:t>
            </a:r>
            <a:r>
              <a:rPr lang="es-CL" dirty="0"/>
              <a:t> </a:t>
            </a:r>
          </a:p>
          <a:p>
            <a:endParaRPr lang="es-CL" dirty="0"/>
          </a:p>
          <a:p>
            <a:r>
              <a:rPr lang="es-CL" dirty="0"/>
              <a:t>1.- Explica y dibuja cómo es posible ver nuestro reflejo en el agua. </a:t>
            </a:r>
          </a:p>
          <a:p>
            <a:endParaRPr lang="es-CL" dirty="0"/>
          </a:p>
          <a:p>
            <a:r>
              <a:rPr lang="es-CL" dirty="0"/>
              <a:t>2.- ¿Por qué nos podemos ver en un espejo?</a:t>
            </a:r>
          </a:p>
          <a:p>
            <a:endParaRPr lang="es-CL" dirty="0"/>
          </a:p>
          <a:p>
            <a:r>
              <a:rPr lang="es-CL" dirty="0"/>
              <a:t>3.- ¿Cómo se ve cuando metemos un lápiz en un vaso con agua? </a:t>
            </a:r>
          </a:p>
        </p:txBody>
      </p:sp>
    </p:spTree>
    <p:extLst>
      <p:ext uri="{BB962C8B-B14F-4D97-AF65-F5344CB8AC3E}">
        <p14:creationId xmlns:p14="http://schemas.microsoft.com/office/powerpoint/2010/main" val="80332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¿Qué aprendí? </a:t>
            </a:r>
          </a:p>
        </p:txBody>
      </p:sp>
    </p:spTree>
    <p:extLst>
      <p:ext uri="{BB962C8B-B14F-4D97-AF65-F5344CB8AC3E}">
        <p14:creationId xmlns:p14="http://schemas.microsoft.com/office/powerpoint/2010/main" val="1270293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86</Words>
  <Application>Microsoft Office PowerPoint</Application>
  <PresentationFormat>Panorámica</PresentationFormat>
  <Paragraphs>11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Ciencias Naturales 3° </vt:lpstr>
      <vt:lpstr>Aprendo 7:  Características de la luz: propagación, reflexión y refracción. </vt:lpstr>
      <vt:lpstr>Actividad: </vt:lpstr>
      <vt:lpstr>¿Qué aprendí?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Ciencias Naturales 3°</dc:title>
  <dc:creator>Alejandra</dc:creator>
  <cp:lastModifiedBy>pablo espinosa perez</cp:lastModifiedBy>
  <cp:revision>3</cp:revision>
  <dcterms:created xsi:type="dcterms:W3CDTF">2024-04-15T14:53:54Z</dcterms:created>
  <dcterms:modified xsi:type="dcterms:W3CDTF">2024-04-15T16:09:07Z</dcterms:modified>
</cp:coreProperties>
</file>