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36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5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51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05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03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446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9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273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913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8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57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46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Uo56mtZi1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705394"/>
            <a:ext cx="9144000" cy="1446032"/>
          </a:xfrm>
        </p:spPr>
        <p:txBody>
          <a:bodyPr/>
          <a:lstStyle/>
          <a:p>
            <a:r>
              <a:rPr lang="es-CL" dirty="0"/>
              <a:t>Ciencias Naturales 8°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275" y="2151426"/>
            <a:ext cx="4511448" cy="451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3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Aprendo 7: Digestión de los alimentos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2880" y="1825625"/>
            <a:ext cx="1117092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/>
              <a:t>¿Qué sucede con los alimentos luego de que los ingerimos a nuestro cuerpo? </a:t>
            </a:r>
          </a:p>
          <a:p>
            <a:pPr marL="0" indent="0" algn="ctr">
              <a:buNone/>
            </a:pPr>
            <a:r>
              <a:rPr lang="es-CL" dirty="0"/>
              <a:t>Explica en 10 minutos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736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635" y="613319"/>
            <a:ext cx="10515600" cy="2978967"/>
          </a:xfrm>
        </p:spPr>
        <p:txBody>
          <a:bodyPr>
            <a:normAutofit fontScale="90000"/>
          </a:bodyPr>
          <a:lstStyle/>
          <a:p>
            <a:r>
              <a:rPr lang="es-CL" dirty="0"/>
              <a:t>Observa el siguiente video:</a:t>
            </a:r>
            <a:br>
              <a:rPr lang="es-CL" dirty="0"/>
            </a:br>
            <a:r>
              <a:rPr lang="es-CL" dirty="0">
                <a:hlinkClick r:id="rId2"/>
              </a:rPr>
              <a:t>https://www.youtube.com/watch?v=DUo56mtZi1w</a:t>
            </a:r>
            <a:r>
              <a:rPr lang="es-CL" dirty="0"/>
              <a:t> CIENCIAS NATURALES | El proceso digestivo | 8° básico (13-14 años)</a:t>
            </a:r>
            <a:br>
              <a:rPr lang="es-CL" dirty="0"/>
            </a:b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115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4246" y="378188"/>
            <a:ext cx="10515600" cy="5160464"/>
          </a:xfrm>
        </p:spPr>
        <p:txBody>
          <a:bodyPr>
            <a:normAutofit fontScale="90000"/>
          </a:bodyPr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Actividad:</a:t>
            </a: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1.- Menciona los órganos que participan en el proceso digestivo. </a:t>
            </a: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2.- Lee y observa las páginas 11, 12, 13 y 14 de tu texto de estudio. </a:t>
            </a: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3.- Responde de la página 13 ¿Qué ideas nuevas tengo? </a:t>
            </a: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4.- Elabora un esquema explicando el proceso digestivo. </a:t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13192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132</Words>
  <Application>Microsoft Office PowerPoint</Application>
  <PresentationFormat>Panorámica</PresentationFormat>
  <Paragraphs>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Ciencias Naturales 8° </vt:lpstr>
      <vt:lpstr>Aprendo 7: Digestión de los alimentos </vt:lpstr>
      <vt:lpstr>Observa el siguiente video: https://www.youtube.com/watch?v=DUo56mtZi1w CIENCIAS NATURALES | El proceso digestivo | 8° básico (13-14 años)  </vt:lpstr>
      <vt:lpstr>Actividad:   1.- Menciona los órganos que participan en el proceso digestivo.   2.- Lee y observa las páginas 11, 12, 13 y 14 de tu texto de estudio.   3.- Responde de la página 13 ¿Qué ideas nuevas tengo?   4.- Elabora un esquema explicando el proceso digestivo.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8°</dc:title>
  <dc:creator>Alejandra</dc:creator>
  <cp:lastModifiedBy>pablo espinosa perez</cp:lastModifiedBy>
  <cp:revision>4</cp:revision>
  <dcterms:created xsi:type="dcterms:W3CDTF">2024-04-08T18:33:48Z</dcterms:created>
  <dcterms:modified xsi:type="dcterms:W3CDTF">2024-04-15T20:22:49Z</dcterms:modified>
</cp:coreProperties>
</file>