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3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5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51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05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03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46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9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73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91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8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57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8DE6-E264-4068-A4EC-D327413BD779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46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705394"/>
            <a:ext cx="9144000" cy="1446032"/>
          </a:xfrm>
        </p:spPr>
        <p:txBody>
          <a:bodyPr/>
          <a:lstStyle/>
          <a:p>
            <a:r>
              <a:rPr lang="es-CL" dirty="0"/>
              <a:t>Ciencias Naturales 8°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275" y="2151426"/>
            <a:ext cx="4511448" cy="451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3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Aprendo 8: Digestión de los alimentos </a:t>
            </a:r>
          </a:p>
        </p:txBody>
      </p:sp>
      <p:sp>
        <p:nvSpPr>
          <p:cNvPr id="4" name="Nube 3"/>
          <p:cNvSpPr/>
          <p:nvPr/>
        </p:nvSpPr>
        <p:spPr>
          <a:xfrm>
            <a:off x="117567" y="1436915"/>
            <a:ext cx="5564777" cy="21031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¿En qué consiste el proceso digestivo? </a:t>
            </a:r>
          </a:p>
        </p:txBody>
      </p:sp>
      <p:sp>
        <p:nvSpPr>
          <p:cNvPr id="5" name="Nube 4"/>
          <p:cNvSpPr/>
          <p:nvPr/>
        </p:nvSpPr>
        <p:spPr>
          <a:xfrm>
            <a:off x="6200504" y="2203269"/>
            <a:ext cx="5564777" cy="21031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Explica en qué consiste la función de las enzimas digestivas.  </a:t>
            </a:r>
          </a:p>
        </p:txBody>
      </p:sp>
      <p:sp>
        <p:nvSpPr>
          <p:cNvPr id="6" name="Nube 5"/>
          <p:cNvSpPr/>
          <p:nvPr/>
        </p:nvSpPr>
        <p:spPr>
          <a:xfrm>
            <a:off x="635727" y="4052615"/>
            <a:ext cx="5564777" cy="21031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latin typeface="Cambria" panose="02040503050406030204" pitchFamily="18" charset="0"/>
                <a:ea typeface="Cambria" panose="02040503050406030204" pitchFamily="18" charset="0"/>
              </a:rPr>
              <a:t>¿¿Qué función cumple el acido clorhídrico en el proceso digestivo?  </a:t>
            </a:r>
          </a:p>
        </p:txBody>
      </p:sp>
    </p:spTree>
    <p:extLst>
      <p:ext uri="{BB962C8B-B14F-4D97-AF65-F5344CB8AC3E}">
        <p14:creationId xmlns:p14="http://schemas.microsoft.com/office/powerpoint/2010/main" val="12736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1846" t="25561" r="12398" b="11243"/>
          <a:stretch/>
        </p:blipFill>
        <p:spPr>
          <a:xfrm>
            <a:off x="313509" y="287384"/>
            <a:ext cx="11194868" cy="614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15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4320" y="365125"/>
            <a:ext cx="1107948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Investiga y completa el siguiente cuadro comparativo entre la digestión mecánica y la digestión química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2189" t="36997" r="12324" b="11499"/>
          <a:stretch/>
        </p:blipFill>
        <p:spPr>
          <a:xfrm>
            <a:off x="1439091" y="1808253"/>
            <a:ext cx="9313818" cy="486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55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8566" y="519339"/>
            <a:ext cx="10515600" cy="4351338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72089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57</Words>
  <Application>Microsoft Office PowerPoint</Application>
  <PresentationFormat>Panorámica</PresentationFormat>
  <Paragraphs>6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Tema de Office</vt:lpstr>
      <vt:lpstr>Ciencias Naturales 8° </vt:lpstr>
      <vt:lpstr>Aprendo 8: Digestión de los alimentos </vt:lpstr>
      <vt:lpstr>Presentación de PowerPoint</vt:lpstr>
      <vt:lpstr>Investiga y completa el siguiente cuadro comparativo entre la digestión mecánica y la digestión química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8°</dc:title>
  <dc:creator>Alejandra</dc:creator>
  <cp:lastModifiedBy>pablo espinosa perez</cp:lastModifiedBy>
  <cp:revision>6</cp:revision>
  <dcterms:created xsi:type="dcterms:W3CDTF">2024-04-08T18:33:48Z</dcterms:created>
  <dcterms:modified xsi:type="dcterms:W3CDTF">2024-04-15T20:23:04Z</dcterms:modified>
</cp:coreProperties>
</file>