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s-CL" dirty="0"/>
              <a:t>Distribución del agua en la Tierra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387600"/>
            <a:ext cx="9144000" cy="1655762"/>
          </a:xfrm>
        </p:spPr>
        <p:txBody>
          <a:bodyPr>
            <a:normAutofit/>
          </a:bodyPr>
          <a:lstStyle/>
          <a:p>
            <a:r>
              <a:rPr lang="es-CL" sz="3200" dirty="0"/>
              <a:t>Repaso 1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260" y="2612571"/>
            <a:ext cx="3459479" cy="345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92331" y="496389"/>
            <a:ext cx="109597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Actividades: </a:t>
            </a:r>
          </a:p>
          <a:p>
            <a:endParaRPr lang="es-CL" dirty="0"/>
          </a:p>
          <a:p>
            <a:r>
              <a:rPr lang="es-CL" dirty="0"/>
              <a:t>1.- De la forma que te acomode representa el porcentaje de agua y tierra que hay en el planeta Tierra. </a:t>
            </a:r>
          </a:p>
          <a:p>
            <a:endParaRPr lang="es-CL" dirty="0"/>
          </a:p>
          <a:p>
            <a:r>
              <a:rPr lang="es-CL" dirty="0"/>
              <a:t>2.- Explica los siguientes conceptos: </a:t>
            </a:r>
          </a:p>
          <a:p>
            <a:r>
              <a:rPr lang="es-CL" dirty="0"/>
              <a:t>A.- Océanos </a:t>
            </a:r>
          </a:p>
          <a:p>
            <a:r>
              <a:rPr lang="es-CL" dirty="0"/>
              <a:t>B.- Lagos </a:t>
            </a:r>
          </a:p>
          <a:p>
            <a:r>
              <a:rPr lang="es-CL" dirty="0"/>
              <a:t>C.- Ríos </a:t>
            </a:r>
          </a:p>
          <a:p>
            <a:r>
              <a:rPr lang="es-CL" dirty="0"/>
              <a:t>D.- Glaciares </a:t>
            </a:r>
          </a:p>
          <a:p>
            <a:r>
              <a:rPr lang="es-CL" dirty="0"/>
              <a:t>E.- Agua subterránea </a:t>
            </a:r>
          </a:p>
          <a:p>
            <a:endParaRPr lang="es-CL" dirty="0"/>
          </a:p>
          <a:p>
            <a:r>
              <a:rPr lang="es-CL" dirty="0"/>
              <a:t>3.-¿Cuál es la diferencia entre el agua dulce y salada?</a:t>
            </a:r>
          </a:p>
          <a:p>
            <a:endParaRPr lang="es-CL" dirty="0"/>
          </a:p>
          <a:p>
            <a:r>
              <a:rPr lang="es-CL" dirty="0"/>
              <a:t>4.- Desarrolla las actividades de la página 17.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75885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78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Distribución del agua en la Tierra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7</cp:revision>
  <dcterms:created xsi:type="dcterms:W3CDTF">2024-01-03T15:19:00Z</dcterms:created>
  <dcterms:modified xsi:type="dcterms:W3CDTF">2024-03-25T12:35:07Z</dcterms:modified>
</cp:coreProperties>
</file>