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88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555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971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726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94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824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384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194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401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96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160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BCDEC-56B8-483B-B65B-4556FA2CD62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001BA-DE0C-4741-B543-56E2260B7F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866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_S5JTMljhU&amp;t=52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03497"/>
            <a:ext cx="9144000" cy="2387600"/>
          </a:xfrm>
        </p:spPr>
        <p:txBody>
          <a:bodyPr/>
          <a:lstStyle/>
          <a:p>
            <a:r>
              <a:rPr lang="es-CL" dirty="0"/>
              <a:t>ACTIVIDAD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796821"/>
            <a:ext cx="9144000" cy="1655762"/>
          </a:xfrm>
        </p:spPr>
        <p:txBody>
          <a:bodyPr>
            <a:noAutofit/>
          </a:bodyPr>
          <a:lstStyle/>
          <a:p>
            <a:r>
              <a:rPr lang="es-CL" sz="3200" dirty="0"/>
              <a:t>¿QUÉ ES UNA CARTA?</a:t>
            </a:r>
          </a:p>
          <a:p>
            <a:r>
              <a:rPr lang="es-CL" sz="3200" dirty="0"/>
              <a:t>3° BÁSICO</a:t>
            </a:r>
          </a:p>
          <a:p>
            <a:r>
              <a:rPr lang="es-CL" sz="3200" dirty="0"/>
              <a:t>08-03-2024</a:t>
            </a:r>
          </a:p>
        </p:txBody>
      </p:sp>
    </p:spTree>
    <p:extLst>
      <p:ext uri="{BB962C8B-B14F-4D97-AF65-F5344CB8AC3E}">
        <p14:creationId xmlns:p14="http://schemas.microsoft.com/office/powerpoint/2010/main" val="2936053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VEAMOS EL SIGUIENTE VIDEO</a:t>
            </a:r>
            <a:r>
              <a:rPr lang="es-CL" sz="2000" dirty="0"/>
              <a:t>: </a:t>
            </a:r>
            <a:r>
              <a:rPr lang="es-CL" sz="2000" dirty="0">
                <a:hlinkClick r:id="rId2"/>
              </a:rPr>
              <a:t>https://www.youtube.com/watch?v=G_S5JTMljhU&amp;t=52s</a:t>
            </a:r>
            <a:r>
              <a:rPr lang="es-CL" sz="2000" dirty="0"/>
              <a:t>    </a:t>
            </a:r>
            <a:br>
              <a:rPr lang="es-CL" sz="2000" dirty="0"/>
            </a:br>
            <a:endParaRPr lang="es-CL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Contesta:</a:t>
            </a:r>
          </a:p>
          <a:p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¿Qué es una carta?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¿Cuál es su propósito?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¿Has escrito una carta?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Escribe una carta a un miembro de tu familia.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56423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1</vt:lpstr>
      <vt:lpstr>VEAMOS EL SIGUIENTE VIDEO: https://www.youtube.com/watch?v=G_S5JTMljhU&amp;t=52s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</dc:title>
  <dc:creator>Usuario</dc:creator>
  <cp:lastModifiedBy>pablo espinosa perez</cp:lastModifiedBy>
  <cp:revision>1</cp:revision>
  <dcterms:created xsi:type="dcterms:W3CDTF">2024-03-04T14:11:04Z</dcterms:created>
  <dcterms:modified xsi:type="dcterms:W3CDTF">2024-03-04T18:46:15Z</dcterms:modified>
</cp:coreProperties>
</file>