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011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142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06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42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156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042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12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63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32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383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270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794A0-E3E4-4551-8A95-6BB234C425E4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97EDC-748A-4EBF-8DC9-277D3D2B7A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7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nMeD8D12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UN CUENTO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14-03-2024</a:t>
            </a:r>
          </a:p>
        </p:txBody>
      </p:sp>
    </p:spTree>
    <p:extLst>
      <p:ext uri="{BB962C8B-B14F-4D97-AF65-F5344CB8AC3E}">
        <p14:creationId xmlns:p14="http://schemas.microsoft.com/office/powerpoint/2010/main" val="76895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un cuento?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Escribamos en nuestros cuadernos lo que entre todos vamos diciendo sobre los cuentos…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VEAMOS EL SIGUIENTE VIDEO…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https://www.youtube.com/watch?v=enMeD8D12uk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1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3200" dirty="0"/>
              <a:t>Ahora pinta los casilleros donde solo se encuentren los elementos del cuento: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96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4704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versos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personajes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diálogos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Moraleja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Ambiente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trama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3212976"/>
            <a:ext cx="34290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849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2</vt:lpstr>
      <vt:lpstr>¿Qué es un cuento?</vt:lpstr>
      <vt:lpstr>Ahora pinta los casilleros donde solo se encuentren los elementos del cuento: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2</dc:title>
  <dc:creator>Usuario</dc:creator>
  <cp:lastModifiedBy>pablo espinosa perez</cp:lastModifiedBy>
  <cp:revision>1</cp:revision>
  <dcterms:created xsi:type="dcterms:W3CDTF">2024-03-08T21:50:35Z</dcterms:created>
  <dcterms:modified xsi:type="dcterms:W3CDTF">2024-03-11T15:12:05Z</dcterms:modified>
</cp:coreProperties>
</file>