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DABD5-B6C2-DA47-1758-CCC0C0D26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A180EB2-16FC-5F3F-8B3A-C7EB2544B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017FEF-36A9-B38C-ABCB-A28BACB82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CC8F58-179B-0A6A-978F-507BB453A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C35E75-025B-873C-6892-C83B81492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942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48115-43E3-7E1C-9E9A-E1088384E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D063AE-122F-56C8-1297-17E4872B0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6BA7F-EA1E-FB96-9510-855E04DD8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DD6365-616A-2B96-494A-9E218A281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B508D1-B5CD-106C-1971-B11E7013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84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7004F2-8673-2C9F-FA3F-75939F1F84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760175-25D4-ECB6-ACF0-6E5CA1699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2AC2B4-79DC-EBDE-BC2B-79E729D55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6B0551-D877-85C7-DB2F-2F167E5B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9DA483-DAD3-AE21-88B5-A220534F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12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9AC8A-7483-516F-E79E-E5813AD02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35412A-981E-0487-0BAF-68F01DE5C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737A5A-29A8-D56C-0D35-BB6F35519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07B773-FDC1-4E4E-B93A-15FCF8E45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8EEC7A-19DE-5B98-BDA5-5980755E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45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A74EA-89B8-72A1-BD0F-AF9CA4CE2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DE484E-E64C-C74C-B7DF-D4C98E424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8EF77D-12AB-E873-1649-EB36F627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6D549F-1587-B4A0-3FC5-EE3AE586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C9FE02-A215-7EE9-9F85-9AA90C34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163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1B7856-7736-BF7C-FEEF-4F42FE75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6ABE53-2F76-503C-114A-24581EAF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EF7338-88F2-6F56-A9B8-5AE8E9424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D12F5E-0B23-4DA4-6FE0-880A5A1B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1CC37A-EE01-E6D1-18A5-0FF44240A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3907E1-55C5-93D1-C1EE-5BFC0EC6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509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0A07D-4FCA-4D1C-E6E9-A3EA7C910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308068-FB73-39E3-32A3-C15EE2A7A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012ACE-826F-1F7B-03FC-C3CA8FEFE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A4D541-AE86-0DF2-CAE3-A6CF986DBC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33C86B5-5526-9B3C-BFEE-145AA0BAF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2FA07C-6C22-BC9A-A404-90A97B3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100C1DD-B03A-C776-DA0D-4157E1C98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26C42FD-739C-BCC1-232C-72D1F555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94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E2650-679F-82F7-CB6C-8498ED675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E63C56-22E1-F1E6-24BB-3CDE7F4DF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D34A1C-D0F5-B2E0-289A-0D59495CC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2ABE89B-6584-745B-2434-3E3FB5958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098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2DB9D9-8BB1-A245-4BF1-AF3732BD2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772C97-BECC-7305-7020-CBF9E6237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5E849D-2F14-843D-1CE1-5383014A4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20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C0339-D212-A566-7200-83E162E8B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8F4893-0A7B-4868-EB70-E0E2AE0C0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0F7028-E76F-7809-58E7-2AF570B90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77A4C2-BDB9-21C0-2B7E-55DFE7BD0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46B0BF-503B-FCB2-3845-52FAECE8A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9A3B74-77C4-2536-53B7-210D906D3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893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D3340-6C9A-D1EE-FA14-F0B7DA9DA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4BF978C-4D9B-BDC0-075B-9D32D82174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B05673-A28E-99EE-7F89-F0421FA71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E9CFC2-13C8-BC53-680C-AD6ED9D5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81BCA6-6672-A0CE-2407-E7D77A4D9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CF8EF0-4FFC-45FE-9A47-032F0E61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565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CFE6EF4-5ACD-BF4A-5E33-A7F28A733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1791A9-BBD0-99C0-E513-48E70C063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CC4FE9-A1EE-2D37-E955-E817A121F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CA479-0119-4B80-82BC-412FE970A926}" type="datetimeFigureOut">
              <a:rPr lang="es-CL" smtClean="0"/>
              <a:t>01-04-2024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2BDB86-6A34-9CC1-28E3-BA46E441D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F72E6C-6F2E-1E6B-4EAD-134768B1A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E586A-F031-4136-977D-3A7438802D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781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71BE57-AFDF-2F0B-297A-1F9210CE43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C41A2B-D5EC-F145-DCAB-A9A6DB5DBE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RECONOZCO Y COMPRENDO UNA LEYENDA</a:t>
            </a:r>
          </a:p>
          <a:p>
            <a:r>
              <a:rPr lang="es-CL" dirty="0"/>
              <a:t>3° BÁSICO</a:t>
            </a:r>
          </a:p>
          <a:p>
            <a:r>
              <a:rPr lang="es-CL"/>
              <a:t>01-04-2024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4534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987394-F801-24D9-6410-EAEDBE5D4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492"/>
            <a:ext cx="10515600" cy="668545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91D94D-41D4-47B1-4914-1F01BC7CB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513" y="227288"/>
            <a:ext cx="3124200" cy="4537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L" dirty="0"/>
              <a:t>El día y la noche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4858570-571A-E477-2F06-5C0FA7070A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584" t="27959" r="18481" b="19555"/>
          <a:stretch/>
        </p:blipFill>
        <p:spPr bwMode="auto">
          <a:xfrm>
            <a:off x="1676400" y="672836"/>
            <a:ext cx="8289235" cy="61246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485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022D14-C92D-363B-EB50-371A40BDB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74562"/>
          </a:xfrm>
        </p:spPr>
        <p:txBody>
          <a:bodyPr/>
          <a:lstStyle/>
          <a:p>
            <a:r>
              <a:rPr lang="es-CL" dirty="0"/>
              <a:t>Contesta en tu cuaderno: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4AB72-97BD-AA49-3F8D-891718CED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65" y="672686"/>
            <a:ext cx="10515600" cy="3355975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¿Qué hizo el Señor del Cielo para que existiera el sol?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¿Qué hizo el gigante para que la noche no estuviera triste?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¿Qué quiere decir que  se hayan desparramado pequeños pedazos de luz en el cielo?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s-ES" sz="24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¿Qué hechos de esta leyenda son ficticios y cuales son reales? Escribe 2 de cada uno en el cuadro.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E3A64D7-274C-707A-FB8D-2B5CB03695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43" t="51041" r="21848" b="23079"/>
          <a:stretch/>
        </p:blipFill>
        <p:spPr>
          <a:xfrm>
            <a:off x="1073426" y="3814339"/>
            <a:ext cx="10376452" cy="273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3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FF7A7B3-5DFB-ADC0-A7BF-E2139105A9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543" t="25108" r="31196" b="27827"/>
          <a:stretch/>
        </p:blipFill>
        <p:spPr>
          <a:xfrm>
            <a:off x="785097" y="243377"/>
            <a:ext cx="10678242" cy="572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59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ACTIVIDAD 4</vt:lpstr>
      <vt:lpstr>LEAMOS:</vt:lpstr>
      <vt:lpstr>Contesta en tu cuaderno: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4</dc:title>
  <dc:creator>Vale Tobar</dc:creator>
  <cp:lastModifiedBy>pablo espinosa perez</cp:lastModifiedBy>
  <cp:revision>1</cp:revision>
  <dcterms:created xsi:type="dcterms:W3CDTF">2024-03-28T20:09:24Z</dcterms:created>
  <dcterms:modified xsi:type="dcterms:W3CDTF">2024-04-01T21:04:55Z</dcterms:modified>
</cp:coreProperties>
</file>