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83717-BEB0-3C0B-2C99-DE63FBEC1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C7945A-323D-474A-F586-A7B348819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6FAE5-EC37-2223-2537-773F7EE3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C14A1D-134C-FF7B-8DBA-1B5F322A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8D152-1015-8A78-89D7-CA73A7AF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236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46A90-CFFC-8058-CEB4-61C8D73E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9F053F-EBC6-7B50-0E45-126429D37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D000EB-D378-5C2D-F6A4-DA41B75A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0BE41-6CB8-7828-848F-496720BD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E5CCF5-2E41-AF87-F31B-00618288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76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1848C2-0E50-C642-CBAF-BC1A0B581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AC749F-F83F-D684-6E3D-B6760866D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ADE41B-5338-748D-8676-F4EE15CD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59EE0-A80A-3434-07A8-52DCA2A5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9798B4-2C93-5BD2-2A0E-1DA269B1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374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E4D33-AA6C-4AEF-9939-BC78557D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D09E17-78B1-5113-0627-B68D4B26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B4379-6E6D-42FF-AE6B-68087567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0D9D1E-89A5-C850-7624-365D20B9F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1F361-3406-170A-71AB-2927E736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613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35D02-A635-3D96-7F93-D4CD48C5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1D85A4-2F9A-1375-FD60-C835A2010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B7D964-CB86-EB85-0A80-42D8D992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1F9E8-A599-F7DD-7B02-6C8DE39F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F14781-9915-5360-C8BD-8FA9737A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016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7EC19-8271-9E43-BB13-3E432F4F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8591A8-20AE-1B10-F9AA-8628C2D62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0C1DF9-6C28-ABB4-16E9-AEA9304BE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09A17F-21FD-6A79-8729-6D7EC7F7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7A6163-57CB-C3F6-0FCA-F3B54854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B2CC4E-0005-509F-8F2B-E9667560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6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AC2A7-A832-8115-B668-1408E4A7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9DE43E-EDCE-C085-FBE5-0986A3455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A42527-8E0F-EFEF-6772-0458231C8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8EF556-AE55-06DD-29A9-2BD233073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889A27-99A7-7228-333A-066481B52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268EA-26F7-174E-9BEA-28D0D934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EAE6DD-5D08-A6AB-DD61-B9E87262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83844B-9814-8EAB-163C-10946A50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18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C17A2-3CB8-4159-0B67-51F24284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15367E-EBC1-DC44-7FAC-265557C3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E92CE9-E163-E5F9-E9E4-9AE79743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E92F0-3842-925D-2BDA-098081A0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57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B63678-AFBB-41B2-9B91-1AE07F11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BE6547-D1E8-4FC9-2F0C-901AECD6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568D2B-362E-BF86-725C-F50B989F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48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C67E5-9B56-6645-5A9D-8390999B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476C6-2EB3-6AEC-3AEF-F77827D14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A0499C-1861-4CE5-9AAC-5FF2281FC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1683C1-3B38-8243-B7A1-987549F7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3D84BD-00F1-DA2A-369D-765F4C3F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A5835F-8AC5-CADF-39DB-9830F7A1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547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9CBAB-EDE7-9C52-84C3-FE2FB856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1C5BB9-153F-2116-E6CC-1D83BAFF1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5F9306-7D6D-8A16-FEA1-4F7B8F662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239B6-A56C-E93E-0F91-CB40A80A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12434-8F2F-C9B2-105D-88D9090B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A8C69F-CD5C-B482-95D4-848BC27A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526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A77B11-CDA6-32D1-5B50-C7153A24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FEDF83-C56C-D376-8C3E-6453A3577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B9D84-96DD-B499-1FCD-A18D8522B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31F6-A1B4-44F8-9A89-01D31CF1468E}" type="datetimeFigureOut">
              <a:rPr lang="es-CL" smtClean="0"/>
              <a:t>05-04-2024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C8BDF5-7402-832A-20F7-82FF0291C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3499B-57D9-7410-5851-5B2B4DC5D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F3AA-1ADA-4D42-8E5F-102974369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94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ACTIVIDAD 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CONOZCO Y COMPRENDO UNA HISTORIETA</a:t>
            </a:r>
          </a:p>
          <a:p>
            <a:r>
              <a:rPr lang="es-CL" dirty="0"/>
              <a:t>3° BÁSICO</a:t>
            </a:r>
          </a:p>
          <a:p>
            <a:r>
              <a:rPr lang="es-CL"/>
              <a:t>04-04-2024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20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/>
              <a:t>LEAMOS EL SIGUIENTE TEXTO: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603" t="45900" r="15923" b="26194"/>
          <a:stretch/>
        </p:blipFill>
        <p:spPr>
          <a:xfrm>
            <a:off x="679267" y="1776549"/>
            <a:ext cx="11185239" cy="38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1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634" y="571590"/>
            <a:ext cx="10515600" cy="51107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sz="4000" dirty="0"/>
              <a:t>¿Qué tipo de texto es?</a:t>
            </a:r>
          </a:p>
          <a:p>
            <a:pPr marL="0" indent="0" algn="ctr">
              <a:buNone/>
            </a:pPr>
            <a:endParaRPr lang="es-CL" sz="4000" dirty="0"/>
          </a:p>
          <a:p>
            <a:pPr marL="0" indent="0" algn="ctr">
              <a:buNone/>
            </a:pPr>
            <a:r>
              <a:rPr lang="es-CL" sz="4000" dirty="0"/>
              <a:t>¿Qué llama la atención de este tipo de texto?</a:t>
            </a:r>
          </a:p>
          <a:p>
            <a:pPr marL="0" indent="0" algn="ctr">
              <a:buNone/>
            </a:pPr>
            <a:endParaRPr lang="es-CL" sz="4000" dirty="0"/>
          </a:p>
          <a:p>
            <a:pPr marL="0" indent="0" algn="ctr">
              <a:buNone/>
            </a:pPr>
            <a:r>
              <a:rPr lang="es-CL" sz="4000" dirty="0"/>
              <a:t>Observa el ultimo dibujo ¿Qué diferencia hay en los globos donde están los textos?</a:t>
            </a:r>
          </a:p>
          <a:p>
            <a:pPr marL="0" indent="0" algn="ctr">
              <a:buNone/>
            </a:pPr>
            <a:endParaRPr lang="es-CL" sz="4000" dirty="0"/>
          </a:p>
          <a:p>
            <a:pPr marL="0" indent="0" algn="ctr">
              <a:buNone/>
            </a:pPr>
            <a:r>
              <a:rPr lang="es-CL" sz="4000" dirty="0"/>
              <a:t>¿Por qué son distintos?</a:t>
            </a:r>
          </a:p>
        </p:txBody>
      </p:sp>
    </p:spTree>
    <p:extLst>
      <p:ext uri="{BB962C8B-B14F-4D97-AF65-F5344CB8AC3E}">
        <p14:creationId xmlns:p14="http://schemas.microsoft.com/office/powerpoint/2010/main" val="310817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83326"/>
            <a:ext cx="1894114" cy="536212"/>
          </a:xfrm>
        </p:spPr>
        <p:txBody>
          <a:bodyPr>
            <a:normAutofit fontScale="90000"/>
          </a:bodyPr>
          <a:lstStyle/>
          <a:p>
            <a:r>
              <a:rPr lang="es-CL" dirty="0"/>
              <a:t>Lee el comic: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197" t="17024" r="12494" b="14880"/>
          <a:stretch/>
        </p:blipFill>
        <p:spPr>
          <a:xfrm>
            <a:off x="1515291" y="0"/>
            <a:ext cx="10676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6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92966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AHORA CONTESTA: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92966"/>
            <a:ext cx="12192000" cy="61650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/>
              <a:t>¿Cuál es el propósito comunicativo del texto?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¿A quién se dirige la niña?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¿Por qué pide disculpas la niña?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¿Qué le ocurre a </a:t>
            </a:r>
            <a:r>
              <a:rPr lang="es-CL" dirty="0" err="1"/>
              <a:t>Snoopy</a:t>
            </a:r>
            <a:r>
              <a:rPr lang="es-CL" dirty="0"/>
              <a:t>? </a:t>
            </a:r>
          </a:p>
          <a:p>
            <a:pPr marL="0" indent="0">
              <a:buNone/>
            </a:pPr>
            <a:r>
              <a:rPr lang="es-CL" dirty="0"/>
              <a:t>5. ¿Qué nombre reciben los cuadros que contienen los dibujos y diálogos que se muestran en el texto anterior? </a:t>
            </a:r>
          </a:p>
          <a:p>
            <a:pPr marL="0" indent="0">
              <a:buNone/>
            </a:pPr>
            <a:r>
              <a:rPr lang="es-CL" dirty="0"/>
              <a:t>	A) Globo 		B) Viñeta 		C) Onomatopeya</a:t>
            </a:r>
          </a:p>
          <a:p>
            <a:pPr marL="0" indent="0">
              <a:buNone/>
            </a:pPr>
            <a:r>
              <a:rPr lang="es-CL" dirty="0"/>
              <a:t>6. ¿Qué son las onomatopeyas? </a:t>
            </a:r>
          </a:p>
          <a:p>
            <a:pPr marL="514350" indent="-514350">
              <a:buFont typeface="+mj-lt"/>
              <a:buAutoNum type="alphaLcParenR"/>
            </a:pPr>
            <a:r>
              <a:rPr lang="es-CL" dirty="0"/>
              <a:t>Un cuadro que entrega información complementaria al texto. </a:t>
            </a:r>
          </a:p>
          <a:p>
            <a:pPr marL="514350" indent="-514350">
              <a:buFont typeface="+mj-lt"/>
              <a:buAutoNum type="alphaLcParenR"/>
            </a:pPr>
            <a:r>
              <a:rPr lang="es-CL" dirty="0"/>
              <a:t>Los cuadros que contienen los diálogos de los personajes. </a:t>
            </a:r>
          </a:p>
          <a:p>
            <a:pPr marL="514350" indent="-514350">
              <a:buFont typeface="+mj-lt"/>
              <a:buAutoNum type="alphaLcParenR"/>
            </a:pPr>
            <a:r>
              <a:rPr lang="es-CL" dirty="0"/>
              <a:t>Las palabras que imitan ruidos en el texto.</a:t>
            </a:r>
          </a:p>
        </p:txBody>
      </p:sp>
    </p:spTree>
    <p:extLst>
      <p:ext uri="{BB962C8B-B14F-4D97-AF65-F5344CB8AC3E}">
        <p14:creationId xmlns:p14="http://schemas.microsoft.com/office/powerpoint/2010/main" val="2608369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167</Words>
  <Application>Microsoft Office PowerPoint</Application>
  <PresentationFormat>Panorámica</PresentationFormat>
  <Paragraphs>24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ACTIVIDAD 5</vt:lpstr>
      <vt:lpstr>LEAMOS EL SIGUIENTE TEXTO:</vt:lpstr>
      <vt:lpstr>Presentación de PowerPoint</vt:lpstr>
      <vt:lpstr>Lee el comic:</vt:lpstr>
      <vt:lpstr>AHORA CONTESTA: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5</dc:title>
  <dc:creator>Vale Tobar</dc:creator>
  <cp:lastModifiedBy>pablo espinosa perez</cp:lastModifiedBy>
  <cp:revision>1</cp:revision>
  <dcterms:created xsi:type="dcterms:W3CDTF">2024-04-03T22:01:33Z</dcterms:created>
  <dcterms:modified xsi:type="dcterms:W3CDTF">2024-04-05T16:17:47Z</dcterms:modified>
</cp:coreProperties>
</file>