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FE91E4-29C6-2DEE-7133-B1E037650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403ECEA-E3E0-D438-58DA-BE860C86FC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F6F55D-58B9-9704-5F6C-E7399FC46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55D0-61C4-439A-BFA9-F9ED49982467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C105CF-7404-9F99-C272-D6EAA2B53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CD303C-1185-77EB-A985-222FD16CA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9AB5-6C0A-480F-BDD8-1C6464CE68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447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33F917-37D4-074E-1522-0EF5FA9A7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E4B2FF-FF02-F233-675F-09D4D3CCF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EDF794-0B6B-65CB-CB93-013CFD189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55D0-61C4-439A-BFA9-F9ED49982467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653C30-1788-9D84-7A55-F25F3FED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5B26BC-2151-8877-400D-3811E233A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9AB5-6C0A-480F-BDD8-1C6464CE68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799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2C54547-41A0-148F-9A85-7382A24191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39F20F2-C64C-58FD-DD03-4A160B814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B929D7-2AF4-0214-EF5C-1EAB4D621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55D0-61C4-439A-BFA9-F9ED49982467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4BCC9C-9B3B-587D-B2AA-8EB2D4DA7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65FE45-89F7-816C-9F2D-0B374AFF7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9AB5-6C0A-480F-BDD8-1C6464CE68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8899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AE63E1-DF92-5390-286E-CD475565C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2B2EDE-3188-39AB-A486-E45C174C6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234E8C-1578-849D-C7BF-D6BD6A99C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55D0-61C4-439A-BFA9-F9ED49982467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912C71-05BB-810C-33A8-39FDBBF4D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71BD47-3E83-2FE3-12E7-DE0629D96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9AB5-6C0A-480F-BDD8-1C6464CE68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6092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45154E-0EA0-9674-440A-14CC8B295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408098-45AB-A108-9D55-ED34C7368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7FC59A-7B2D-7299-3459-8B1856312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55D0-61C4-439A-BFA9-F9ED49982467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383B4A-43CD-9009-C373-1CF72BF97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C91A16-D84E-9232-5802-043A30B35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9AB5-6C0A-480F-BDD8-1C6464CE68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7444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14CFC6-8DC6-E9F2-B2B0-0A131CC22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5E30A3-2E4E-0343-2954-18C068E5A7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9A47E1F-6A5F-850C-2C23-3C6DFF5193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BF0032F-1559-028C-440A-5BF8EC584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55D0-61C4-439A-BFA9-F9ED49982467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5D9AA-E61C-8863-3198-092C5A38E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694A47-207A-71DD-EDE4-1494DAA12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9AB5-6C0A-480F-BDD8-1C6464CE68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712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BEF006-BB56-2FF1-EF73-6E1E974DB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5E38A6-1A5A-15BC-B3BE-80866851C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F3AA2-F088-9EAD-9B3F-B63EC58A5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1350136-1AAC-9683-2198-90C53745AE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E9C7214-8B05-7EB3-1E01-4EB07C8F39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51F3B16-0C47-B5DA-5C2B-CC49031FB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55D0-61C4-439A-BFA9-F9ED49982467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9A30200-A834-49C3-A6C4-69D2BFD42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CF30BAD-A441-E73B-1400-2C5E0EA87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9AB5-6C0A-480F-BDD8-1C6464CE68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2277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ECEAB3-E928-855D-EAF3-3B9BB5015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33C745B-8A6C-3A24-BFD6-F7821275B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55D0-61C4-439A-BFA9-F9ED49982467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8B4A823-00A6-E7CC-C4E6-2E1C3FED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4152FE9-F3FA-6977-09FE-069D527B9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9AB5-6C0A-480F-BDD8-1C6464CE68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3045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678595B-3C3E-4CC2-6C82-7CEAA471C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55D0-61C4-439A-BFA9-F9ED49982467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89DD781-B39B-E142-7AD8-4A8FA41ED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5F06777-017C-F2B5-C988-9F41B4879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9AB5-6C0A-480F-BDD8-1C6464CE68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7390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096402-8CC8-7D18-FD02-75576D1D7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1D8343-4E53-2B86-6FEB-FB276E4D9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75939E2-203B-3A60-DE05-891981BA1C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8BE5BE-1DD6-B533-0CF1-82381EBE7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55D0-61C4-439A-BFA9-F9ED49982467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869513-47F2-A9FE-326F-E3424918F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47375E2-0EC5-7A4D-B52E-1E266EABB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9AB5-6C0A-480F-BDD8-1C6464CE68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2049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0EDA49-E827-E62F-963E-C1D41C506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5D3F8D0-DF17-440F-F7C0-5B899BFE55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BA08F91-88B4-6586-595D-BB44D7A97B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57C9F7-49A7-E772-3BF6-7A9BA58FF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55D0-61C4-439A-BFA9-F9ED49982467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8F40EB-045A-935A-A63F-F7DC92D4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525117-6E5B-7913-0AD2-E48730DA1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9AB5-6C0A-480F-BDD8-1C6464CE68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6559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9937299-E7E2-A836-5D7D-7D9F9B879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66156A-7C54-3F9C-F0F4-F1B561897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663EED-BE94-AD46-6544-07652AFE51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F55D0-61C4-439A-BFA9-F9ED49982467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AF36F4-106D-606B-205F-742DCD1AE7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B527C7-6F73-CE66-1827-F3EDEDA292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29AB5-6C0A-480F-BDD8-1C6464CE68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63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LcP0mHm9Y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6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Comprendo leyendas</a:t>
            </a:r>
          </a:p>
          <a:p>
            <a:r>
              <a:rPr lang="es-CL" dirty="0"/>
              <a:t>4°Básico</a:t>
            </a:r>
          </a:p>
          <a:p>
            <a:r>
              <a:rPr lang="es-CL"/>
              <a:t>08-04-2024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94935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s-CL" dirty="0"/>
              <a:t>Veremos 3 leyendas, deberás escoger una y completar el siguiente cuadro: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660400" y="1325563"/>
          <a:ext cx="10717348" cy="4500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863">
                  <a:extLst>
                    <a:ext uri="{9D8B030D-6E8A-4147-A177-3AD203B41FA5}">
                      <a16:colId xmlns:a16="http://schemas.microsoft.com/office/drawing/2014/main" val="1922737585"/>
                    </a:ext>
                  </a:extLst>
                </a:gridCol>
                <a:gridCol w="1672046">
                  <a:extLst>
                    <a:ext uri="{9D8B030D-6E8A-4147-A177-3AD203B41FA5}">
                      <a16:colId xmlns:a16="http://schemas.microsoft.com/office/drawing/2014/main" val="697213170"/>
                    </a:ext>
                  </a:extLst>
                </a:gridCol>
                <a:gridCol w="2403565">
                  <a:extLst>
                    <a:ext uri="{9D8B030D-6E8A-4147-A177-3AD203B41FA5}">
                      <a16:colId xmlns:a16="http://schemas.microsoft.com/office/drawing/2014/main" val="974725684"/>
                    </a:ext>
                  </a:extLst>
                </a:gridCol>
                <a:gridCol w="4545874">
                  <a:extLst>
                    <a:ext uri="{9D8B030D-6E8A-4147-A177-3AD203B41FA5}">
                      <a16:colId xmlns:a16="http://schemas.microsoft.com/office/drawing/2014/main" val="3728653516"/>
                    </a:ext>
                  </a:extLst>
                </a:gridCol>
              </a:tblGrid>
              <a:tr h="842871">
                <a:tc>
                  <a:txBody>
                    <a:bodyPr/>
                    <a:lstStyle/>
                    <a:p>
                      <a:r>
                        <a:rPr lang="es-CL" dirty="0"/>
                        <a:t>Nombre de la leyenda</a:t>
                      </a:r>
                      <a:r>
                        <a:rPr lang="es-CL" baseline="0" dirty="0"/>
                        <a:t> escogida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Personajes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El</a:t>
                      </a:r>
                      <a:r>
                        <a:rPr lang="es-CL" baseline="0" dirty="0"/>
                        <a:t> origen de qué explica esta leyenda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Dibujo: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212936"/>
                  </a:ext>
                </a:extLst>
              </a:tr>
              <a:tr h="914104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723101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1617352" y="6157351"/>
            <a:ext cx="5143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hlinkClick r:id="rId2"/>
              </a:rPr>
              <a:t>https://www.youtube.com/watch?v=LLcP0mHm9Yw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9766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Panorámica</PresentationFormat>
  <Paragraphs>21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ACTIVIDAD 6</vt:lpstr>
      <vt:lpstr>Veremos 3 leyendas, deberás escoger una y completar el siguiente cuadro: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6</dc:title>
  <dc:creator>Vale Tobar</dc:creator>
  <cp:lastModifiedBy>pablo espinosa perez</cp:lastModifiedBy>
  <cp:revision>1</cp:revision>
  <dcterms:created xsi:type="dcterms:W3CDTF">2024-04-04T18:02:51Z</dcterms:created>
  <dcterms:modified xsi:type="dcterms:W3CDTF">2024-04-05T17:43:20Z</dcterms:modified>
</cp:coreProperties>
</file>