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EC5650-DE3F-A033-BF37-1C1D69D30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5198FD-5852-0B82-886C-BDE937786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383E2C-3E99-4C78-BF6B-9E4749D54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29C8-BFD4-44B1-B35C-1F5CFB26317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7A62C8-63F2-F760-A125-DDA0B2B16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2110C9-F475-7A1D-5C02-A09F1973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1847-5089-4B7D-822F-4C1FBA367F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3180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7C9103-9291-CAFA-BEB9-A57ED1DCB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5DB21E-D3F7-355D-A9CF-AB00767D7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B56BF1-FE6F-64E0-622C-C17406DB5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29C8-BFD4-44B1-B35C-1F5CFB26317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3AB6D9-26AB-A733-7D71-7FC02318B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401A09-E366-30DD-D6E1-5A5F05BE9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1847-5089-4B7D-822F-4C1FBA367F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647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314359-63C6-C267-9669-B5B73FA15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A96309-5D61-3DD4-6996-07F017E95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CC2CF1-3683-EC32-C326-F8F8C2867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29C8-BFD4-44B1-B35C-1F5CFB26317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A6FB3F-3FCE-59BB-84C3-C41269068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E13DA9-6D69-8DB6-BD29-2A829D667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1847-5089-4B7D-822F-4C1FBA367F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108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AC498C-AA5C-F348-97B5-EBEE9A201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3DB8A5-C5A2-0AED-A693-C68674ECE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6E3172-A74A-E1E7-88E4-B4E458FB7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29C8-BFD4-44B1-B35C-1F5CFB26317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6A52C1-A84B-E6BF-B996-E7FB3D78D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9DB9C8-2915-2CB4-3DD2-9D4481A22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1847-5089-4B7D-822F-4C1FBA367F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88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DAD402-0181-73A1-DE8E-1CBDA156A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BB4BA6-2DE9-74B9-8D8A-267D9B01A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1A68CC-CE1C-0185-4214-E2F42A6EC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29C8-BFD4-44B1-B35C-1F5CFB26317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B27FC9-38D4-172C-1E44-FDF7A0DB5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0D7EB5-68A6-3E6A-D36E-C4247CD91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1847-5089-4B7D-822F-4C1FBA367F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157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FA5379-3E0B-D4A7-4E91-59CB7FEB5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6FD410-6B18-6F1B-9B30-11106C394A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D6FBC8-2277-94F4-6176-11DD7E346D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684294-0FE3-6787-8C67-0AFD3A304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29C8-BFD4-44B1-B35C-1F5CFB26317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47E652-D300-6B38-0F70-FBC99507D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A245FF-A812-B2A3-206D-FF7DCA6E1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1847-5089-4B7D-822F-4C1FBA367F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768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4C5BD-CE9B-BC3A-72FD-72FB3C7F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A1D9D7-68D3-11A0-6959-AE13A63C3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607E78-585F-DCA4-2CF1-7376B129F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32DCB49-17E8-04F0-3E8B-CA15130576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1537F8-C85C-CC7E-1674-F853C6C3EA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66A9A7D-74EF-D3C0-0768-BE1E8547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29C8-BFD4-44B1-B35C-1F5CFB26317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047ACB-90BD-0B67-1923-AE597A43B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E6BDE66-4FB8-CDDA-8ED6-A9D0AEB13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1847-5089-4B7D-822F-4C1FBA367F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672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95A71B-8A80-0EF9-CEDC-1B10AF635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F054EAF-C5D6-4430-3192-135491A45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29C8-BFD4-44B1-B35C-1F5CFB26317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84657B-A1E7-7CAF-FD69-F93DE9D44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2D9359-0627-3BAA-C1A9-AC0337C5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1847-5089-4B7D-822F-4C1FBA367F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885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D072E92-E559-E6D6-179A-0B06136D2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29C8-BFD4-44B1-B35C-1F5CFB26317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13158F6-FF1B-C749-081F-680CA08E0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6F378BB-D1AD-52DD-E84F-2D0F84C3E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1847-5089-4B7D-822F-4C1FBA367F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9696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D2AD5E-6BBD-3562-ADC4-1E96C44EE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393E9F-4A0F-DC2A-2515-E2BAF4C55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4E1A1A-45FD-2603-BA78-5EA626CF1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662A42-CC5E-C24B-D7C5-B1142FAFB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29C8-BFD4-44B1-B35C-1F5CFB26317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D78D34-D18F-2925-17A2-0400FC491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AA58CC-4058-A417-B668-D912D7EF7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1847-5089-4B7D-822F-4C1FBA367F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684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64628A-6217-84A4-EF95-1CD69B97B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A1CD43A-A016-3EDB-5BA4-B5997090E1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8BD2441-15C4-6472-D45D-DC60285F1A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C79E1D-D0AC-0C94-C859-ACDFD09A0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29C8-BFD4-44B1-B35C-1F5CFB26317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447C54-0642-16F3-F4EB-02966476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D77CB5-68ED-C6C6-F674-26DA8E44C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1847-5089-4B7D-822F-4C1FBA367F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6341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51D548-6265-8576-AD9A-68D5239A8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D51C72-FEB8-2E62-3862-36B50A60D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F5C4D7-AD0D-BD96-2BCF-728BD751B0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129C8-BFD4-44B1-B35C-1F5CFB26317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D1AF8A-D7F6-EAF4-990E-067B200F9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9238C-CC44-6F1B-25E6-F95F849E9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F1847-5089-4B7D-822F-4C1FBA367F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1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OCPIaRGvE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6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una leyenda</a:t>
            </a:r>
          </a:p>
          <a:p>
            <a:r>
              <a:rPr lang="es-CL" dirty="0"/>
              <a:t>3°básico</a:t>
            </a:r>
          </a:p>
          <a:p>
            <a:r>
              <a:rPr lang="es-CL" dirty="0"/>
              <a:t>02-04-2024</a:t>
            </a:r>
          </a:p>
        </p:txBody>
      </p:sp>
    </p:spTree>
    <p:extLst>
      <p:ext uri="{BB962C8B-B14F-4D97-AF65-F5344CB8AC3E}">
        <p14:creationId xmlns:p14="http://schemas.microsoft.com/office/powerpoint/2010/main" val="358482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27463"/>
          </a:xfrm>
        </p:spPr>
        <p:txBody>
          <a:bodyPr>
            <a:normAutofit/>
          </a:bodyPr>
          <a:lstStyle/>
          <a:p>
            <a:r>
              <a:rPr lang="es-CL" sz="3600" b="1" dirty="0"/>
              <a:t>Veamos las siguientes leyendas: </a:t>
            </a:r>
            <a:br>
              <a:rPr lang="es-CL" sz="3600" b="1" dirty="0"/>
            </a:br>
            <a:r>
              <a:rPr lang="es-CL" sz="1800" dirty="0">
                <a:hlinkClick r:id="rId2"/>
              </a:rPr>
              <a:t>https://www.youtube.com/watch?v=ROCPIaRGvEI</a:t>
            </a:r>
            <a:r>
              <a:rPr lang="es-CL" sz="1800" dirty="0"/>
              <a:t>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2806" y="927464"/>
            <a:ext cx="11793583" cy="52773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3500" b="1" dirty="0">
                <a:latin typeface="Cambria" panose="02040503050406030204" pitchFamily="18" charset="0"/>
              </a:rPr>
              <a:t>Selecciona una de las leyendas vistas y contesta las </a:t>
            </a:r>
            <a:r>
              <a:rPr lang="es-CL" sz="3500" b="1">
                <a:latin typeface="Cambria" panose="02040503050406030204" pitchFamily="18" charset="0"/>
              </a:rPr>
              <a:t>preguntas:</a:t>
            </a:r>
            <a:endParaRPr lang="es-CL" sz="3500" b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s-CL" dirty="0">
              <a:latin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</a:rPr>
              <a:t>¿De qué se trata la leyenda?</a:t>
            </a:r>
          </a:p>
          <a:p>
            <a:pPr marL="514350" indent="-514350">
              <a:buFont typeface="+mj-lt"/>
              <a:buAutoNum type="arabicPeriod"/>
            </a:pPr>
            <a:endParaRPr lang="es-CL" dirty="0">
              <a:latin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</a:rPr>
              <a:t>¿Qué hechos son fantásticos?</a:t>
            </a:r>
          </a:p>
          <a:p>
            <a:pPr marL="514350" indent="-514350">
              <a:buFont typeface="+mj-lt"/>
              <a:buAutoNum type="arabicPeriod"/>
            </a:pPr>
            <a:endParaRPr lang="es-CL" dirty="0">
              <a:latin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</a:rPr>
              <a:t>¿Qué hechos podrían ser reales?</a:t>
            </a:r>
          </a:p>
          <a:p>
            <a:pPr marL="514350" indent="-514350">
              <a:buFont typeface="+mj-lt"/>
              <a:buAutoNum type="arabicPeriod"/>
            </a:pPr>
            <a:endParaRPr lang="es-CL" dirty="0">
              <a:latin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</a:rPr>
              <a:t>¿Qué quiere explicar esta leyenda?</a:t>
            </a:r>
          </a:p>
          <a:p>
            <a:pPr marL="514350" indent="-514350">
              <a:buFont typeface="+mj-lt"/>
              <a:buAutoNum type="arabicPeriod"/>
            </a:pPr>
            <a:endParaRPr lang="es-CL" dirty="0">
              <a:latin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</a:rPr>
              <a:t>Dibuja alguna escena de la leyenda.</a:t>
            </a:r>
          </a:p>
        </p:txBody>
      </p:sp>
    </p:spTree>
    <p:extLst>
      <p:ext uri="{BB962C8B-B14F-4D97-AF65-F5344CB8AC3E}">
        <p14:creationId xmlns:p14="http://schemas.microsoft.com/office/powerpoint/2010/main" val="35803321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Tema de Office</vt:lpstr>
      <vt:lpstr>FICHA DE COMPRENSIÓN 6</vt:lpstr>
      <vt:lpstr>Veamos las siguientes leyendas:  https://www.youtube.com/watch?v=ROCPIaRGvEI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FICHA DE COMPRENSIÓN 6</dc:title>
  <dc:creator>Vale Tobar</dc:creator>
  <cp:lastModifiedBy>pablo espinosa perez</cp:lastModifiedBy>
  <cp:revision>1</cp:revision>
  <dcterms:created xsi:type="dcterms:W3CDTF">2024-03-28T20:29:31Z</dcterms:created>
  <dcterms:modified xsi:type="dcterms:W3CDTF">2024-04-01T21:05:14Z</dcterms:modified>
</cp:coreProperties>
</file>