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51F84-E941-8A3C-8E2E-B9D6019BE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79AE5D-8132-7A13-6BA5-529CB6B1E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EB756-CDBE-A4A9-EC0C-0129507D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D19F08-000F-0215-4D1A-559EF426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D8C39-1B8A-3573-A071-304444CE4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56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0D3AA-CFE0-A281-3FE7-D5663E6D9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150107-5A19-5408-6234-C9EFD6E31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EE79B7-2DCE-A113-B1F2-26DE7130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512FD4-6E08-1B6E-ACB4-CFC52B7F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15A5AF-1F08-4AB7-FC5C-2973B312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6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7D9408-9651-D01D-E3FA-3083FB6CE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5150C9-3128-E1FC-DDB8-B3474052C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3AE391-F8F3-042E-7EB5-41A971EAD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6AD75A-9FB8-6D27-F3D9-B267B528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19679-3C2A-DB83-FC79-5AEDB22B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04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0EA86-7E0D-048B-EC0B-0BEAD805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4EEC36-F83C-72A3-3C2F-6C5B142A9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861F5E-8297-F23D-9D92-E52864D9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5CE10B-5955-5D97-CEEA-79C7035C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97DF01-9D94-8CFB-C6BA-3A2F3D8E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09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061E6-72F5-0735-26AD-7378BF83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8ED0C3-9C9C-8A78-7160-2EB59742F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1E8281-BD0C-973F-48BC-315D0074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34C7CB-BA3E-8DDA-FC9F-595EC3FE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2AF7D6-E9DD-1F0A-A3E5-FEFED08B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97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6FBAA-8F43-C588-AFA2-A8B4A44EA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870B42-A6C5-BA78-353E-E4BF84204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18ABE3-0C93-2811-BC80-07F447AF1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2B0B9C-1DA7-508F-12EA-23387D93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13B33E-03B0-4C9C-5FE2-758A0FCFD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3F91E5-2F50-8786-5FCE-8215541E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87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C164C-A4A7-A6E0-0C70-8F1D10E76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844D14-5163-EDE3-783B-00F7D2CAA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2D0101-502D-C309-763C-9A61D6640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EF90A3-8C95-F075-F8ED-7B8AD1503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124F35-FC30-B9DE-31A9-DF512B22C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643293-CA46-BC13-B9ED-66666918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E57917-4C0E-FB21-338F-7F8E696E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85E008-B4AD-93F7-704E-529DAEB5D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53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B935D-75CE-793C-D997-75F30B722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E0C087-C75C-5056-ED71-2FD09404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9981E9-7579-B858-C36D-DBED9D5D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36CB4D-4334-D27D-3005-E9ABD92B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92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02F27D-5231-76A1-237E-84878B7F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5738AD-C898-244D-B629-23661988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A9E1A7-7198-11D4-452F-D3490BCE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53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5D34D-7EED-ABA8-F532-4A6D9207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17B4B1-E5F5-4FF2-D8E5-666600EDF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0E5D50-A9F2-E3BB-71AE-0C944E1FF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CF3DD4-D291-C426-0451-FC9A28498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9FC172-ACAB-1F25-845D-60CF8D46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A1CE2C-8039-1B5B-205E-CF4B528B6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988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2B349-81A2-2355-F329-85D81B6A5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61EFF0-4254-B9B7-4186-201F8E1D7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D56C0D-8382-66E5-2A69-507315D9E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DF13C1-DC17-1ECF-DAF1-6425C840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5BB327-1657-EE4D-28AF-7D8A71B4E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A43A9A-4084-BAFD-7473-DA26D31C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70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6A0A40-BCA8-7EB3-A029-E2490697A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3BF791-1123-4027-7249-7B2DDE370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99650D-8B13-868D-BD64-9E8DD8D06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D88A-FF95-41A1-BFF1-3505CC2BEE35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12EDC1-0FA0-80F9-6C55-A297511AE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2FD42-5A05-F255-48EA-0F101C16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2523-696E-410B-A126-FDCF6E02CF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46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AA05E-DCB0-9AB8-2E2A-B75B1A1BA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BEF79E-2E54-93BE-B165-4E3D19C988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 leyenda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03-04-2024</a:t>
            </a:r>
          </a:p>
        </p:txBody>
      </p:sp>
    </p:spTree>
    <p:extLst>
      <p:ext uri="{BB962C8B-B14F-4D97-AF65-F5344CB8AC3E}">
        <p14:creationId xmlns:p14="http://schemas.microsoft.com/office/powerpoint/2010/main" val="368909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78D24-FEEE-77E9-B98D-412D79998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86408"/>
          </a:xfrm>
        </p:spPr>
        <p:txBody>
          <a:bodyPr/>
          <a:lstStyle/>
          <a:p>
            <a:r>
              <a:rPr lang="es-CL" dirty="0"/>
              <a:t>Leamos la siguiente leyenda.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15DE6C2-04C1-CFB4-659D-46ACBEC4FC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7" t="33035" r="23913" b="26945"/>
          <a:stretch/>
        </p:blipFill>
        <p:spPr>
          <a:xfrm>
            <a:off x="757022" y="886409"/>
            <a:ext cx="10831597" cy="565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9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CFC61-3F73-0AF9-F141-62F37574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21" y="89873"/>
            <a:ext cx="10515600" cy="889842"/>
          </a:xfrm>
        </p:spPr>
        <p:txBody>
          <a:bodyPr/>
          <a:lstStyle/>
          <a:p>
            <a:r>
              <a:rPr lang="es-CL" dirty="0"/>
              <a:t>Contesta las siguientes preguntas: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92B074-C7DF-631F-A208-291A5DD7B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317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Escribe la secuencia de la transformación del Colocolo.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ataca a sus victimas el Colocolo?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la consecuencia de encontrarse con el Colocolo?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sucedo cuando el Colocolo divisa a una persona?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¿Cuándo el Colocolo se va del </a:t>
            </a:r>
            <a:r>
              <a:rPr lang="es-CL" dirty="0" err="1"/>
              <a:t>hojar</a:t>
            </a:r>
            <a:r>
              <a:rPr lang="es-CL" dirty="0"/>
              <a:t> donde es visto?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Dibuja una parte de </a:t>
            </a:r>
            <a:r>
              <a:rPr lang="es-CL"/>
              <a:t>la leyenda.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3615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7</vt:lpstr>
      <vt:lpstr>Leamos la siguiente leyenda.</vt:lpstr>
      <vt:lpstr>Contesta las siguientes preguntas: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COMPRENSIÓN 7</dc:title>
  <dc:creator>Vale Tobar</dc:creator>
  <cp:lastModifiedBy>pablo espinosa perez</cp:lastModifiedBy>
  <cp:revision>1</cp:revision>
  <dcterms:created xsi:type="dcterms:W3CDTF">2024-03-28T20:40:16Z</dcterms:created>
  <dcterms:modified xsi:type="dcterms:W3CDTF">2024-04-01T21:05:35Z</dcterms:modified>
</cp:coreProperties>
</file>